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4"/>
    <p:sldMasterId id="2147483668" r:id="rId5"/>
  </p:sldMasterIdLst>
  <p:notesMasterIdLst>
    <p:notesMasterId r:id="rId33"/>
  </p:notesMasterIdLst>
  <p:handoutMasterIdLst>
    <p:handoutMasterId r:id="rId34"/>
  </p:handoutMasterIdLst>
  <p:sldIdLst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80" r:id="rId19"/>
    <p:sldId id="282" r:id="rId20"/>
    <p:sldId id="283" r:id="rId21"/>
    <p:sldId id="284" r:id="rId22"/>
    <p:sldId id="291" r:id="rId23"/>
    <p:sldId id="292" r:id="rId24"/>
    <p:sldId id="293" r:id="rId25"/>
    <p:sldId id="295" r:id="rId26"/>
    <p:sldId id="296" r:id="rId27"/>
    <p:sldId id="297" r:id="rId28"/>
    <p:sldId id="298" r:id="rId29"/>
    <p:sldId id="302" r:id="rId30"/>
    <p:sldId id="305" r:id="rId31"/>
    <p:sldId id="306" r:id="rId32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42D"/>
    <a:srgbClr val="261F1C"/>
    <a:srgbClr val="E1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1" autoAdjust="0"/>
    <p:restoredTop sz="96353" autoAdjust="0"/>
  </p:normalViewPr>
  <p:slideViewPr>
    <p:cSldViewPr snapToGrid="0">
      <p:cViewPr varScale="1">
        <p:scale>
          <a:sx n="87" d="100"/>
          <a:sy n="87" d="100"/>
        </p:scale>
        <p:origin x="1042" y="77"/>
      </p:cViewPr>
      <p:guideLst>
        <p:guide orient="horz" pos="220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2904" y="-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小山 寛隆" userId="dec54365-cf20-4b07-90d7-62e820375321" providerId="ADAL" clId="{E92499E2-3B61-478E-A692-2EEDCCB31652}"/>
    <pc:docChg chg="modSld">
      <pc:chgData name="小山 寛隆" userId="dec54365-cf20-4b07-90d7-62e820375321" providerId="ADAL" clId="{E92499E2-3B61-478E-A692-2EEDCCB31652}" dt="2023-03-16T06:40:59.818" v="69"/>
      <pc:docMkLst>
        <pc:docMk/>
      </pc:docMkLst>
      <pc:sldChg chg="addSp modSp mod">
        <pc:chgData name="小山 寛隆" userId="dec54365-cf20-4b07-90d7-62e820375321" providerId="ADAL" clId="{E92499E2-3B61-478E-A692-2EEDCCB31652}" dt="2023-03-16T06:38:35.642" v="63" actId="1076"/>
        <pc:sldMkLst>
          <pc:docMk/>
          <pc:sldMk cId="167679515" sldId="275"/>
        </pc:sldMkLst>
        <pc:spChg chg="add mod">
          <ac:chgData name="小山 寛隆" userId="dec54365-cf20-4b07-90d7-62e820375321" providerId="ADAL" clId="{E92499E2-3B61-478E-A692-2EEDCCB31652}" dt="2023-03-16T06:38:35.642" v="63" actId="1076"/>
          <ac:spMkLst>
            <pc:docMk/>
            <pc:sldMk cId="167679515" sldId="275"/>
            <ac:spMk id="2" creationId="{63E521F0-E59E-56E2-C775-DF0B9FFC3921}"/>
          </ac:spMkLst>
        </pc:spChg>
      </pc:sldChg>
      <pc:sldChg chg="addSp modSp">
        <pc:chgData name="小山 寛隆" userId="dec54365-cf20-4b07-90d7-62e820375321" providerId="ADAL" clId="{E92499E2-3B61-478E-A692-2EEDCCB31652}" dt="2023-03-16T06:39:18.567" v="64"/>
        <pc:sldMkLst>
          <pc:docMk/>
          <pc:sldMk cId="730792755" sldId="281"/>
        </pc:sldMkLst>
        <pc:spChg chg="add mod">
          <ac:chgData name="小山 寛隆" userId="dec54365-cf20-4b07-90d7-62e820375321" providerId="ADAL" clId="{E92499E2-3B61-478E-A692-2EEDCCB31652}" dt="2023-03-16T06:39:18.567" v="64"/>
          <ac:spMkLst>
            <pc:docMk/>
            <pc:sldMk cId="730792755" sldId="281"/>
            <ac:spMk id="2" creationId="{80971D35-762B-F28E-5783-76FCC4086BEE}"/>
          </ac:spMkLst>
        </pc:spChg>
      </pc:sldChg>
      <pc:sldChg chg="addSp modSp mod">
        <pc:chgData name="小山 寛隆" userId="dec54365-cf20-4b07-90d7-62e820375321" providerId="ADAL" clId="{E92499E2-3B61-478E-A692-2EEDCCB31652}" dt="2023-03-16T06:39:56.419" v="66" actId="1076"/>
        <pc:sldMkLst>
          <pc:docMk/>
          <pc:sldMk cId="2192774121" sldId="285"/>
        </pc:sldMkLst>
        <pc:spChg chg="add mod">
          <ac:chgData name="小山 寛隆" userId="dec54365-cf20-4b07-90d7-62e820375321" providerId="ADAL" clId="{E92499E2-3B61-478E-A692-2EEDCCB31652}" dt="2023-03-16T06:39:56.419" v="66" actId="1076"/>
          <ac:spMkLst>
            <pc:docMk/>
            <pc:sldMk cId="2192774121" sldId="285"/>
            <ac:spMk id="3" creationId="{86DF5EA9-63AC-F8BB-718F-4717809FC0CA}"/>
          </ac:spMkLst>
        </pc:spChg>
      </pc:sldChg>
      <pc:sldChg chg="addSp modSp">
        <pc:chgData name="小山 寛隆" userId="dec54365-cf20-4b07-90d7-62e820375321" providerId="ADAL" clId="{E92499E2-3B61-478E-A692-2EEDCCB31652}" dt="2023-03-16T06:40:31.667" v="67"/>
        <pc:sldMkLst>
          <pc:docMk/>
          <pc:sldMk cId="2401869449" sldId="292"/>
        </pc:sldMkLst>
        <pc:spChg chg="add mod">
          <ac:chgData name="小山 寛隆" userId="dec54365-cf20-4b07-90d7-62e820375321" providerId="ADAL" clId="{E92499E2-3B61-478E-A692-2EEDCCB31652}" dt="2023-03-16T06:40:31.667" v="67"/>
          <ac:spMkLst>
            <pc:docMk/>
            <pc:sldMk cId="2401869449" sldId="292"/>
            <ac:spMk id="2" creationId="{FAAC623B-8F3A-3C45-C9E2-91CB365BDD93}"/>
          </ac:spMkLst>
        </pc:spChg>
      </pc:sldChg>
      <pc:sldChg chg="addSp modSp">
        <pc:chgData name="小山 寛隆" userId="dec54365-cf20-4b07-90d7-62e820375321" providerId="ADAL" clId="{E92499E2-3B61-478E-A692-2EEDCCB31652}" dt="2023-03-16T06:40:44.197" v="68"/>
        <pc:sldMkLst>
          <pc:docMk/>
          <pc:sldMk cId="3305828364" sldId="294"/>
        </pc:sldMkLst>
        <pc:spChg chg="add mod">
          <ac:chgData name="小山 寛隆" userId="dec54365-cf20-4b07-90d7-62e820375321" providerId="ADAL" clId="{E92499E2-3B61-478E-A692-2EEDCCB31652}" dt="2023-03-16T06:40:44.197" v="68"/>
          <ac:spMkLst>
            <pc:docMk/>
            <pc:sldMk cId="3305828364" sldId="294"/>
            <ac:spMk id="2" creationId="{BB54A5B8-3B87-F5A6-C33E-62B8E5F991E2}"/>
          </ac:spMkLst>
        </pc:spChg>
      </pc:sldChg>
      <pc:sldChg chg="addSp modSp">
        <pc:chgData name="小山 寛隆" userId="dec54365-cf20-4b07-90d7-62e820375321" providerId="ADAL" clId="{E92499E2-3B61-478E-A692-2EEDCCB31652}" dt="2023-03-16T06:40:59.818" v="69"/>
        <pc:sldMkLst>
          <pc:docMk/>
          <pc:sldMk cId="1761978079" sldId="303"/>
        </pc:sldMkLst>
        <pc:spChg chg="add mod">
          <ac:chgData name="小山 寛隆" userId="dec54365-cf20-4b07-90d7-62e820375321" providerId="ADAL" clId="{E92499E2-3B61-478E-A692-2EEDCCB31652}" dt="2023-03-16T06:40:59.818" v="69"/>
          <ac:spMkLst>
            <pc:docMk/>
            <pc:sldMk cId="1761978079" sldId="303"/>
            <ac:spMk id="2" creationId="{42C427A5-A3B7-D3DF-A199-5E615110D877}"/>
          </ac:spMkLst>
        </pc:spChg>
      </pc:sldChg>
    </pc:docChg>
  </pc:docChgLst>
  <pc:docChgLst>
    <pc:chgData name="窪田 敦子" userId="c72cf121-6ab3-4767-bcfb-d29ba8bf6c27" providerId="ADAL" clId="{44754487-403B-4AF6-AF30-867D8580691D}"/>
    <pc:docChg chg="custSel addSld delSld modSld">
      <pc:chgData name="窪田 敦子" userId="c72cf121-6ab3-4767-bcfb-d29ba8bf6c27" providerId="ADAL" clId="{44754487-403B-4AF6-AF30-867D8580691D}" dt="2023-03-20T08:28:52.634" v="35" actId="2696"/>
      <pc:docMkLst>
        <pc:docMk/>
      </pc:docMkLst>
      <pc:sldChg chg="del">
        <pc:chgData name="窪田 敦子" userId="c72cf121-6ab3-4767-bcfb-d29ba8bf6c27" providerId="ADAL" clId="{44754487-403B-4AF6-AF30-867D8580691D}" dt="2023-03-16T06:00:40.903" v="0" actId="2696"/>
        <pc:sldMkLst>
          <pc:docMk/>
          <pc:sldMk cId="3672317984" sldId="264"/>
        </pc:sldMkLst>
      </pc:sldChg>
      <pc:sldChg chg="del">
        <pc:chgData name="窪田 敦子" userId="c72cf121-6ab3-4767-bcfb-d29ba8bf6c27" providerId="ADAL" clId="{44754487-403B-4AF6-AF30-867D8580691D}" dt="2023-03-16T06:00:54.694" v="1" actId="2696"/>
        <pc:sldMkLst>
          <pc:docMk/>
          <pc:sldMk cId="352553815" sldId="267"/>
        </pc:sldMkLst>
      </pc:sldChg>
      <pc:sldChg chg="modNotesTx">
        <pc:chgData name="窪田 敦子" userId="c72cf121-6ab3-4767-bcfb-d29ba8bf6c27" providerId="ADAL" clId="{44754487-403B-4AF6-AF30-867D8580691D}" dt="2023-03-16T06:02:50.628" v="14" actId="6549"/>
        <pc:sldMkLst>
          <pc:docMk/>
          <pc:sldMk cId="1353755642" sldId="269"/>
        </pc:sldMkLst>
      </pc:sldChg>
      <pc:sldChg chg="del">
        <pc:chgData name="窪田 敦子" userId="c72cf121-6ab3-4767-bcfb-d29ba8bf6c27" providerId="ADAL" clId="{44754487-403B-4AF6-AF30-867D8580691D}" dt="2023-03-20T08:28:10.852" v="30" actId="2696"/>
        <pc:sldMkLst>
          <pc:docMk/>
          <pc:sldMk cId="167679515" sldId="275"/>
        </pc:sldMkLst>
      </pc:sldChg>
      <pc:sldChg chg="delSp modAnim">
        <pc:chgData name="窪田 敦子" userId="c72cf121-6ab3-4767-bcfb-d29ba8bf6c27" providerId="ADAL" clId="{44754487-403B-4AF6-AF30-867D8580691D}" dt="2023-03-16T06:03:47.793" v="18" actId="478"/>
        <pc:sldMkLst>
          <pc:docMk/>
          <pc:sldMk cId="2666742649" sldId="277"/>
        </pc:sldMkLst>
        <pc:spChg chg="del">
          <ac:chgData name="窪田 敦子" userId="c72cf121-6ab3-4767-bcfb-d29ba8bf6c27" providerId="ADAL" clId="{44754487-403B-4AF6-AF30-867D8580691D}" dt="2023-03-16T06:03:46.545" v="17" actId="478"/>
          <ac:spMkLst>
            <pc:docMk/>
            <pc:sldMk cId="2666742649" sldId="277"/>
            <ac:spMk id="2" creationId="{00000000-0000-0000-0000-000000000000}"/>
          </ac:spMkLst>
        </pc:spChg>
        <pc:spChg chg="del">
          <ac:chgData name="窪田 敦子" userId="c72cf121-6ab3-4767-bcfb-d29ba8bf6c27" providerId="ADAL" clId="{44754487-403B-4AF6-AF30-867D8580691D}" dt="2023-03-16T06:03:47.793" v="18" actId="478"/>
          <ac:spMkLst>
            <pc:docMk/>
            <pc:sldMk cId="2666742649" sldId="277"/>
            <ac:spMk id="13" creationId="{00000000-0000-0000-0000-000000000000}"/>
          </ac:spMkLst>
        </pc:spChg>
      </pc:sldChg>
      <pc:sldChg chg="del">
        <pc:chgData name="窪田 敦子" userId="c72cf121-6ab3-4767-bcfb-d29ba8bf6c27" providerId="ADAL" clId="{44754487-403B-4AF6-AF30-867D8580691D}" dt="2023-03-20T08:28:20.837" v="31" actId="2696"/>
        <pc:sldMkLst>
          <pc:docMk/>
          <pc:sldMk cId="730792755" sldId="281"/>
        </pc:sldMkLst>
      </pc:sldChg>
      <pc:sldChg chg="delSp modNotesTx">
        <pc:chgData name="窪田 敦子" userId="c72cf121-6ab3-4767-bcfb-d29ba8bf6c27" providerId="ADAL" clId="{44754487-403B-4AF6-AF30-867D8580691D}" dt="2023-03-16T06:04:03.912" v="19" actId="478"/>
        <pc:sldMkLst>
          <pc:docMk/>
          <pc:sldMk cId="1138383508" sldId="284"/>
        </pc:sldMkLst>
        <pc:picChg chg="del">
          <ac:chgData name="窪田 敦子" userId="c72cf121-6ab3-4767-bcfb-d29ba8bf6c27" providerId="ADAL" clId="{44754487-403B-4AF6-AF30-867D8580691D}" dt="2023-03-16T06:04:03.912" v="19" actId="478"/>
          <ac:picMkLst>
            <pc:docMk/>
            <pc:sldMk cId="1138383508" sldId="284"/>
            <ac:picMk id="55309" creationId="{00000000-0000-0000-0000-000000000000}"/>
          </ac:picMkLst>
        </pc:picChg>
      </pc:sldChg>
      <pc:sldChg chg="del">
        <pc:chgData name="窪田 敦子" userId="c72cf121-6ab3-4767-bcfb-d29ba8bf6c27" providerId="ADAL" clId="{44754487-403B-4AF6-AF30-867D8580691D}" dt="2023-03-20T08:28:29.845" v="32" actId="2696"/>
        <pc:sldMkLst>
          <pc:docMk/>
          <pc:sldMk cId="2192774121" sldId="285"/>
        </pc:sldMkLst>
      </pc:sldChg>
      <pc:sldChg chg="del">
        <pc:chgData name="窪田 敦子" userId="c72cf121-6ab3-4767-bcfb-d29ba8bf6c27" providerId="ADAL" clId="{44754487-403B-4AF6-AF30-867D8580691D}" dt="2023-03-16T06:01:57.086" v="2" actId="47"/>
        <pc:sldMkLst>
          <pc:docMk/>
          <pc:sldMk cId="3639959100" sldId="286"/>
        </pc:sldMkLst>
      </pc:sldChg>
      <pc:sldChg chg="del">
        <pc:chgData name="窪田 敦子" userId="c72cf121-6ab3-4767-bcfb-d29ba8bf6c27" providerId="ADAL" clId="{44754487-403B-4AF6-AF30-867D8580691D}" dt="2023-03-16T06:01:57.866" v="3" actId="47"/>
        <pc:sldMkLst>
          <pc:docMk/>
          <pc:sldMk cId="3762619021" sldId="287"/>
        </pc:sldMkLst>
      </pc:sldChg>
      <pc:sldChg chg="del">
        <pc:chgData name="窪田 敦子" userId="c72cf121-6ab3-4767-bcfb-d29ba8bf6c27" providerId="ADAL" clId="{44754487-403B-4AF6-AF30-867D8580691D}" dt="2023-03-16T06:01:58.626" v="4" actId="47"/>
        <pc:sldMkLst>
          <pc:docMk/>
          <pc:sldMk cId="2607115929" sldId="288"/>
        </pc:sldMkLst>
      </pc:sldChg>
      <pc:sldChg chg="del">
        <pc:chgData name="窪田 敦子" userId="c72cf121-6ab3-4767-bcfb-d29ba8bf6c27" providerId="ADAL" clId="{44754487-403B-4AF6-AF30-867D8580691D}" dt="2023-03-16T06:01:59.424" v="5" actId="47"/>
        <pc:sldMkLst>
          <pc:docMk/>
          <pc:sldMk cId="3988324504" sldId="289"/>
        </pc:sldMkLst>
      </pc:sldChg>
      <pc:sldChg chg="delSp mod">
        <pc:chgData name="窪田 敦子" userId="c72cf121-6ab3-4767-bcfb-d29ba8bf6c27" providerId="ADAL" clId="{44754487-403B-4AF6-AF30-867D8580691D}" dt="2023-03-20T08:28:36.049" v="33" actId="478"/>
        <pc:sldMkLst>
          <pc:docMk/>
          <pc:sldMk cId="2401869449" sldId="292"/>
        </pc:sldMkLst>
        <pc:spChg chg="del">
          <ac:chgData name="窪田 敦子" userId="c72cf121-6ab3-4767-bcfb-d29ba8bf6c27" providerId="ADAL" clId="{44754487-403B-4AF6-AF30-867D8580691D}" dt="2023-03-20T08:28:36.049" v="33" actId="478"/>
          <ac:spMkLst>
            <pc:docMk/>
            <pc:sldMk cId="2401869449" sldId="292"/>
            <ac:spMk id="2" creationId="{FAAC623B-8F3A-3C45-C9E2-91CB365BDD93}"/>
          </ac:spMkLst>
        </pc:spChg>
        <pc:picChg chg="del">
          <ac:chgData name="窪田 敦子" userId="c72cf121-6ab3-4767-bcfb-d29ba8bf6c27" providerId="ADAL" clId="{44754487-403B-4AF6-AF30-867D8580691D}" dt="2023-03-16T06:04:11.978" v="20" actId="478"/>
          <ac:picMkLst>
            <pc:docMk/>
            <pc:sldMk cId="2401869449" sldId="292"/>
            <ac:picMk id="10" creationId="{00000000-0000-0000-0000-000000000000}"/>
          </ac:picMkLst>
        </pc:picChg>
      </pc:sldChg>
      <pc:sldChg chg="del modNotesTx">
        <pc:chgData name="窪田 敦子" userId="c72cf121-6ab3-4767-bcfb-d29ba8bf6c27" providerId="ADAL" clId="{44754487-403B-4AF6-AF30-867D8580691D}" dt="2023-03-20T08:28:41.966" v="34" actId="2696"/>
        <pc:sldMkLst>
          <pc:docMk/>
          <pc:sldMk cId="3305828364" sldId="294"/>
        </pc:sldMkLst>
      </pc:sldChg>
      <pc:sldChg chg="delSp">
        <pc:chgData name="窪田 敦子" userId="c72cf121-6ab3-4767-bcfb-d29ba8bf6c27" providerId="ADAL" clId="{44754487-403B-4AF6-AF30-867D8580691D}" dt="2023-03-16T06:04:19.828" v="23" actId="478"/>
        <pc:sldMkLst>
          <pc:docMk/>
          <pc:sldMk cId="594783653" sldId="295"/>
        </pc:sldMkLst>
        <pc:picChg chg="del">
          <ac:chgData name="窪田 敦子" userId="c72cf121-6ab3-4767-bcfb-d29ba8bf6c27" providerId="ADAL" clId="{44754487-403B-4AF6-AF30-867D8580691D}" dt="2023-03-16T06:04:19.465" v="22" actId="478"/>
          <ac:picMkLst>
            <pc:docMk/>
            <pc:sldMk cId="594783653" sldId="295"/>
            <ac:picMk id="9" creationId="{00000000-0000-0000-0000-000000000000}"/>
          </ac:picMkLst>
        </pc:picChg>
        <pc:picChg chg="del">
          <ac:chgData name="窪田 敦子" userId="c72cf121-6ab3-4767-bcfb-d29ba8bf6c27" providerId="ADAL" clId="{44754487-403B-4AF6-AF30-867D8580691D}" dt="2023-03-16T06:04:18.874" v="21" actId="478"/>
          <ac:picMkLst>
            <pc:docMk/>
            <pc:sldMk cId="594783653" sldId="295"/>
            <ac:picMk id="10" creationId="{00000000-0000-0000-0000-000000000000}"/>
          </ac:picMkLst>
        </pc:picChg>
        <pc:picChg chg="del">
          <ac:chgData name="窪田 敦子" userId="c72cf121-6ab3-4767-bcfb-d29ba8bf6c27" providerId="ADAL" clId="{44754487-403B-4AF6-AF30-867D8580691D}" dt="2023-03-16T06:04:19.828" v="23" actId="478"/>
          <ac:picMkLst>
            <pc:docMk/>
            <pc:sldMk cId="594783653" sldId="295"/>
            <ac:picMk id="11" creationId="{00000000-0000-0000-0000-000000000000}"/>
          </ac:picMkLst>
        </pc:picChg>
      </pc:sldChg>
      <pc:sldChg chg="delSp modSp">
        <pc:chgData name="窪田 敦子" userId="c72cf121-6ab3-4767-bcfb-d29ba8bf6c27" providerId="ADAL" clId="{44754487-403B-4AF6-AF30-867D8580691D}" dt="2023-03-16T06:04:33.455" v="25" actId="1076"/>
        <pc:sldMkLst>
          <pc:docMk/>
          <pc:sldMk cId="3392900069" sldId="297"/>
        </pc:sldMkLst>
        <pc:spChg chg="mod">
          <ac:chgData name="窪田 敦子" userId="c72cf121-6ab3-4767-bcfb-d29ba8bf6c27" providerId="ADAL" clId="{44754487-403B-4AF6-AF30-867D8580691D}" dt="2023-03-16T06:04:33.455" v="25" actId="1076"/>
          <ac:spMkLst>
            <pc:docMk/>
            <pc:sldMk cId="3392900069" sldId="297"/>
            <ac:spMk id="137219" creationId="{00000000-0000-0000-0000-000000000000}"/>
          </ac:spMkLst>
        </pc:spChg>
        <pc:picChg chg="del">
          <ac:chgData name="窪田 敦子" userId="c72cf121-6ab3-4767-bcfb-d29ba8bf6c27" providerId="ADAL" clId="{44754487-403B-4AF6-AF30-867D8580691D}" dt="2023-03-16T06:04:28.213" v="24" actId="478"/>
          <ac:picMkLst>
            <pc:docMk/>
            <pc:sldMk cId="3392900069" sldId="297"/>
            <ac:picMk id="137220" creationId="{00000000-0000-0000-0000-000000000000}"/>
          </ac:picMkLst>
        </pc:picChg>
      </pc:sldChg>
      <pc:sldChg chg="delSp">
        <pc:chgData name="窪田 敦子" userId="c72cf121-6ab3-4767-bcfb-d29ba8bf6c27" providerId="ADAL" clId="{44754487-403B-4AF6-AF30-867D8580691D}" dt="2023-03-16T06:04:37.112" v="26" actId="478"/>
        <pc:sldMkLst>
          <pc:docMk/>
          <pc:sldMk cId="1321407696" sldId="298"/>
        </pc:sldMkLst>
        <pc:picChg chg="del">
          <ac:chgData name="窪田 敦子" userId="c72cf121-6ab3-4767-bcfb-d29ba8bf6c27" providerId="ADAL" clId="{44754487-403B-4AF6-AF30-867D8580691D}" dt="2023-03-16T06:04:37.112" v="26" actId="478"/>
          <ac:picMkLst>
            <pc:docMk/>
            <pc:sldMk cId="1321407696" sldId="298"/>
            <ac:picMk id="139275" creationId="{00000000-0000-0000-0000-000000000000}"/>
          </ac:picMkLst>
        </pc:picChg>
      </pc:sldChg>
      <pc:sldChg chg="del">
        <pc:chgData name="窪田 敦子" userId="c72cf121-6ab3-4767-bcfb-d29ba8bf6c27" providerId="ADAL" clId="{44754487-403B-4AF6-AF30-867D8580691D}" dt="2023-03-16T06:02:12.975" v="6" actId="47"/>
        <pc:sldMkLst>
          <pc:docMk/>
          <pc:sldMk cId="2831938147" sldId="299"/>
        </pc:sldMkLst>
      </pc:sldChg>
      <pc:sldChg chg="del">
        <pc:chgData name="窪田 敦子" userId="c72cf121-6ab3-4767-bcfb-d29ba8bf6c27" providerId="ADAL" clId="{44754487-403B-4AF6-AF30-867D8580691D}" dt="2023-03-16T06:02:14.414" v="7" actId="47"/>
        <pc:sldMkLst>
          <pc:docMk/>
          <pc:sldMk cId="2443194049" sldId="300"/>
        </pc:sldMkLst>
      </pc:sldChg>
      <pc:sldChg chg="del">
        <pc:chgData name="窪田 敦子" userId="c72cf121-6ab3-4767-bcfb-d29ba8bf6c27" providerId="ADAL" clId="{44754487-403B-4AF6-AF30-867D8580691D}" dt="2023-03-16T06:02:15.078" v="8" actId="47"/>
        <pc:sldMkLst>
          <pc:docMk/>
          <pc:sldMk cId="3854390168" sldId="301"/>
        </pc:sldMkLst>
      </pc:sldChg>
      <pc:sldChg chg="del">
        <pc:chgData name="窪田 敦子" userId="c72cf121-6ab3-4767-bcfb-d29ba8bf6c27" providerId="ADAL" clId="{44754487-403B-4AF6-AF30-867D8580691D}" dt="2023-03-20T08:28:52.634" v="35" actId="2696"/>
        <pc:sldMkLst>
          <pc:docMk/>
          <pc:sldMk cId="1761978079" sldId="303"/>
        </pc:sldMkLst>
      </pc:sldChg>
      <pc:sldChg chg="new del">
        <pc:chgData name="窪田 敦子" userId="c72cf121-6ab3-4767-bcfb-d29ba8bf6c27" providerId="ADAL" clId="{44754487-403B-4AF6-AF30-867D8580691D}" dt="2023-03-16T06:13:48.778" v="29" actId="2696"/>
        <pc:sldMkLst>
          <pc:docMk/>
          <pc:sldMk cId="85924564" sldId="304"/>
        </pc:sldMkLst>
      </pc:sldChg>
      <pc:sldChg chg="del">
        <pc:chgData name="窪田 敦子" userId="c72cf121-6ab3-4767-bcfb-d29ba8bf6c27" providerId="ADAL" clId="{44754487-403B-4AF6-AF30-867D8580691D}" dt="2023-03-16T06:02:32.380" v="9" actId="47"/>
        <pc:sldMkLst>
          <pc:docMk/>
          <pc:sldMk cId="3887993912" sldId="304"/>
        </pc:sldMkLst>
      </pc:sldChg>
      <pc:sldChg chg="del">
        <pc:chgData name="窪田 敦子" userId="c72cf121-6ab3-4767-bcfb-d29ba8bf6c27" providerId="ADAL" clId="{44754487-403B-4AF6-AF30-867D8580691D}" dt="2023-03-16T06:02:33.195" v="10" actId="47"/>
        <pc:sldMkLst>
          <pc:docMk/>
          <pc:sldMk cId="1963477785" sldId="305"/>
        </pc:sldMkLst>
      </pc:sldChg>
      <pc:sldChg chg="add">
        <pc:chgData name="窪田 敦子" userId="c72cf121-6ab3-4767-bcfb-d29ba8bf6c27" providerId="ADAL" clId="{44754487-403B-4AF6-AF30-867D8580691D}" dt="2023-03-16T06:13:45.157" v="28"/>
        <pc:sldMkLst>
          <pc:docMk/>
          <pc:sldMk cId="3887993912" sldId="305"/>
        </pc:sldMkLst>
      </pc:sldChg>
      <pc:sldChg chg="add">
        <pc:chgData name="窪田 敦子" userId="c72cf121-6ab3-4767-bcfb-d29ba8bf6c27" providerId="ADAL" clId="{44754487-403B-4AF6-AF30-867D8580691D}" dt="2023-03-16T06:13:45.157" v="28"/>
        <pc:sldMkLst>
          <pc:docMk/>
          <pc:sldMk cId="1963477785" sldId="306"/>
        </pc:sldMkLst>
      </pc:sldChg>
      <pc:sldChg chg="del">
        <pc:chgData name="窪田 敦子" userId="c72cf121-6ab3-4767-bcfb-d29ba8bf6c27" providerId="ADAL" clId="{44754487-403B-4AF6-AF30-867D8580691D}" dt="2023-03-16T06:02:34.389" v="11" actId="47"/>
        <pc:sldMkLst>
          <pc:docMk/>
          <pc:sldMk cId="3314763983" sldId="306"/>
        </pc:sldMkLst>
      </pc:sldChg>
      <pc:sldChg chg="del">
        <pc:chgData name="窪田 敦子" userId="c72cf121-6ab3-4767-bcfb-d29ba8bf6c27" providerId="ADAL" clId="{44754487-403B-4AF6-AF30-867D8580691D}" dt="2023-03-16T06:02:34.985" v="12" actId="47"/>
        <pc:sldMkLst>
          <pc:docMk/>
          <pc:sldMk cId="4256954181" sldId="308"/>
        </pc:sldMkLst>
      </pc:sldChg>
      <pc:sldChg chg="del">
        <pc:chgData name="窪田 敦子" userId="c72cf121-6ab3-4767-bcfb-d29ba8bf6c27" providerId="ADAL" clId="{44754487-403B-4AF6-AF30-867D8580691D}" dt="2023-03-16T06:02:35.670" v="13" actId="47"/>
        <pc:sldMkLst>
          <pc:docMk/>
          <pc:sldMk cId="1520409534" sldId="309"/>
        </pc:sldMkLst>
      </pc:sldChg>
      <pc:sldMasterChg chg="delSldLayout">
        <pc:chgData name="窪田 敦子" userId="c72cf121-6ab3-4767-bcfb-d29ba8bf6c27" providerId="ADAL" clId="{44754487-403B-4AF6-AF30-867D8580691D}" dt="2023-03-20T08:28:52.634" v="35" actId="2696"/>
        <pc:sldMasterMkLst>
          <pc:docMk/>
          <pc:sldMasterMk cId="982891276" sldId="2147483660"/>
        </pc:sldMasterMkLst>
        <pc:sldLayoutChg chg="del">
          <pc:chgData name="窪田 敦子" userId="c72cf121-6ab3-4767-bcfb-d29ba8bf6c27" providerId="ADAL" clId="{44754487-403B-4AF6-AF30-867D8580691D}" dt="2023-03-16T06:01:57.086" v="2" actId="47"/>
          <pc:sldLayoutMkLst>
            <pc:docMk/>
            <pc:sldMasterMk cId="982891276" sldId="2147483660"/>
            <pc:sldLayoutMk cId="2535507948" sldId="2147483684"/>
          </pc:sldLayoutMkLst>
        </pc:sldLayoutChg>
        <pc:sldLayoutChg chg="del">
          <pc:chgData name="窪田 敦子" userId="c72cf121-6ab3-4767-bcfb-d29ba8bf6c27" providerId="ADAL" clId="{44754487-403B-4AF6-AF30-867D8580691D}" dt="2023-03-20T08:28:52.634" v="35" actId="2696"/>
          <pc:sldLayoutMkLst>
            <pc:docMk/>
            <pc:sldMasterMk cId="982891276" sldId="2147483660"/>
            <pc:sldLayoutMk cId="2054967509" sldId="2147483685"/>
          </pc:sldLayoutMkLst>
        </pc:sldLayoutChg>
      </pc:sldMasterChg>
    </pc:docChg>
  </pc:docChgLst>
  <pc:docChgLst>
    <pc:chgData name="窪田 敦子" userId="c72cf121-6ab3-4767-bcfb-d29ba8bf6c27" providerId="ADAL" clId="{4E91EEC9-89FC-4CBB-AD85-C8ACF14D7A90}"/>
    <pc:docChg chg="undo custSel modSld modNotesMaster modHandout">
      <pc:chgData name="窪田 敦子" userId="c72cf121-6ab3-4767-bcfb-d29ba8bf6c27" providerId="ADAL" clId="{4E91EEC9-89FC-4CBB-AD85-C8ACF14D7A90}" dt="2022-09-13T07:20:24.097" v="307" actId="20577"/>
      <pc:docMkLst>
        <pc:docMk/>
      </pc:docMkLst>
      <pc:sldChg chg="modNotes">
        <pc:chgData name="窪田 敦子" userId="c72cf121-6ab3-4767-bcfb-d29ba8bf6c27" providerId="ADAL" clId="{4E91EEC9-89FC-4CBB-AD85-C8ACF14D7A90}" dt="2022-09-13T06:28:39.024" v="221"/>
        <pc:sldMkLst>
          <pc:docMk/>
          <pc:sldMk cId="3667765408" sldId="266"/>
        </pc:sldMkLst>
      </pc:sldChg>
      <pc:sldChg chg="modSp mod">
        <pc:chgData name="窪田 敦子" userId="c72cf121-6ab3-4767-bcfb-d29ba8bf6c27" providerId="ADAL" clId="{4E91EEC9-89FC-4CBB-AD85-C8ACF14D7A90}" dt="2022-09-13T06:28:23.611" v="220" actId="20577"/>
        <pc:sldMkLst>
          <pc:docMk/>
          <pc:sldMk cId="1353755642" sldId="269"/>
        </pc:sldMkLst>
        <pc:spChg chg="mod">
          <ac:chgData name="窪田 敦子" userId="c72cf121-6ab3-4767-bcfb-d29ba8bf6c27" providerId="ADAL" clId="{4E91EEC9-89FC-4CBB-AD85-C8ACF14D7A90}" dt="2022-09-13T06:10:00.845" v="1" actId="20577"/>
          <ac:spMkLst>
            <pc:docMk/>
            <pc:sldMk cId="1353755642" sldId="269"/>
            <ac:spMk id="3" creationId="{00000000-0000-0000-0000-000000000000}"/>
          </ac:spMkLst>
        </pc:spChg>
        <pc:spChg chg="mod">
          <ac:chgData name="窪田 敦子" userId="c72cf121-6ab3-4767-bcfb-d29ba8bf6c27" providerId="ADAL" clId="{4E91EEC9-89FC-4CBB-AD85-C8ACF14D7A90}" dt="2022-09-13T06:12:02.318" v="2" actId="20577"/>
          <ac:spMkLst>
            <pc:docMk/>
            <pc:sldMk cId="1353755642" sldId="269"/>
            <ac:spMk id="10" creationId="{00000000-0000-0000-0000-000000000000}"/>
          </ac:spMkLst>
        </pc:spChg>
        <pc:graphicFrameChg chg="modGraphic">
          <ac:chgData name="窪田 敦子" userId="c72cf121-6ab3-4767-bcfb-d29ba8bf6c27" providerId="ADAL" clId="{4E91EEC9-89FC-4CBB-AD85-C8ACF14D7A90}" dt="2022-09-13T06:28:23.611" v="220" actId="20577"/>
          <ac:graphicFrameMkLst>
            <pc:docMk/>
            <pc:sldMk cId="1353755642" sldId="269"/>
            <ac:graphicFrameMk id="2" creationId="{00000000-0000-0000-0000-000000000000}"/>
          </ac:graphicFrameMkLst>
        </pc:graphicFrameChg>
      </pc:sldChg>
      <pc:sldChg chg="modNotes">
        <pc:chgData name="窪田 敦子" userId="c72cf121-6ab3-4767-bcfb-d29ba8bf6c27" providerId="ADAL" clId="{4E91EEC9-89FC-4CBB-AD85-C8ACF14D7A90}" dt="2022-09-13T06:28:39.024" v="221"/>
        <pc:sldMkLst>
          <pc:docMk/>
          <pc:sldMk cId="2401869449" sldId="292"/>
        </pc:sldMkLst>
      </pc:sldChg>
      <pc:sldChg chg="modSp mod">
        <pc:chgData name="窪田 敦子" userId="c72cf121-6ab3-4767-bcfb-d29ba8bf6c27" providerId="ADAL" clId="{4E91EEC9-89FC-4CBB-AD85-C8ACF14D7A90}" dt="2022-09-13T06:53:16.188" v="236" actId="20577"/>
        <pc:sldMkLst>
          <pc:docMk/>
          <pc:sldMk cId="3305828364" sldId="294"/>
        </pc:sldMkLst>
        <pc:spChg chg="mod">
          <ac:chgData name="窪田 敦子" userId="c72cf121-6ab3-4767-bcfb-d29ba8bf6c27" providerId="ADAL" clId="{4E91EEC9-89FC-4CBB-AD85-C8ACF14D7A90}" dt="2022-09-13T06:53:16.188" v="236" actId="20577"/>
          <ac:spMkLst>
            <pc:docMk/>
            <pc:sldMk cId="3305828364" sldId="294"/>
            <ac:spMk id="6" creationId="{00000000-0000-0000-0000-000000000000}"/>
          </ac:spMkLst>
        </pc:spChg>
        <pc:spChg chg="mod">
          <ac:chgData name="窪田 敦子" userId="c72cf121-6ab3-4767-bcfb-d29ba8bf6c27" providerId="ADAL" clId="{4E91EEC9-89FC-4CBB-AD85-C8ACF14D7A90}" dt="2022-09-13T06:45:48.305" v="235" actId="20577"/>
          <ac:spMkLst>
            <pc:docMk/>
            <pc:sldMk cId="3305828364" sldId="294"/>
            <ac:spMk id="133124" creationId="{00000000-0000-0000-0000-000000000000}"/>
          </ac:spMkLst>
        </pc:spChg>
        <pc:spChg chg="mod">
          <ac:chgData name="窪田 敦子" userId="c72cf121-6ab3-4767-bcfb-d29ba8bf6c27" providerId="ADAL" clId="{4E91EEC9-89FC-4CBB-AD85-C8ACF14D7A90}" dt="2022-09-13T06:44:56.639" v="230" actId="20577"/>
          <ac:spMkLst>
            <pc:docMk/>
            <pc:sldMk cId="3305828364" sldId="294"/>
            <ac:spMk id="133125" creationId="{00000000-0000-0000-0000-000000000000}"/>
          </ac:spMkLst>
        </pc:spChg>
      </pc:sldChg>
      <pc:sldChg chg="modNotes">
        <pc:chgData name="窪田 敦子" userId="c72cf121-6ab3-4767-bcfb-d29ba8bf6c27" providerId="ADAL" clId="{4E91EEC9-89FC-4CBB-AD85-C8ACF14D7A90}" dt="2022-09-13T06:28:39.024" v="221"/>
        <pc:sldMkLst>
          <pc:docMk/>
          <pc:sldMk cId="594783653" sldId="295"/>
        </pc:sldMkLst>
      </pc:sldChg>
      <pc:sldChg chg="modSp mod">
        <pc:chgData name="窪田 敦子" userId="c72cf121-6ab3-4767-bcfb-d29ba8bf6c27" providerId="ADAL" clId="{4E91EEC9-89FC-4CBB-AD85-C8ACF14D7A90}" dt="2022-09-13T06:59:34.233" v="276" actId="20577"/>
        <pc:sldMkLst>
          <pc:docMk/>
          <pc:sldMk cId="1696924106" sldId="296"/>
        </pc:sldMkLst>
        <pc:spChg chg="mod">
          <ac:chgData name="窪田 敦子" userId="c72cf121-6ab3-4767-bcfb-d29ba8bf6c27" providerId="ADAL" clId="{4E91EEC9-89FC-4CBB-AD85-C8ACF14D7A90}" dt="2022-09-13T06:59:34.233" v="276" actId="20577"/>
          <ac:spMkLst>
            <pc:docMk/>
            <pc:sldMk cId="1696924106" sldId="296"/>
            <ac:spMk id="6" creationId="{00000000-0000-0000-0000-000000000000}"/>
          </ac:spMkLst>
        </pc:spChg>
        <pc:spChg chg="mod">
          <ac:chgData name="窪田 敦子" userId="c72cf121-6ab3-4767-bcfb-d29ba8bf6c27" providerId="ADAL" clId="{4E91EEC9-89FC-4CBB-AD85-C8ACF14D7A90}" dt="2022-09-13T06:59:30.627" v="275" actId="20577"/>
          <ac:spMkLst>
            <pc:docMk/>
            <pc:sldMk cId="1696924106" sldId="296"/>
            <ac:spMk id="135171" creationId="{00000000-0000-0000-0000-000000000000}"/>
          </ac:spMkLst>
        </pc:spChg>
        <pc:spChg chg="mod">
          <ac:chgData name="窪田 敦子" userId="c72cf121-6ab3-4767-bcfb-d29ba8bf6c27" providerId="ADAL" clId="{4E91EEC9-89FC-4CBB-AD85-C8ACF14D7A90}" dt="2022-09-13T06:53:35.197" v="247" actId="20577"/>
          <ac:spMkLst>
            <pc:docMk/>
            <pc:sldMk cId="1696924106" sldId="296"/>
            <ac:spMk id="135172" creationId="{00000000-0000-0000-0000-000000000000}"/>
          </ac:spMkLst>
        </pc:spChg>
      </pc:sldChg>
      <pc:sldChg chg="modSp mod">
        <pc:chgData name="窪田 敦子" userId="c72cf121-6ab3-4767-bcfb-d29ba8bf6c27" providerId="ADAL" clId="{4E91EEC9-89FC-4CBB-AD85-C8ACF14D7A90}" dt="2022-09-13T07:20:24.097" v="307" actId="20577"/>
        <pc:sldMkLst>
          <pc:docMk/>
          <pc:sldMk cId="3392900069" sldId="297"/>
        </pc:sldMkLst>
        <pc:spChg chg="mod">
          <ac:chgData name="窪田 敦子" userId="c72cf121-6ab3-4767-bcfb-d29ba8bf6c27" providerId="ADAL" clId="{4E91EEC9-89FC-4CBB-AD85-C8ACF14D7A90}" dt="2022-09-13T07:02:51.037" v="286" actId="20577"/>
          <ac:spMkLst>
            <pc:docMk/>
            <pc:sldMk cId="3392900069" sldId="297"/>
            <ac:spMk id="15" creationId="{00000000-0000-0000-0000-000000000000}"/>
          </ac:spMkLst>
        </pc:spChg>
        <pc:spChg chg="mod">
          <ac:chgData name="窪田 敦子" userId="c72cf121-6ab3-4767-bcfb-d29ba8bf6c27" providerId="ADAL" clId="{4E91EEC9-89FC-4CBB-AD85-C8ACF14D7A90}" dt="2022-09-13T07:19:21.240" v="289" actId="20577"/>
          <ac:spMkLst>
            <pc:docMk/>
            <pc:sldMk cId="3392900069" sldId="297"/>
            <ac:spMk id="137222" creationId="{00000000-0000-0000-0000-000000000000}"/>
          </ac:spMkLst>
        </pc:spChg>
        <pc:spChg chg="mod">
          <ac:chgData name="窪田 敦子" userId="c72cf121-6ab3-4767-bcfb-d29ba8bf6c27" providerId="ADAL" clId="{4E91EEC9-89FC-4CBB-AD85-C8ACF14D7A90}" dt="2022-09-13T07:02:41.036" v="285" actId="20577"/>
          <ac:spMkLst>
            <pc:docMk/>
            <pc:sldMk cId="3392900069" sldId="297"/>
            <ac:spMk id="137223" creationId="{00000000-0000-0000-0000-000000000000}"/>
          </ac:spMkLst>
        </pc:spChg>
        <pc:spChg chg="mod">
          <ac:chgData name="窪田 敦子" userId="c72cf121-6ab3-4767-bcfb-d29ba8bf6c27" providerId="ADAL" clId="{4E91EEC9-89FC-4CBB-AD85-C8ACF14D7A90}" dt="2022-09-13T07:19:26.532" v="292" actId="20577"/>
          <ac:spMkLst>
            <pc:docMk/>
            <pc:sldMk cId="3392900069" sldId="297"/>
            <ac:spMk id="137224" creationId="{00000000-0000-0000-0000-000000000000}"/>
          </ac:spMkLst>
        </pc:spChg>
        <pc:spChg chg="mod">
          <ac:chgData name="窪田 敦子" userId="c72cf121-6ab3-4767-bcfb-d29ba8bf6c27" providerId="ADAL" clId="{4E91EEC9-89FC-4CBB-AD85-C8ACF14D7A90}" dt="2022-09-13T07:19:57.740" v="295" actId="20577"/>
          <ac:spMkLst>
            <pc:docMk/>
            <pc:sldMk cId="3392900069" sldId="297"/>
            <ac:spMk id="137225" creationId="{00000000-0000-0000-0000-000000000000}"/>
          </ac:spMkLst>
        </pc:spChg>
        <pc:spChg chg="mod">
          <ac:chgData name="窪田 敦子" userId="c72cf121-6ab3-4767-bcfb-d29ba8bf6c27" providerId="ADAL" clId="{4E91EEC9-89FC-4CBB-AD85-C8ACF14D7A90}" dt="2022-09-13T07:20:03.918" v="298" actId="20577"/>
          <ac:spMkLst>
            <pc:docMk/>
            <pc:sldMk cId="3392900069" sldId="297"/>
            <ac:spMk id="137226" creationId="{00000000-0000-0000-0000-000000000000}"/>
          </ac:spMkLst>
        </pc:spChg>
        <pc:spChg chg="mod">
          <ac:chgData name="窪田 敦子" userId="c72cf121-6ab3-4767-bcfb-d29ba8bf6c27" providerId="ADAL" clId="{4E91EEC9-89FC-4CBB-AD85-C8ACF14D7A90}" dt="2022-09-13T07:20:09.934" v="302" actId="20577"/>
          <ac:spMkLst>
            <pc:docMk/>
            <pc:sldMk cId="3392900069" sldId="297"/>
            <ac:spMk id="137227" creationId="{00000000-0000-0000-0000-000000000000}"/>
          </ac:spMkLst>
        </pc:spChg>
        <pc:spChg chg="mod">
          <ac:chgData name="窪田 敦子" userId="c72cf121-6ab3-4767-bcfb-d29ba8bf6c27" providerId="ADAL" clId="{4E91EEC9-89FC-4CBB-AD85-C8ACF14D7A90}" dt="2022-09-13T07:20:13.849" v="305" actId="20577"/>
          <ac:spMkLst>
            <pc:docMk/>
            <pc:sldMk cId="3392900069" sldId="297"/>
            <ac:spMk id="137228" creationId="{00000000-0000-0000-0000-000000000000}"/>
          </ac:spMkLst>
        </pc:spChg>
        <pc:spChg chg="mod">
          <ac:chgData name="窪田 敦子" userId="c72cf121-6ab3-4767-bcfb-d29ba8bf6c27" providerId="ADAL" clId="{4E91EEC9-89FC-4CBB-AD85-C8ACF14D7A90}" dt="2022-09-13T07:20:24.097" v="307" actId="20577"/>
          <ac:spMkLst>
            <pc:docMk/>
            <pc:sldMk cId="3392900069" sldId="297"/>
            <ac:spMk id="137229" creationId="{00000000-0000-0000-0000-000000000000}"/>
          </ac:spMkLst>
        </pc:spChg>
      </pc:sldChg>
      <pc:sldChg chg="modNotes">
        <pc:chgData name="窪田 敦子" userId="c72cf121-6ab3-4767-bcfb-d29ba8bf6c27" providerId="ADAL" clId="{4E91EEC9-89FC-4CBB-AD85-C8ACF14D7A90}" dt="2022-09-13T06:28:39.024" v="221"/>
        <pc:sldMkLst>
          <pc:docMk/>
          <pc:sldMk cId="1761978079" sldId="303"/>
        </pc:sldMkLst>
      </pc:sldChg>
    </pc:docChg>
  </pc:docChgLst>
  <pc:docChgLst>
    <pc:chgData name="大木 美保" userId="0ce21889-7188-499b-b23e-e7f5555c48b8" providerId="ADAL" clId="{B22C59B6-4CEE-492D-BACB-D4F136C7F748}"/>
    <pc:docChg chg="custSel addSld delSld modSld">
      <pc:chgData name="大木 美保" userId="0ce21889-7188-499b-b23e-e7f5555c48b8" providerId="ADAL" clId="{B22C59B6-4CEE-492D-BACB-D4F136C7F748}" dt="2022-09-27T23:22:07.256" v="34"/>
      <pc:docMkLst>
        <pc:docMk/>
      </pc:docMkLst>
      <pc:sldChg chg="delSp mod">
        <pc:chgData name="大木 美保" userId="0ce21889-7188-499b-b23e-e7f5555c48b8" providerId="ADAL" clId="{B22C59B6-4CEE-492D-BACB-D4F136C7F748}" dt="2022-09-21T02:17:07.896" v="0" actId="478"/>
        <pc:sldMkLst>
          <pc:docMk/>
          <pc:sldMk cId="1353755642" sldId="269"/>
        </pc:sldMkLst>
        <pc:spChg chg="del">
          <ac:chgData name="大木 美保" userId="0ce21889-7188-499b-b23e-e7f5555c48b8" providerId="ADAL" clId="{B22C59B6-4CEE-492D-BACB-D4F136C7F748}" dt="2022-09-21T02:17:07.896" v="0" actId="478"/>
          <ac:spMkLst>
            <pc:docMk/>
            <pc:sldMk cId="1353755642" sldId="269"/>
            <ac:spMk id="10" creationId="{00000000-0000-0000-0000-000000000000}"/>
          </ac:spMkLst>
        </pc:spChg>
      </pc:sldChg>
      <pc:sldChg chg="modSp mod">
        <pc:chgData name="大木 美保" userId="0ce21889-7188-499b-b23e-e7f5555c48b8" providerId="ADAL" clId="{B22C59B6-4CEE-492D-BACB-D4F136C7F748}" dt="2022-09-21T02:18:38.200" v="22" actId="20577"/>
        <pc:sldMkLst>
          <pc:docMk/>
          <pc:sldMk cId="4077318264" sldId="271"/>
        </pc:sldMkLst>
        <pc:spChg chg="mod">
          <ac:chgData name="大木 美保" userId="0ce21889-7188-499b-b23e-e7f5555c48b8" providerId="ADAL" clId="{B22C59B6-4CEE-492D-BACB-D4F136C7F748}" dt="2022-09-21T02:18:38.200" v="22" actId="20577"/>
          <ac:spMkLst>
            <pc:docMk/>
            <pc:sldMk cId="4077318264" sldId="271"/>
            <ac:spMk id="2" creationId="{00000000-0000-0000-0000-000000000000}"/>
          </ac:spMkLst>
        </pc:spChg>
      </pc:sldChg>
      <pc:sldChg chg="delSp modSp mod delAnim modAnim">
        <pc:chgData name="大木 美保" userId="0ce21889-7188-499b-b23e-e7f5555c48b8" providerId="ADAL" clId="{B22C59B6-4CEE-492D-BACB-D4F136C7F748}" dt="2022-09-21T02:19:40.774" v="29" actId="478"/>
        <pc:sldMkLst>
          <pc:docMk/>
          <pc:sldMk cId="2193549412" sldId="276"/>
        </pc:sldMkLst>
        <pc:spChg chg="del">
          <ac:chgData name="大木 美保" userId="0ce21889-7188-499b-b23e-e7f5555c48b8" providerId="ADAL" clId="{B22C59B6-4CEE-492D-BACB-D4F136C7F748}" dt="2022-09-21T02:17:25.947" v="1" actId="478"/>
          <ac:spMkLst>
            <pc:docMk/>
            <pc:sldMk cId="2193549412" sldId="276"/>
            <ac:spMk id="2" creationId="{00000000-0000-0000-0000-000000000000}"/>
          </ac:spMkLst>
        </pc:spChg>
        <pc:spChg chg="del mod">
          <ac:chgData name="大木 美保" userId="0ce21889-7188-499b-b23e-e7f5555c48b8" providerId="ADAL" clId="{B22C59B6-4CEE-492D-BACB-D4F136C7F748}" dt="2022-09-21T02:19:38.274" v="28" actId="478"/>
          <ac:spMkLst>
            <pc:docMk/>
            <pc:sldMk cId="2193549412" sldId="276"/>
            <ac:spMk id="8" creationId="{00000000-0000-0000-0000-000000000000}"/>
          </ac:spMkLst>
        </pc:spChg>
        <pc:spChg chg="del">
          <ac:chgData name="大木 美保" userId="0ce21889-7188-499b-b23e-e7f5555c48b8" providerId="ADAL" clId="{B22C59B6-4CEE-492D-BACB-D4F136C7F748}" dt="2022-09-21T02:19:40.774" v="29" actId="478"/>
          <ac:spMkLst>
            <pc:docMk/>
            <pc:sldMk cId="2193549412" sldId="276"/>
            <ac:spMk id="11" creationId="{00000000-0000-0000-0000-000000000000}"/>
          </ac:spMkLst>
        </pc:spChg>
      </pc:sldChg>
      <pc:sldChg chg="del">
        <pc:chgData name="大木 美保" userId="0ce21889-7188-499b-b23e-e7f5555c48b8" providerId="ADAL" clId="{B22C59B6-4CEE-492D-BACB-D4F136C7F748}" dt="2022-09-21T02:20:03.816" v="30" actId="2696"/>
        <pc:sldMkLst>
          <pc:docMk/>
          <pc:sldMk cId="3920585381" sldId="279"/>
        </pc:sldMkLst>
      </pc:sldChg>
      <pc:sldChg chg="delSp modSp mod">
        <pc:chgData name="大木 美保" userId="0ce21889-7188-499b-b23e-e7f5555c48b8" providerId="ADAL" clId="{B22C59B6-4CEE-492D-BACB-D4F136C7F748}" dt="2022-09-21T02:20:51.328" v="32" actId="478"/>
        <pc:sldMkLst>
          <pc:docMk/>
          <pc:sldMk cId="3305828364" sldId="294"/>
        </pc:sldMkLst>
        <pc:spChg chg="del mod">
          <ac:chgData name="大木 美保" userId="0ce21889-7188-499b-b23e-e7f5555c48b8" providerId="ADAL" clId="{B22C59B6-4CEE-492D-BACB-D4F136C7F748}" dt="2022-09-21T02:20:51.328" v="32" actId="478"/>
          <ac:spMkLst>
            <pc:docMk/>
            <pc:sldMk cId="3305828364" sldId="294"/>
            <ac:spMk id="6" creationId="{00000000-0000-0000-0000-000000000000}"/>
          </ac:spMkLst>
        </pc:spChg>
      </pc:sldChg>
      <pc:sldChg chg="delSp mod">
        <pc:chgData name="大木 美保" userId="0ce21889-7188-499b-b23e-e7f5555c48b8" providerId="ADAL" clId="{B22C59B6-4CEE-492D-BACB-D4F136C7F748}" dt="2022-09-21T02:17:50.764" v="2" actId="478"/>
        <pc:sldMkLst>
          <pc:docMk/>
          <pc:sldMk cId="1696924106" sldId="296"/>
        </pc:sldMkLst>
        <pc:spChg chg="del">
          <ac:chgData name="大木 美保" userId="0ce21889-7188-499b-b23e-e7f5555c48b8" providerId="ADAL" clId="{B22C59B6-4CEE-492D-BACB-D4F136C7F748}" dt="2022-09-21T02:17:50.764" v="2" actId="478"/>
          <ac:spMkLst>
            <pc:docMk/>
            <pc:sldMk cId="1696924106" sldId="296"/>
            <ac:spMk id="6" creationId="{00000000-0000-0000-0000-000000000000}"/>
          </ac:spMkLst>
        </pc:spChg>
      </pc:sldChg>
      <pc:sldChg chg="delSp modSp mod">
        <pc:chgData name="大木 美保" userId="0ce21889-7188-499b-b23e-e7f5555c48b8" providerId="ADAL" clId="{B22C59B6-4CEE-492D-BACB-D4F136C7F748}" dt="2022-09-21T02:17:55.670" v="4" actId="478"/>
        <pc:sldMkLst>
          <pc:docMk/>
          <pc:sldMk cId="3392900069" sldId="297"/>
        </pc:sldMkLst>
        <pc:spChg chg="del mod">
          <ac:chgData name="大木 美保" userId="0ce21889-7188-499b-b23e-e7f5555c48b8" providerId="ADAL" clId="{B22C59B6-4CEE-492D-BACB-D4F136C7F748}" dt="2022-09-21T02:17:55.670" v="4" actId="478"/>
          <ac:spMkLst>
            <pc:docMk/>
            <pc:sldMk cId="3392900069" sldId="297"/>
            <ac:spMk id="15" creationId="{00000000-0000-0000-0000-000000000000}"/>
          </ac:spMkLst>
        </pc:spChg>
      </pc:sldChg>
      <pc:sldChg chg="add">
        <pc:chgData name="大木 美保" userId="0ce21889-7188-499b-b23e-e7f5555c48b8" providerId="ADAL" clId="{B22C59B6-4CEE-492D-BACB-D4F136C7F748}" dt="2022-09-27T23:22:07.256" v="34"/>
        <pc:sldMkLst>
          <pc:docMk/>
          <pc:sldMk cId="1520409534" sldId="30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965812373210515E-2"/>
          <c:y val="0.22671315972409389"/>
          <c:w val="0.87350285097318792"/>
          <c:h val="0.563762857404878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Ａ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3E-406F-BC93-73AC482D69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ln w="57150">
              <a:solidFill>
                <a:schemeClr val="accent6">
                  <a:lumMod val="75000"/>
                </a:schemeClr>
              </a:solidFill>
              <a:prstDash val="lgDash"/>
            </a:ln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3E-406F-BC93-73AC482D69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ln w="38100"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3E-406F-BC93-73AC482D6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385568"/>
        <c:axId val="389387136"/>
      </c:lineChart>
      <c:catAx>
        <c:axId val="38938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389387136"/>
        <c:crosses val="autoZero"/>
        <c:auto val="1"/>
        <c:lblAlgn val="ctr"/>
        <c:lblOffset val="100"/>
        <c:tickMarkSkip val="1"/>
        <c:noMultiLvlLbl val="0"/>
      </c:catAx>
      <c:valAx>
        <c:axId val="389387136"/>
        <c:scaling>
          <c:orientation val="minMax"/>
          <c:max val="3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389385568"/>
        <c:crosses val="autoZero"/>
        <c:crossBetween val="between"/>
        <c:majorUnit val="1"/>
        <c:minorUnit val="0.1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zero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0.01266</cdr:x>
      <cdr:y>0.06001</cdr:y>
    </cdr:from>
    <cdr:to>
      <cdr:x>0.05084</cdr:x>
      <cdr:y>0.19559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15827" y="85724"/>
          <a:ext cx="349249" cy="193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800" dirty="0"/>
            <a:t>(%)</a:t>
          </a:r>
          <a:endParaRPr lang="ja-JP" altLang="en-US" sz="800" dirty="0"/>
        </a:p>
      </cdr:txBody>
    </cdr:sp>
  </cdr:relSizeAnchor>
  <cdr:relSizeAnchor xmlns:cdr="http://schemas.openxmlformats.org/drawingml/2006/chartDrawing">
    <cdr:from>
      <cdr:x>0.89424</cdr:x>
      <cdr:y>0.84906</cdr:y>
    </cdr:from>
    <cdr:to>
      <cdr:x>0.93242</cdr:x>
      <cdr:y>0.98465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8179642" y="1212849"/>
          <a:ext cx="349249" cy="193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800" dirty="0"/>
            <a:t>(</a:t>
          </a:r>
          <a:r>
            <a:rPr lang="ja-JP" altLang="en-US" sz="800" dirty="0"/>
            <a:t>年</a:t>
          </a:r>
          <a:r>
            <a:rPr lang="en-US" altLang="ja-JP" sz="800" dirty="0"/>
            <a:t>)</a:t>
          </a:r>
          <a:endParaRPr lang="ja-JP" altLang="en-US" sz="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8F26DD63-6345-4F4B-96B1-1EB9EB85D161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649C5265-E0F9-4AC7-855A-EB0F5080E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158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859E1412-6E8E-4B5F-8F43-999528E1CCEC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879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371E964B-0EED-4DA4-8D54-AFDFDF560C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93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964B-0EED-4DA4-8D54-AFDFDF560C7F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02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9421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62511" indent="-2932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73093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42330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111566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80803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3050041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519278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88515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1439080-FD5E-4199-A2A4-09A2AAD38172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2687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962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55934" indent="-29074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62975" indent="-23259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28165" indent="-23259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93354" indent="-23259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58544" indent="-2325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3023735" indent="-2325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88924" indent="-2325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54114" indent="-2325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960D06-6456-472D-BD67-BF48ADDD8373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0104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972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62511" indent="-2932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73093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42330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111566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80803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3050041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519278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88515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47C2DFA-E6C9-4016-826D-89F83742452F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6415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003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62511" indent="-2932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73093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42330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111566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80803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3050041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519278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88515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9CDE4-B342-4E74-AE95-06638DAE9D7B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269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075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55934" indent="-29074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62975" indent="-23259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28165" indent="-23259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93354" indent="-23259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58544" indent="-2325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23735" indent="-2325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88924" indent="-2325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954114" indent="-23259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A84120A0-A0AD-4A74-8057-5E2645D871D4}" type="slidenum">
              <a:rPr lang="ja-JP" altLang="en-US" smtClean="0"/>
              <a:pPr>
                <a:spcBef>
                  <a:spcPct val="0"/>
                </a:spcBef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4294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/>
          </a:p>
        </p:txBody>
      </p:sp>
      <p:sp>
        <p:nvSpPr>
          <p:cNvPr id="10240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62511" indent="-2932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73093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42330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111566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80803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3050041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519278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88515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C2BE7E-CE79-460D-AB96-FFA8B20CBD97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6602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964B-0EED-4DA4-8D54-AFDFDF560C7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699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41363" y="754063"/>
            <a:ext cx="5470525" cy="37861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964B-0EED-4DA4-8D54-AFDFDF560C7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451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321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62395" indent="-29236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72666" indent="-23421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41086" indent="-23421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111122" indent="-23421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76313" indent="-23421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3041503" indent="-23421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506692" indent="-23421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971882" indent="-23421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71A97B1-3C4C-4CA9-93A2-4D537B7D9E85}" type="slidenum">
              <a:rPr lang="ja-JP" altLang="en-US" smtClean="0"/>
              <a:pPr>
                <a:spcBef>
                  <a:spcPct val="0"/>
                </a:spcBef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5590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41363" y="754063"/>
            <a:ext cx="5470525" cy="37861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567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964B-0EED-4DA4-8D54-AFDFDF560C7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26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964B-0EED-4DA4-8D54-AFDFDF560C7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2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61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55934" indent="-290744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62975" indent="-232595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28165" indent="-232595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93354" indent="-232595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58544" indent="-23259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3023735" indent="-23259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88924" indent="-23259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954114" indent="-23259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fld id="{F5BAC114-805D-4513-8068-2528AB467827}" type="slidenum">
              <a:rPr lang="ja-JP" altLang="en-US" smtClean="0">
                <a:latin typeface="Calibri" panose="020F0502020204030204" pitchFamily="34" charset="0"/>
              </a:rPr>
              <a:pPr/>
              <a:t>21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24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82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55934" indent="-290744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62975" indent="-232595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28165" indent="-232595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93354" indent="-232595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58544" indent="-23259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3023735" indent="-23259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88924" indent="-23259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954114" indent="-23259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fld id="{E19F220F-87BE-4A26-A6CB-1C820D53C2B0}" type="slidenum">
              <a:rPr lang="ja-JP" altLang="en-US" smtClean="0">
                <a:latin typeface="Calibri" panose="020F0502020204030204" pitchFamily="34" charset="0"/>
              </a:rPr>
              <a:pPr/>
              <a:t>22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26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6532"/>
            <a:endParaRPr lang="ja-JP" altLang="en-US"/>
          </a:p>
        </p:txBody>
      </p:sp>
      <p:sp>
        <p:nvSpPr>
          <p:cNvPr id="14029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55934" indent="-290744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62975" indent="-232595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28165" indent="-232595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93354" indent="-232595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58544" indent="-23259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3023735" indent="-23259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88924" indent="-23259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954114" indent="-23259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fld id="{06D00772-FDD7-4927-A850-F65C518C5B2B}" type="slidenum">
              <a:rPr lang="ja-JP" altLang="en-US" smtClean="0">
                <a:latin typeface="Calibri" panose="020F0502020204030204" pitchFamily="34" charset="0"/>
              </a:rPr>
              <a:pPr/>
              <a:t>23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51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964B-0EED-4DA4-8D54-AFDFDF560C7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883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964B-0EED-4DA4-8D54-AFDFDF560C7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266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964B-0EED-4DA4-8D54-AFDFDF560C7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56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41363" y="754063"/>
            <a:ext cx="5470525" cy="37861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964B-0EED-4DA4-8D54-AFDFDF560C7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18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964B-0EED-4DA4-8D54-AFDFDF560C7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29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8261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964B-0EED-4DA4-8D54-AFDFDF560C7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93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8806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62511" indent="-2932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73093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42330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111566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80803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3050041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519278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88515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8884FA8-AF1F-46D0-8D2C-41A5492DEE86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595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964B-0EED-4DA4-8D54-AFDFDF560C7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61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E964B-0EED-4DA4-8D54-AFDFDF560C7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306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8698">
              <a:spcBef>
                <a:spcPct val="0"/>
              </a:spcBef>
            </a:pPr>
            <a:endParaRPr lang="ja-JP" altLang="en-US"/>
          </a:p>
        </p:txBody>
      </p:sp>
      <p:sp>
        <p:nvSpPr>
          <p:cNvPr id="911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62511" indent="-2932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73093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42330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111566" indent="-2346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80803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3050041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519278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88515" indent="-2346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B16C4F5-2B60-42B5-A71E-D7BE33985D74}" type="slidenum">
              <a:rPr lang="ja-JP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909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771485" y="2505347"/>
            <a:ext cx="6291175" cy="82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1" lang="en-US" altLang="ja-JP" sz="5200" b="1" i="0" u="none" strike="noStrike" kern="1200" baseline="0" dirty="0" smtClean="0">
                <a:solidFill>
                  <a:srgbClr val="0000B3"/>
                </a:solidFill>
                <a:latin typeface="KozGoPro-Bold-90pv-RKSJ-H-Identity-H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sz="5200" b="1" i="0" u="none" strike="noStrike" baseline="0" dirty="0">
                <a:solidFill>
                  <a:srgbClr val="0000B3"/>
                </a:solidFill>
                <a:latin typeface="KozGoPro-Bold-90pv-RKSJ-H-Identity-H"/>
              </a:rPr>
              <a:t>タイトルを入力</a:t>
            </a:r>
            <a:endParaRPr kumimoji="1" lang="en-US" altLang="ja-JP" dirty="0"/>
          </a:p>
        </p:txBody>
      </p:sp>
      <p:pic>
        <p:nvPicPr>
          <p:cNvPr id="1026" name="Picture 2" descr="D:\Users\ishitaka.ADK\AppData\Local\Microsoft\Windows\Temporary Internet Files\Content.Outlook\LB8XNULL\全銀協テンプレート表紙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3" t="77333" r="34267" b="9524"/>
          <a:stretch/>
        </p:blipFill>
        <p:spPr bwMode="auto">
          <a:xfrm>
            <a:off x="3424644" y="5182763"/>
            <a:ext cx="3056710" cy="9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ishitaka.ADK\AppData\Local\Microsoft\Windows\Temporary Internet Files\Content.Outlook\LB8XNULL\全銀協テンプレート表紙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3" t="-40" r="-49" b="85305"/>
          <a:stretch/>
        </p:blipFill>
        <p:spPr bwMode="auto">
          <a:xfrm>
            <a:off x="0" y="0"/>
            <a:ext cx="9805736" cy="101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807411" y="3445421"/>
            <a:ext cx="6291175" cy="412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ja-JP" altLang="en-US" sz="2900" b="1" i="0" u="none" strike="noStrike" baseline="0" smtClean="0"/>
            </a:lvl1pPr>
          </a:lstStyle>
          <a:p>
            <a:pPr lvl="0"/>
            <a:r>
              <a:rPr lang="ja-JP" altLang="en-US" sz="2900" b="1" i="0" u="none" strike="noStrike" baseline="0" dirty="0">
                <a:latin typeface="KozGoPro-Bold-90pv-RKSJ-H-Identity-H"/>
              </a:rPr>
              <a:t>サブタイトル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307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82B-927F-4D73-BF63-E4F72CF5B777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42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82B-927F-4D73-BF63-E4F72CF5B777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38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82B-927F-4D73-BF63-E4F72CF5B777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623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82B-927F-4D73-BF63-E4F72CF5B777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17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82B-927F-4D73-BF63-E4F72CF5B777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57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82B-927F-4D73-BF63-E4F72CF5B777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371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82B-927F-4D73-BF63-E4F72CF5B777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0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82B-927F-4D73-BF63-E4F72CF5B777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953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82B-927F-4D73-BF63-E4F72CF5B777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152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82B-927F-4D73-BF63-E4F72CF5B777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61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95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552353"/>
            <a:ext cx="8915400" cy="486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685800" indent="-228600">
              <a:buFontTx/>
              <a:buBlip>
                <a:blip r:embed="rId3"/>
              </a:buBlip>
              <a:defRPr sz="20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143000" indent="-228600">
              <a:buFontTx/>
              <a:buBlip>
                <a:blip r:embed="rId4"/>
              </a:buBlip>
              <a:defRPr sz="18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 marL="1600200" indent="-228600">
              <a:buFontTx/>
              <a:buBlip>
                <a:blip r:embed="rId5"/>
              </a:buBlip>
              <a:defRPr sz="16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4pPr>
            <a:lvl5pPr marL="2057400" indent="-228600">
              <a:buFontTx/>
              <a:buBlip>
                <a:blip r:embed="rId6"/>
              </a:buBlip>
              <a:defRPr sz="16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2050" name="Picture 2" descr="D:\Users\ishitaka.ADK\AppData\Local\Microsoft\Windows\Temporary Internet Files\Content.Outlook\LB8XNULL\全銀協テンプレート中頁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0"/>
          <a:stretch/>
        </p:blipFill>
        <p:spPr bwMode="auto">
          <a:xfrm>
            <a:off x="85060" y="0"/>
            <a:ext cx="9700752" cy="90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503918" y="909379"/>
            <a:ext cx="7947918" cy="552673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7" name="Picture 2" descr="D:\Users\ishitaka.ADK\AppData\Local\Microsoft\Windows\Temporary Internet Files\Content.Outlook\LB8XNULL\全銀協テンプレート中頁02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78"/>
          <a:stretch/>
        </p:blipFill>
        <p:spPr bwMode="auto">
          <a:xfrm>
            <a:off x="0" y="6237351"/>
            <a:ext cx="9700752" cy="5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 userDrawn="1"/>
        </p:nvSpPr>
        <p:spPr>
          <a:xfrm>
            <a:off x="227576" y="6319394"/>
            <a:ext cx="301625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©</a:t>
            </a:r>
            <a:r>
              <a:rPr lang="ja-JP" alt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kumimoji="1" lang="en-US" altLang="ja-JP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2022</a:t>
            </a:r>
            <a:r>
              <a:rPr lang="ja-JP" alt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kumimoji="1" lang="en-US" altLang="ja-JP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JAPANESE</a:t>
            </a:r>
            <a:r>
              <a:rPr lang="ja-JP" alt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kumimoji="1" lang="en-US" altLang="ja-JP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BANKERS</a:t>
            </a:r>
            <a:r>
              <a:rPr lang="ja-JP" altLang="en-US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kumimoji="1" lang="en-US" altLang="ja-JP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ASSOCIATION</a:t>
            </a:r>
            <a:endParaRPr kumimoji="1" lang="ja-JP" altLang="en-US" sz="8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069705" y="6294309"/>
            <a:ext cx="557530" cy="21192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61C47E-2EEE-4BD4-96DE-56CED0CA4242}" type="slidenum">
              <a:rPr lang="ja-JP" altLang="en-US" sz="1000" smtClean="0">
                <a:solidFill>
                  <a:srgbClr val="261F1C"/>
                </a:solidFill>
              </a:rPr>
              <a:pPr/>
              <a:t>‹#›</a:t>
            </a:fld>
            <a:endParaRPr lang="ja-JP" altLang="en-US" sz="1000" dirty="0">
              <a:solidFill>
                <a:srgbClr val="261F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1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27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552353"/>
            <a:ext cx="8915400" cy="486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685800" indent="-228600">
              <a:buFontTx/>
              <a:buBlip>
                <a:blip r:embed="rId3"/>
              </a:buBlip>
              <a:defRPr sz="20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143000" indent="-228600">
              <a:buFontTx/>
              <a:buBlip>
                <a:blip r:embed="rId4"/>
              </a:buBlip>
              <a:defRPr sz="18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 marL="1600200" indent="-228600">
              <a:buFontTx/>
              <a:buBlip>
                <a:blip r:embed="rId5"/>
              </a:buBlip>
              <a:defRPr sz="16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4pPr>
            <a:lvl5pPr marL="2057400" indent="-228600">
              <a:buFontTx/>
              <a:buBlip>
                <a:blip r:embed="rId6"/>
              </a:buBlip>
              <a:defRPr sz="16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3" name="Picture 2" descr="D:\Users\ishitaka.ADK\AppData\Local\Microsoft\Windows\Temporary Internet Files\Content.Outlook\LB8XNULL\全銀協テンプレート中頁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60" y="0"/>
            <a:ext cx="9700752" cy="90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03918" y="909379"/>
            <a:ext cx="7947918" cy="552673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348470" y="6630278"/>
            <a:ext cx="557530" cy="21192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61C47E-2EEE-4BD4-96DE-56CED0CA4242}" type="slidenum">
              <a:rPr lang="ja-JP" altLang="en-US" sz="1000" smtClean="0">
                <a:solidFill>
                  <a:srgbClr val="261F1C"/>
                </a:solidFill>
              </a:rPr>
              <a:pPr/>
              <a:t>‹#›</a:t>
            </a:fld>
            <a:endParaRPr lang="ja-JP" altLang="en-US" sz="1000" dirty="0">
              <a:solidFill>
                <a:srgbClr val="261F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71FD782B-927F-4D73-BF63-E4F72CF5B777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348470" y="6630278"/>
            <a:ext cx="557530" cy="21192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61C47E-2EEE-4BD4-96DE-56CED0CA4242}" type="slidenum">
              <a:rPr lang="ja-JP" altLang="en-US" sz="1000" smtClean="0">
                <a:solidFill>
                  <a:srgbClr val="261F1C"/>
                </a:solidFill>
              </a:rPr>
              <a:pPr/>
              <a:t>‹#›</a:t>
            </a:fld>
            <a:endParaRPr lang="ja-JP" altLang="en-US" sz="1000" dirty="0">
              <a:solidFill>
                <a:srgbClr val="261F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9348788" y="6646863"/>
            <a:ext cx="557212" cy="211137"/>
          </a:xfrm>
          <a:prstGeom prst="rect">
            <a:avLst/>
          </a:prstGeom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fld id="{A87F36BE-76B7-4B8B-8389-0C7E1EE2B832}" type="slidenum">
              <a:rPr lang="ja-JP" altLang="en-US" sz="1000" smtClean="0">
                <a:solidFill>
                  <a:srgbClr val="261F1C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‹#›</a:t>
            </a:fld>
            <a:endParaRPr lang="ja-JP" altLang="en-US" sz="1000">
              <a:solidFill>
                <a:srgbClr val="261F1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1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552353"/>
            <a:ext cx="8915400" cy="486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685800" indent="-228600">
              <a:buFontTx/>
              <a:buBlip>
                <a:blip r:embed="rId3"/>
              </a:buBlip>
              <a:defRPr sz="20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143000" indent="-228600">
              <a:buFontTx/>
              <a:buBlip>
                <a:blip r:embed="rId4"/>
              </a:buBlip>
              <a:defRPr sz="18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 marL="1600200" indent="-228600">
              <a:buFontTx/>
              <a:buBlip>
                <a:blip r:embed="rId5"/>
              </a:buBlip>
              <a:defRPr sz="16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4pPr>
            <a:lvl5pPr marL="2057400" indent="-228600">
              <a:buFontTx/>
              <a:buBlip>
                <a:blip r:embed="rId6"/>
              </a:buBlip>
              <a:defRPr sz="16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3" name="Picture 2" descr="D:\Users\ishitaka.ADK\AppData\Local\Microsoft\Windows\Temporary Internet Files\Content.Outlook\LB8XNULL\全銀協テンプレート中頁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60" y="0"/>
            <a:ext cx="9700752" cy="90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503918" y="909379"/>
            <a:ext cx="7947918" cy="552673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348470" y="6630278"/>
            <a:ext cx="557530" cy="211928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61C47E-2EEE-4BD4-96DE-56CED0CA4242}" type="slidenum">
              <a:rPr lang="ja-JP" altLang="en-US" sz="1000" smtClean="0">
                <a:solidFill>
                  <a:srgbClr val="261F1C"/>
                </a:solidFill>
              </a:rPr>
              <a:pPr/>
              <a:t>‹#›</a:t>
            </a:fld>
            <a:endParaRPr lang="ja-JP" altLang="en-US" sz="1000" dirty="0">
              <a:solidFill>
                <a:srgbClr val="261F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1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782B-927F-4D73-BF63-E4F72CF5B777}" type="datetimeFigureOut">
              <a:rPr kumimoji="1" lang="ja-JP" altLang="en-US" smtClean="0"/>
              <a:t>2023/3/28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96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89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5" r:id="rId3"/>
    <p:sldLayoutId id="2147483663" r:id="rId4"/>
    <p:sldLayoutId id="2147483680" r:id="rId5"/>
    <p:sldLayoutId id="2147483681" r:id="rId6"/>
    <p:sldLayoutId id="2147483682" r:id="rId7"/>
    <p:sldLayoutId id="214748368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82B-927F-4D73-BF63-E4F72CF5B777}" type="datetimeFigureOut">
              <a:rPr kumimoji="1" lang="ja-JP" altLang="en-US" smtClean="0"/>
              <a:t>2023/3/28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B97C-7170-4319-9E3F-89A01C8B06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52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お金を借りる②</a:t>
            </a:r>
          </a:p>
        </p:txBody>
      </p:sp>
    </p:spTree>
    <p:extLst>
      <p:ext uri="{BB962C8B-B14F-4D97-AF65-F5344CB8AC3E}">
        <p14:creationId xmlns:p14="http://schemas.microsoft.com/office/powerpoint/2010/main" val="375382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0974" y="1003618"/>
            <a:ext cx="9725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u="sng" kern="0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○総返済額を少なくする借り入れ時のポイント①</a:t>
            </a:r>
            <a:r>
              <a:rPr lang="ja-JP" altLang="en-US" sz="2800" b="1" kern="0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endParaRPr lang="en-US" altLang="ja-JP" sz="2800" b="1" kern="0" dirty="0">
              <a:solidFill>
                <a:srgbClr val="000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28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ja-JP" altLang="en-US" sz="2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頭金を多く用意する</a:t>
            </a:r>
            <a:r>
              <a:rPr lang="ja-JP" altLang="en-US" sz="1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（物件価格の</a:t>
            </a:r>
            <a:r>
              <a:rPr lang="en-US" altLang="ja-JP" sz="1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lang="ja-JP" altLang="en-US" sz="1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％程度が目標・目安）</a:t>
            </a:r>
          </a:p>
        </p:txBody>
      </p:sp>
      <p:grpSp>
        <p:nvGrpSpPr>
          <p:cNvPr id="8" name="グループ化 10"/>
          <p:cNvGrpSpPr>
            <a:grpSpLocks/>
          </p:cNvGrpSpPr>
          <p:nvPr/>
        </p:nvGrpSpPr>
        <p:grpSpPr bwMode="auto">
          <a:xfrm>
            <a:off x="546099" y="2260704"/>
            <a:ext cx="7696200" cy="460058"/>
            <a:chOff x="1530029" y="1844824"/>
            <a:chExt cx="4122280" cy="792088"/>
          </a:xfrm>
        </p:grpSpPr>
        <p:sp>
          <p:nvSpPr>
            <p:cNvPr id="10" name="正方形/長方形 9"/>
            <p:cNvSpPr/>
            <p:nvPr/>
          </p:nvSpPr>
          <p:spPr>
            <a:xfrm>
              <a:off x="1530029" y="1844824"/>
              <a:ext cx="3246731" cy="79208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住宅ローン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765313" y="1844824"/>
              <a:ext cx="886996" cy="79208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頭金</a:t>
              </a:r>
            </a:p>
          </p:txBody>
        </p:sp>
      </p:grpSp>
      <p:sp>
        <p:nvSpPr>
          <p:cNvPr id="14" name="角丸四角形 13"/>
          <p:cNvSpPr/>
          <p:nvPr/>
        </p:nvSpPr>
        <p:spPr>
          <a:xfrm>
            <a:off x="2020941" y="2988532"/>
            <a:ext cx="2962275" cy="34448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2,800</a:t>
            </a:r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</a:p>
        </p:txBody>
      </p:sp>
      <p:cxnSp>
        <p:nvCxnSpPr>
          <p:cNvPr id="18" name="直線コネクタ 17"/>
          <p:cNvCxnSpPr>
            <a:endCxn id="14" idx="1"/>
          </p:cNvCxnSpPr>
          <p:nvPr/>
        </p:nvCxnSpPr>
        <p:spPr>
          <a:xfrm>
            <a:off x="546099" y="2725960"/>
            <a:ext cx="1474842" cy="434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endCxn id="14" idx="3"/>
          </p:cNvCxnSpPr>
          <p:nvPr/>
        </p:nvCxnSpPr>
        <p:spPr>
          <a:xfrm flipH="1">
            <a:off x="4983216" y="2720762"/>
            <a:ext cx="1597231" cy="440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endCxn id="15" idx="1"/>
          </p:cNvCxnSpPr>
          <p:nvPr/>
        </p:nvCxnSpPr>
        <p:spPr>
          <a:xfrm flipH="1">
            <a:off x="6493373" y="2725960"/>
            <a:ext cx="87074" cy="528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8242300" y="2725960"/>
            <a:ext cx="51777" cy="264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8273098" y="2298804"/>
            <a:ext cx="1261427" cy="40011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＋諸費用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113156" y="554037"/>
            <a:ext cx="5180068" cy="284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7975" y="1882244"/>
            <a:ext cx="458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＜物件価格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3,500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万円の場合のイメージ＞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6493373" y="2938567"/>
            <a:ext cx="1814381" cy="6317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700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</a:p>
          <a:p>
            <a:pPr algn="ctr" eaLnBrk="0" hangingPunct="0">
              <a:defRPr/>
            </a:pP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（物件価格の</a:t>
            </a:r>
            <a:r>
              <a:rPr lang="en-US" altLang="ja-JP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20%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42" name="テキスト ボックス 2"/>
          <p:cNvSpPr txBox="1">
            <a:spLocks noChangeArrowheads="1"/>
          </p:cNvSpPr>
          <p:nvPr/>
        </p:nvSpPr>
        <p:spPr bwMode="auto">
          <a:xfrm>
            <a:off x="240953" y="3851150"/>
            <a:ext cx="919995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・頭金を用意することでどれくらい総支払額（頭金＋ローン総返済額）が変わる？</a:t>
            </a:r>
          </a:p>
        </p:txBody>
      </p:sp>
      <p:sp>
        <p:nvSpPr>
          <p:cNvPr id="43" name="テキスト ボックス 22"/>
          <p:cNvSpPr txBox="1">
            <a:spLocks noChangeArrowheads="1"/>
          </p:cNvSpPr>
          <p:nvPr/>
        </p:nvSpPr>
        <p:spPr bwMode="auto">
          <a:xfrm>
            <a:off x="817155" y="4190343"/>
            <a:ext cx="73100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（例）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3,500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万円の物件購入、年利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％、</a:t>
            </a:r>
            <a:r>
              <a:rPr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35</a:t>
            </a:r>
            <a:r>
              <a:rPr lang="ja-JP" altLang="en-US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年間の住宅ローンを利用する場合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307975" y="3789398"/>
            <a:ext cx="9117379" cy="247170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24" name="表 23"/>
          <p:cNvGraphicFramePr>
            <a:graphicFrameLocks noGrp="1"/>
          </p:cNvGraphicFramePr>
          <p:nvPr/>
        </p:nvGraphicFramePr>
        <p:xfrm>
          <a:off x="948851" y="4528897"/>
          <a:ext cx="825864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頭金なし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頭金</a:t>
                      </a:r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％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頭金</a:t>
                      </a:r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20</a:t>
                      </a:r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％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頭金</a:t>
                      </a:r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％</a:t>
                      </a:r>
                      <a:endParaRPr kumimoji="1" lang="en-US" altLang="ja-JP" sz="20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頭金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－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350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700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1,050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ローン総返済額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4,870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4,383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3,896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3,409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合計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4,870</a:t>
                      </a:r>
                      <a:r>
                        <a:rPr kumimoji="1" lang="ja-JP" altLang="en-US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4,733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4,596</a:t>
                      </a:r>
                      <a:r>
                        <a:rPr kumimoji="1" lang="ja-JP" altLang="en-US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4,459</a:t>
                      </a:r>
                      <a:r>
                        <a:rPr kumimoji="1" lang="ja-JP" altLang="en-US" sz="2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万円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4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4812" y="1181631"/>
            <a:ext cx="93106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u="sng" kern="0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○総返済額を少なくする借り入れ時のポイント②</a:t>
            </a:r>
            <a:r>
              <a:rPr lang="ja-JP" altLang="en-US" sz="2800" b="1" kern="0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endParaRPr lang="en-US" altLang="ja-JP" sz="2800" b="1" kern="0" dirty="0">
              <a:solidFill>
                <a:srgbClr val="000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2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</a:t>
            </a:r>
            <a:r>
              <a:rPr lang="ja-JP" altLang="en-US" sz="2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金利をしっかりと比較・検討して選択する</a:t>
            </a:r>
          </a:p>
          <a:p>
            <a:pPr eaLnBrk="1" hangingPunct="1">
              <a:defRPr/>
            </a:pPr>
            <a:endParaRPr lang="ja-JP" altLang="en-US" sz="2400" b="1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97" y="3418681"/>
            <a:ext cx="3998913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113156" y="554037"/>
            <a:ext cx="5180068" cy="284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03755" y="2409296"/>
            <a:ext cx="8786822" cy="12398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900113" indent="-812800" eaLnBrk="1" hangingPunct="1">
              <a:buFont typeface="Wingdings" pitchFamily="2" charset="2"/>
              <a:buNone/>
              <a:defRPr/>
            </a:pPr>
            <a:r>
              <a:rPr lang="ja-JP" altLang="en-US" sz="24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Ｑ２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．住宅ローン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3,500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万円を、年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％の金利で借りて、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35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年間にわたって（元利均等で）返していくと、総返済額はいくらになるでしょうか？　</a:t>
            </a:r>
            <a:endParaRPr lang="ja-JP" altLang="en-US" sz="24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5"/>
          <p:cNvSpPr>
            <a:spLocks noChangeArrowheads="1"/>
          </p:cNvSpPr>
          <p:nvPr/>
        </p:nvSpPr>
        <p:spPr bwMode="auto">
          <a:xfrm>
            <a:off x="684213" y="3616325"/>
            <a:ext cx="77041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①　約</a:t>
            </a:r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4,150</a:t>
            </a:r>
            <a:r>
              <a:rPr lang="ja-JP" altLang="en-US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万円　　</a:t>
            </a:r>
            <a:endParaRPr lang="ja-JP" altLang="en-US" sz="24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/>
            <a:r>
              <a:rPr lang="ja-JP" altLang="en-US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/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r>
              <a:rPr lang="ja-JP" altLang="en-US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　約</a:t>
            </a:r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4,870</a:t>
            </a:r>
            <a:r>
              <a:rPr lang="ja-JP" altLang="en-US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万円</a:t>
            </a:r>
          </a:p>
          <a:p>
            <a:pPr eaLnBrk="1" hangingPunct="1"/>
            <a:r>
              <a:rPr lang="ja-JP" altLang="en-US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24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/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r>
              <a:rPr lang="ja-JP" altLang="en-US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　約</a:t>
            </a:r>
            <a:r>
              <a:rPr lang="en-US" altLang="ja-JP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5,657</a:t>
            </a:r>
            <a:r>
              <a:rPr lang="ja-JP" altLang="en-US" sz="24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万円　　</a:t>
            </a:r>
            <a:endParaRPr lang="ja-JP" altLang="en-US" sz="2400" dirty="0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04814" y="2367845"/>
            <a:ext cx="9128654" cy="341065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354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8" b="1245"/>
          <a:stretch>
            <a:fillRect/>
          </a:stretch>
        </p:blipFill>
        <p:spPr bwMode="auto">
          <a:xfrm>
            <a:off x="393700" y="1362075"/>
            <a:ext cx="89582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タイトル 2"/>
          <p:cNvSpPr txBox="1">
            <a:spLocks/>
          </p:cNvSpPr>
          <p:nvPr/>
        </p:nvSpPr>
        <p:spPr bwMode="auto">
          <a:xfrm>
            <a:off x="338138" y="808038"/>
            <a:ext cx="79486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u="sng" dirty="0">
                <a:solidFill>
                  <a:srgbClr val="000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○住宅ローンの金利の種類について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338138" y="4719638"/>
            <a:ext cx="9024937" cy="15478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○金利選択の</a:t>
            </a:r>
            <a:r>
              <a:rPr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基本的な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考え方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先行き金利が上昇する場合には（　　　　　　　　）が有利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先行き金利が低下する場合には（　　　　　　　　）が有利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13156" y="554037"/>
            <a:ext cx="5180068" cy="284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674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9563" y="944073"/>
            <a:ext cx="9596437" cy="7381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ja-JP" altLang="en-US" sz="28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Ｑ３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．総返済額が一番少なくなるのは、Ａ～Ｃの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どのケース？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──　借入れ元金</a:t>
            </a:r>
            <a:r>
              <a:rPr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3,500</a:t>
            </a: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万円、元利均等返済、返済期間</a:t>
            </a:r>
            <a:r>
              <a:rPr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年を前提とした場合</a:t>
            </a:r>
          </a:p>
        </p:txBody>
      </p:sp>
      <p:grpSp>
        <p:nvGrpSpPr>
          <p:cNvPr id="50179" name="グループ化 9"/>
          <p:cNvGrpSpPr>
            <a:grpSpLocks/>
          </p:cNvGrpSpPr>
          <p:nvPr/>
        </p:nvGrpSpPr>
        <p:grpSpPr bwMode="auto">
          <a:xfrm>
            <a:off x="-1" y="2361227"/>
            <a:ext cx="9555789" cy="1474060"/>
            <a:chOff x="217652" y="1869379"/>
            <a:chExt cx="8662956" cy="1363781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220584" y="2258588"/>
              <a:ext cx="8660024" cy="504674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buFont typeface="Wingdings" pitchFamily="2" charset="2"/>
                <a:buNone/>
                <a:defRPr/>
              </a:pPr>
              <a:r>
                <a:rPr lang="ja-JP" altLang="en-US" sz="2000" b="1" kern="0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Ｂ：固定金利（全期間固定）⇒</a:t>
              </a:r>
              <a:r>
                <a:rPr lang="en-US" altLang="ja-JP" sz="2000" b="1" kern="0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ja-JP" altLang="en-US" sz="2000" b="1" kern="0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～</a:t>
              </a:r>
              <a:r>
                <a:rPr lang="en-US" altLang="ja-JP" sz="2000" b="1" kern="0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30</a:t>
              </a:r>
              <a:r>
                <a:rPr lang="ja-JP" altLang="en-US" sz="2000" b="1" kern="0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年目 </a:t>
              </a:r>
              <a:r>
                <a:rPr lang="en-US" altLang="ja-JP" sz="2000" b="1" kern="0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r>
                <a:rPr lang="ja-JP" altLang="en-US" sz="2000" b="1" kern="0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％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217653" y="2730073"/>
              <a:ext cx="8660024" cy="503087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buFont typeface="Wingdings" pitchFamily="2" charset="2"/>
                <a:buNone/>
                <a:defRPr/>
              </a:pPr>
              <a:r>
                <a:rPr lang="ja-JP" altLang="en-US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Ｃ：変動金利⇒</a:t>
              </a:r>
              <a:r>
                <a:rPr lang="en-US" altLang="ja-JP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ja-JP" altLang="en-US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～</a:t>
              </a:r>
              <a:r>
                <a:rPr lang="en-US" altLang="ja-JP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10</a:t>
              </a:r>
              <a:r>
                <a:rPr lang="ja-JP" altLang="en-US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年目 </a:t>
              </a:r>
              <a:r>
                <a:rPr lang="en-US" altLang="ja-JP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</a:t>
              </a:r>
              <a:r>
                <a:rPr lang="ja-JP" altLang="en-US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％、</a:t>
              </a:r>
              <a:r>
                <a:rPr lang="en-US" altLang="ja-JP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11</a:t>
              </a:r>
              <a:r>
                <a:rPr lang="ja-JP" altLang="en-US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～</a:t>
              </a:r>
              <a:r>
                <a:rPr lang="en-US" altLang="ja-JP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20</a:t>
              </a:r>
              <a:r>
                <a:rPr lang="ja-JP" altLang="en-US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年目 </a:t>
              </a:r>
              <a:r>
                <a:rPr lang="en-US" altLang="ja-JP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r>
                <a:rPr lang="ja-JP" altLang="en-US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％、</a:t>
              </a:r>
              <a:r>
                <a:rPr lang="en-US" altLang="ja-JP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21</a:t>
              </a:r>
              <a:r>
                <a:rPr lang="ja-JP" altLang="en-US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～</a:t>
              </a:r>
              <a:r>
                <a:rPr lang="en-US" altLang="ja-JP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30</a:t>
              </a:r>
              <a:r>
                <a:rPr lang="ja-JP" altLang="en-US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年目 </a:t>
              </a:r>
              <a:r>
                <a:rPr lang="en-US" altLang="ja-JP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ja-JP" altLang="en-US" sz="2000" b="1" kern="0" dirty="0">
                  <a:solidFill>
                    <a:srgbClr val="00B05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％　</a:t>
              </a:r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217652" y="1869379"/>
              <a:ext cx="8196237" cy="503086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buFont typeface="Wingdings" pitchFamily="2" charset="2"/>
                <a:buNone/>
                <a:defRPr/>
              </a:pPr>
              <a:r>
                <a:rPr lang="ja-JP" altLang="en-US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Ａ：変動金利⇒</a:t>
              </a:r>
              <a:r>
                <a:rPr lang="en-US" altLang="ja-JP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ja-JP" altLang="en-US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～</a:t>
              </a:r>
              <a:r>
                <a:rPr lang="en-US" altLang="ja-JP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10</a:t>
              </a:r>
              <a:r>
                <a:rPr lang="ja-JP" altLang="en-US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年目 </a:t>
              </a:r>
              <a:r>
                <a:rPr lang="en-US" altLang="ja-JP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ja-JP" altLang="en-US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％、</a:t>
              </a:r>
              <a:r>
                <a:rPr lang="en-US" altLang="ja-JP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11</a:t>
              </a:r>
              <a:r>
                <a:rPr lang="ja-JP" altLang="en-US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～</a:t>
              </a:r>
              <a:r>
                <a:rPr lang="en-US" altLang="ja-JP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20</a:t>
              </a:r>
              <a:r>
                <a:rPr lang="ja-JP" altLang="en-US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年目 </a:t>
              </a:r>
              <a:r>
                <a:rPr lang="en-US" altLang="ja-JP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r>
                <a:rPr lang="ja-JP" altLang="en-US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％、</a:t>
              </a:r>
              <a:r>
                <a:rPr lang="en-US" altLang="ja-JP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21</a:t>
              </a:r>
              <a:r>
                <a:rPr lang="ja-JP" altLang="en-US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～</a:t>
              </a:r>
              <a:r>
                <a:rPr lang="en-US" altLang="ja-JP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30</a:t>
              </a:r>
              <a:r>
                <a:rPr lang="ja-JP" altLang="en-US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年目 </a:t>
              </a:r>
              <a:r>
                <a:rPr lang="en-US" altLang="ja-JP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</a:t>
              </a:r>
              <a:r>
                <a:rPr lang="ja-JP" altLang="en-US" sz="2000" b="1" kern="0" dirty="0">
                  <a:solidFill>
                    <a:schemeClr val="accent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％</a:t>
              </a: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1113156" y="554037"/>
            <a:ext cx="5180068" cy="284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グラフ 2"/>
          <p:cNvGraphicFramePr/>
          <p:nvPr/>
        </p:nvGraphicFramePr>
        <p:xfrm>
          <a:off x="405503" y="3961029"/>
          <a:ext cx="9147052" cy="1872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877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4"/>
          <p:cNvSpPr>
            <a:spLocks noChangeArrowheads="1"/>
          </p:cNvSpPr>
          <p:nvPr/>
        </p:nvSpPr>
        <p:spPr bwMode="auto">
          <a:xfrm>
            <a:off x="123825" y="173038"/>
            <a:ext cx="4103688" cy="325437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u="sng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○民間金融機関の住宅ローン金利推移（変動金利等）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出典：住宅金融支援機構ＨＰ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950913" y="6272213"/>
            <a:ext cx="7462837" cy="5064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金利の動向をしっかりと把握しておこう</a:t>
            </a:r>
            <a:endParaRPr lang="en-US" altLang="ja-JP" sz="2400" b="1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1380" name="テキスト ボックス 9"/>
          <p:cNvSpPr txBox="1">
            <a:spLocks noChangeArrowheads="1"/>
          </p:cNvSpPr>
          <p:nvPr/>
        </p:nvSpPr>
        <p:spPr bwMode="auto">
          <a:xfrm>
            <a:off x="473075" y="5902325"/>
            <a:ext cx="891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80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800">
                <a:latin typeface="メイリオ" panose="020B0604030504040204" pitchFamily="50" charset="-128"/>
                <a:ea typeface="メイリオ" panose="020B0604030504040204" pitchFamily="50" charset="-128"/>
              </a:rPr>
              <a:t>主要都市銀行のＨＰ等により集計した金利（中央値）を掲載。なお、変動金利は昭和</a:t>
            </a:r>
            <a:r>
              <a:rPr lang="en-US" altLang="ja-JP" sz="800">
                <a:latin typeface="メイリオ" panose="020B0604030504040204" pitchFamily="50" charset="-128"/>
                <a:ea typeface="メイリオ" panose="020B0604030504040204" pitchFamily="50" charset="-128"/>
              </a:rPr>
              <a:t>59</a:t>
            </a:r>
            <a:r>
              <a:rPr lang="ja-JP" altLang="en-US" sz="800">
                <a:latin typeface="メイリオ" panose="020B0604030504040204" pitchFamily="50" charset="-128"/>
                <a:ea typeface="メイリオ" panose="020B0604030504040204" pitchFamily="50" charset="-128"/>
              </a:rPr>
              <a:t>年以降、固定金利期間選択型（</a:t>
            </a:r>
            <a:r>
              <a:rPr lang="en-US" altLang="ja-JP" sz="80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800">
                <a:latin typeface="メイリオ" panose="020B0604030504040204" pitchFamily="50" charset="-128"/>
                <a:ea typeface="メイリオ" panose="020B0604030504040204" pitchFamily="50" charset="-128"/>
              </a:rPr>
              <a:t>年）の金利は平成</a:t>
            </a:r>
            <a:r>
              <a:rPr lang="en-US" altLang="ja-JP" sz="80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800">
                <a:latin typeface="メイリオ" panose="020B0604030504040204" pitchFamily="50" charset="-128"/>
                <a:ea typeface="メイリオ" panose="020B0604030504040204" pitchFamily="50" charset="-128"/>
              </a:rPr>
              <a:t>年以降、固定金利期間選択型（</a:t>
            </a:r>
            <a:r>
              <a:rPr lang="en-US" altLang="ja-JP" sz="80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800">
                <a:latin typeface="メイリオ" panose="020B0604030504040204" pitchFamily="50" charset="-128"/>
                <a:ea typeface="メイリオ" panose="020B0604030504040204" pitchFamily="50" charset="-128"/>
              </a:rPr>
              <a:t>年）の金利は</a:t>
            </a:r>
            <a:endParaRPr lang="en-US" altLang="ja-JP" sz="8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800">
                <a:latin typeface="メイリオ" panose="020B0604030504040204" pitchFamily="50" charset="-128"/>
                <a:ea typeface="メイリオ" panose="020B0604030504040204" pitchFamily="50" charset="-128"/>
              </a:rPr>
              <a:t>　 平成</a:t>
            </a:r>
            <a:r>
              <a:rPr lang="en-US" altLang="ja-JP" sz="80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800">
                <a:latin typeface="メイリオ" panose="020B0604030504040204" pitchFamily="50" charset="-128"/>
                <a:ea typeface="メイリオ" panose="020B0604030504040204" pitchFamily="50" charset="-128"/>
              </a:rPr>
              <a:t>年以降のデータを掲載。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" y="545314"/>
            <a:ext cx="8550609" cy="534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9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4813" y="823913"/>
            <a:ext cx="9028112" cy="137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u="sng" kern="0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○総返済額を少なくする借り入れ時のポイント ③</a:t>
            </a:r>
            <a:r>
              <a:rPr lang="ja-JP" altLang="en-US" sz="2800" b="1" kern="0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endParaRPr lang="en-US" altLang="ja-JP" sz="2800" b="1" kern="0" dirty="0">
              <a:solidFill>
                <a:srgbClr val="000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2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sz="2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返済方法をしっかりと比較・検討して選択する</a:t>
            </a:r>
            <a:endParaRPr lang="en-US" altLang="ja-JP" sz="2800" b="1" u="sng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28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2000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返済期間が同じ</a:t>
            </a:r>
            <a:r>
              <a:rPr lang="ja-JP" altLang="en-US" sz="2000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なら元金均等返済の方が総返済額は少ない）</a:t>
            </a:r>
            <a:endParaRPr lang="en-US" altLang="ja-JP" sz="2000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6" b="-427"/>
          <a:stretch>
            <a:fillRect/>
          </a:stretch>
        </p:blipFill>
        <p:spPr bwMode="auto">
          <a:xfrm>
            <a:off x="155119" y="2326190"/>
            <a:ext cx="9576626" cy="408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113156" y="554037"/>
            <a:ext cx="5180068" cy="284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400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77900"/>
            <a:ext cx="56816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901825"/>
            <a:ext cx="9393237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テキスト ボックス 1"/>
          <p:cNvSpPr txBox="1">
            <a:spLocks noChangeArrowheads="1"/>
          </p:cNvSpPr>
          <p:nvPr/>
        </p:nvSpPr>
        <p:spPr bwMode="auto">
          <a:xfrm>
            <a:off x="846138" y="2052638"/>
            <a:ext cx="307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chemeClr val="bg1"/>
                </a:solidFill>
              </a:rPr>
              <a:t>借入金額</a:t>
            </a:r>
            <a:r>
              <a:rPr lang="en-US" altLang="ja-JP" sz="2000">
                <a:solidFill>
                  <a:schemeClr val="bg1"/>
                </a:solidFill>
              </a:rPr>
              <a:t>3,500</a:t>
            </a:r>
            <a:r>
              <a:rPr lang="ja-JP" altLang="en-US" sz="2000">
                <a:solidFill>
                  <a:schemeClr val="bg1"/>
                </a:solidFill>
              </a:rPr>
              <a:t>万円の場合</a:t>
            </a:r>
          </a:p>
        </p:txBody>
      </p:sp>
      <p:sp>
        <p:nvSpPr>
          <p:cNvPr id="106501" name="テキスト ボックス 6"/>
          <p:cNvSpPr txBox="1">
            <a:spLocks noChangeArrowheads="1"/>
          </p:cNvSpPr>
          <p:nvPr/>
        </p:nvSpPr>
        <p:spPr bwMode="auto">
          <a:xfrm>
            <a:off x="4651375" y="2055813"/>
            <a:ext cx="431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※</a:t>
            </a:r>
            <a:r>
              <a:rPr lang="ja-JP" altLang="en-US" sz="1800"/>
              <a:t>金利</a:t>
            </a:r>
            <a:r>
              <a:rPr lang="en-US" altLang="ja-JP" sz="1800"/>
              <a:t>2</a:t>
            </a:r>
            <a:r>
              <a:rPr lang="ja-JP" altLang="en-US" sz="1800"/>
              <a:t>％、返済期間</a:t>
            </a:r>
            <a:r>
              <a:rPr lang="en-US" altLang="ja-JP" sz="1800"/>
              <a:t>35</a:t>
            </a:r>
            <a:r>
              <a:rPr lang="ja-JP" altLang="en-US" sz="1800"/>
              <a:t>年で返済する場合</a:t>
            </a:r>
          </a:p>
        </p:txBody>
      </p:sp>
      <p:sp>
        <p:nvSpPr>
          <p:cNvPr id="106502" name="テキスト ボックス 7"/>
          <p:cNvSpPr txBox="1">
            <a:spLocks noChangeArrowheads="1"/>
          </p:cNvSpPr>
          <p:nvPr/>
        </p:nvSpPr>
        <p:spPr bwMode="auto">
          <a:xfrm>
            <a:off x="3413125" y="2967038"/>
            <a:ext cx="2081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800" b="1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5,941</a:t>
            </a:r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</p:txBody>
      </p:sp>
      <p:sp>
        <p:nvSpPr>
          <p:cNvPr id="106503" name="テキスト ボックス 8"/>
          <p:cNvSpPr txBox="1">
            <a:spLocks noChangeArrowheads="1"/>
          </p:cNvSpPr>
          <p:nvPr/>
        </p:nvSpPr>
        <p:spPr bwMode="auto">
          <a:xfrm>
            <a:off x="6484938" y="2967038"/>
            <a:ext cx="26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4,869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5,220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</p:txBody>
      </p:sp>
      <p:sp>
        <p:nvSpPr>
          <p:cNvPr id="106504" name="テキスト ボックス 9"/>
          <p:cNvSpPr txBox="1">
            <a:spLocks noChangeArrowheads="1"/>
          </p:cNvSpPr>
          <p:nvPr/>
        </p:nvSpPr>
        <p:spPr bwMode="auto">
          <a:xfrm>
            <a:off x="2617788" y="4568825"/>
            <a:ext cx="18004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1,666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</p:txBody>
      </p:sp>
      <p:sp>
        <p:nvSpPr>
          <p:cNvPr id="106505" name="テキスト ボックス 10"/>
          <p:cNvSpPr txBox="1">
            <a:spLocks noChangeArrowheads="1"/>
          </p:cNvSpPr>
          <p:nvPr/>
        </p:nvSpPr>
        <p:spPr bwMode="auto">
          <a:xfrm>
            <a:off x="4432300" y="4568825"/>
            <a:ext cx="1710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８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3,611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</p:txBody>
      </p:sp>
      <p:sp>
        <p:nvSpPr>
          <p:cNvPr id="106506" name="テキスト ボックス 11"/>
          <p:cNvSpPr txBox="1">
            <a:spLocks noChangeArrowheads="1"/>
          </p:cNvSpPr>
          <p:nvPr/>
        </p:nvSpPr>
        <p:spPr bwMode="auto">
          <a:xfrm>
            <a:off x="6515100" y="4416425"/>
            <a:ext cx="26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4,727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8,767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013200" y="5930513"/>
            <a:ext cx="5624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金融広報中央委員会（知るぽると）「借入返済額シミュレーション」算出結果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1113157" y="554037"/>
            <a:ext cx="3318508" cy="25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6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09613" y="1293813"/>
            <a:ext cx="8390142" cy="14859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ja-JP" altLang="en-US" sz="2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①頭金を多く用意する</a:t>
            </a:r>
            <a:endParaRPr lang="en-US" altLang="ja-JP" sz="2800" b="1" u="sng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②金利をしっかりと比較・検討して選択する</a:t>
            </a:r>
            <a:endParaRPr lang="en-US" altLang="ja-JP" sz="2800" b="1" u="sng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8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③返済方法をしっかりと比較・検討して選択する</a:t>
            </a:r>
            <a:endParaRPr lang="en-US" altLang="ja-JP" sz="2800" b="1" u="sng" kern="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358775" y="3798888"/>
            <a:ext cx="89210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（参考）</a:t>
            </a:r>
            <a:r>
              <a:rPr lang="en-US" altLang="ja-JP" sz="20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3,500</a:t>
            </a:r>
            <a:r>
              <a:rPr lang="ja-JP" altLang="en-US" sz="20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万円の住宅を</a:t>
            </a:r>
            <a:r>
              <a:rPr lang="en-US" altLang="ja-JP" sz="20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35</a:t>
            </a:r>
            <a:r>
              <a:rPr lang="ja-JP" altLang="en-US" sz="20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年間の住宅ローンで購入する場合の総支払額</a:t>
            </a:r>
            <a:endParaRPr lang="en-US" altLang="ja-JP" sz="2000" u="sng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</a:t>
            </a:r>
            <a:r>
              <a:rPr lang="ja-JP" altLang="en-US" sz="20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（頭金＋ローン総返済額）</a:t>
            </a:r>
            <a:r>
              <a:rPr lang="en-US" altLang="ja-JP" sz="2000" u="sng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…</a:t>
            </a: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92113" y="4588935"/>
            <a:ext cx="731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○頭金なし、年利２％固定、元利均等返済方式</a:t>
            </a: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1581150" y="4955957"/>
            <a:ext cx="29803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約</a:t>
            </a:r>
            <a:r>
              <a:rPr lang="en-US" altLang="ja-JP" sz="3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4,870</a:t>
            </a:r>
            <a:r>
              <a:rPr lang="ja-JP" altLang="en-US" sz="3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万円</a:t>
            </a: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392113" y="5602288"/>
            <a:ext cx="9055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○頭金</a:t>
            </a:r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700</a:t>
            </a:r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万円、年利</a:t>
            </a:r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1.5</a:t>
            </a:r>
            <a:r>
              <a:rPr lang="ja-JP" altLang="en-US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％固定、元金均等返済方式</a:t>
            </a:r>
            <a:endParaRPr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1581150" y="5935446"/>
            <a:ext cx="580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約</a:t>
            </a:r>
            <a:r>
              <a:rPr lang="en-US" altLang="ja-JP" sz="36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4,237</a:t>
            </a:r>
            <a:r>
              <a:rPr lang="ja-JP" altLang="en-US" sz="36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万円</a:t>
            </a:r>
            <a:r>
              <a:rPr lang="ja-JP" altLang="en-US" sz="20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（頭金</a:t>
            </a:r>
            <a:r>
              <a:rPr lang="en-US" altLang="ja-JP" sz="20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700</a:t>
            </a:r>
            <a:r>
              <a:rPr lang="ja-JP" altLang="en-US" sz="20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万円を含む）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50838" y="3713163"/>
            <a:ext cx="9137650" cy="2844048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306" name="タイトル 2"/>
          <p:cNvSpPr txBox="1">
            <a:spLocks/>
          </p:cNvSpPr>
          <p:nvPr/>
        </p:nvSpPr>
        <p:spPr bwMode="auto">
          <a:xfrm>
            <a:off x="211138" y="808038"/>
            <a:ext cx="9150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u="sng" dirty="0">
                <a:solidFill>
                  <a:srgbClr val="000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○総返済額を少なくする借り入れ時のポイント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113156" y="554037"/>
            <a:ext cx="5180068" cy="284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3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85593" y="791811"/>
            <a:ext cx="862131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36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目次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780654" y="388763"/>
            <a:ext cx="9132174" cy="10627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endParaRPr lang="ja-JP" altLang="en-US" sz="2400" b="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85593" y="1734461"/>
            <a:ext cx="8915400" cy="39043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endParaRPr lang="en-US" altLang="ja-JP" sz="2800" b="1" kern="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ja-JP" sz="2800" b="1" kern="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ja-JP" sz="2800" b="1" kern="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03159" y="2347802"/>
            <a:ext cx="6807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2800" b="1" kern="0" dirty="0">
                <a:solidFill>
                  <a:prstClr val="white">
                    <a:lumMod val="50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</a:p>
          <a:p>
            <a:pPr lvl="0">
              <a:defRPr/>
            </a:pPr>
            <a:endParaRPr lang="en-US" altLang="ja-JP" sz="2800" b="1" kern="0" dirty="0">
              <a:solidFill>
                <a:prstClr val="white">
                  <a:lumMod val="50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defRPr/>
            </a:pPr>
            <a:r>
              <a:rPr lang="ja-JP" altLang="en-US" sz="2800" b="1" kern="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２．多重債務の予防</a:t>
            </a:r>
            <a:endParaRPr lang="en-US" altLang="ja-JP" sz="2800" b="1" kern="0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defRPr/>
            </a:pPr>
            <a:endParaRPr lang="en-US" altLang="ja-JP" sz="2800" b="1" kern="0" dirty="0">
              <a:solidFill>
                <a:prstClr val="white">
                  <a:lumMod val="50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defRPr/>
            </a:pPr>
            <a:r>
              <a:rPr lang="ja-JP" altLang="en-US" sz="2800" b="1" kern="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３．まとめ</a:t>
            </a:r>
            <a:endParaRPr lang="en-US" altLang="ja-JP" sz="2800" b="1" kern="0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9528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5"/>
          <p:cNvSpPr txBox="1">
            <a:spLocks/>
          </p:cNvSpPr>
          <p:nvPr/>
        </p:nvSpPr>
        <p:spPr>
          <a:xfrm>
            <a:off x="343058" y="1153165"/>
            <a:ext cx="8177213" cy="9239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kumimoji="1" sz="24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kumimoji="1" sz="20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kumimoji="1" sz="18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kumimoji="1" sz="1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「クレジットカード」「ローン」は後払い。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FontTx/>
              <a:buNone/>
              <a:defRPr/>
            </a:pP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収入を超えて使いすぎるとどうなるか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……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FontTx/>
              <a:buNone/>
              <a:defRPr/>
            </a:pP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34484" y="3204862"/>
            <a:ext cx="911232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8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2pPr>
            <a:lvl3pPr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5pPr>
            <a:lvl6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6pPr>
            <a:lvl7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7pPr>
            <a:lvl8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8pPr>
            <a:lvl9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9pPr>
          </a:lstStyle>
          <a:p>
            <a:pPr marL="342900" indent="-342900" algn="l">
              <a:spcBef>
                <a:spcPct val="20000"/>
              </a:spcBef>
            </a:pPr>
            <a:r>
              <a:rPr lang="ja-JP" altLang="en-US" dirty="0">
                <a:cs typeface="メイリオ" panose="020B0604030504040204" pitchFamily="50" charset="-128"/>
              </a:rPr>
              <a:t>　</a:t>
            </a:r>
            <a:r>
              <a:rPr lang="ja-JP" altLang="en-US" sz="2400" dirty="0">
                <a:cs typeface="メイリオ" panose="020B0604030504040204" pitchFamily="50" charset="-128"/>
              </a:rPr>
              <a:t>多重債務</a:t>
            </a:r>
            <a:r>
              <a:rPr lang="en-US" altLang="ja-JP" sz="2400" dirty="0">
                <a:cs typeface="メイリオ" panose="020B0604030504040204" pitchFamily="50" charset="-128"/>
              </a:rPr>
              <a:t>…</a:t>
            </a:r>
            <a:r>
              <a:rPr lang="ja-JP" altLang="en-US" sz="2400" dirty="0">
                <a:cs typeface="メイリオ" panose="020B0604030504040204" pitchFamily="50" charset="-128"/>
              </a:rPr>
              <a:t>複数の業者から借金をし、返済が困難な状態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5912" y="2539293"/>
            <a:ext cx="66405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8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2pPr>
            <a:lvl3pPr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5pPr>
            <a:lvl6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6pPr>
            <a:lvl7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7pPr>
            <a:lvl8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8pPr>
            <a:lvl9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9pPr>
          </a:lstStyle>
          <a:p>
            <a:pPr marL="342900" indent="-342900" algn="l">
              <a:spcBef>
                <a:spcPct val="200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cs typeface="メイリオ" panose="020B0604030504040204" pitchFamily="50" charset="-128"/>
              </a:rPr>
              <a:t>・その一つの結果が「多重債務」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5912" y="4087122"/>
            <a:ext cx="9257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8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2pPr>
            <a:lvl3pPr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5pPr>
            <a:lvl6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6pPr>
            <a:lvl7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7pPr>
            <a:lvl8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8pPr>
            <a:lvl9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9pPr>
          </a:lstStyle>
          <a:p>
            <a:pPr marL="342900" indent="-342900" algn="l">
              <a:spcBef>
                <a:spcPct val="20000"/>
              </a:spcBef>
            </a:pP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cs typeface="メイリオ" panose="020B0604030504040204" pitchFamily="50" charset="-128"/>
              </a:rPr>
              <a:t>・社会問題となった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cs typeface="メイリオ" panose="020B0604030504040204" pitchFamily="50" charset="-128"/>
              </a:rPr>
              <a:t>2007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  <a:cs typeface="メイリオ" panose="020B0604030504040204" pitchFamily="50" charset="-128"/>
              </a:rPr>
              <a:t>年当時、多重債務者数は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cs typeface="メイリオ" panose="020B0604030504040204" pitchFamily="50" charset="-128"/>
              </a:rPr>
              <a:t>……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13157" y="554037"/>
            <a:ext cx="3318508" cy="25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２．多重債務の予防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90646" y="4760331"/>
            <a:ext cx="392649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800" b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2pPr>
            <a:lvl3pPr>
              <a:defRPr kumimoji="1" sz="200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5pPr>
            <a:lvl6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6pPr>
            <a:lvl7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7pPr>
            <a:lvl8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8pPr>
            <a:lvl9pPr eaLnBrk="0" hangingPunct="0">
              <a:defRPr kumimoji="1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ＭＳ Ｐゴシック" pitchFamily="50" charset="-128"/>
              </a:defRPr>
            </a:lvl9pPr>
          </a:lstStyle>
          <a:p>
            <a:pPr marL="342900" indent="-342900" algn="l">
              <a:spcBef>
                <a:spcPct val="20000"/>
              </a:spcBef>
            </a:pPr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  <a:cs typeface="メイリオ" panose="020B0604030504040204" pitchFamily="50" charset="-128"/>
              </a:rPr>
              <a:t>⇒</a:t>
            </a:r>
            <a:r>
              <a:rPr lang="en-US" altLang="ja-JP" sz="4400" dirty="0">
                <a:solidFill>
                  <a:schemeClr val="accent6">
                    <a:lumMod val="75000"/>
                  </a:schemeClr>
                </a:solidFill>
                <a:cs typeface="メイリオ" panose="020B0604030504040204" pitchFamily="50" charset="-128"/>
              </a:rPr>
              <a:t>200</a:t>
            </a:r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  <a:cs typeface="メイリオ" panose="020B0604030504040204" pitchFamily="50" charset="-128"/>
              </a:rPr>
              <a:t>万人超</a:t>
            </a:r>
          </a:p>
        </p:txBody>
      </p:sp>
    </p:spTree>
    <p:extLst>
      <p:ext uri="{BB962C8B-B14F-4D97-AF65-F5344CB8AC3E}">
        <p14:creationId xmlns:p14="http://schemas.microsoft.com/office/powerpoint/2010/main" val="240186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85593" y="791811"/>
            <a:ext cx="862131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36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目次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780654" y="388763"/>
            <a:ext cx="9132174" cy="10627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endParaRPr lang="ja-JP" altLang="en-US" sz="2400" b="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85593" y="1734461"/>
            <a:ext cx="8915400" cy="39043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endParaRPr lang="en-US" altLang="ja-JP" sz="2800" b="1" kern="0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2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</a:p>
          <a:p>
            <a:pPr marL="0" indent="0" eaLnBrk="1" hangingPunct="1">
              <a:buNone/>
              <a:defRPr/>
            </a:pPr>
            <a:endParaRPr lang="en-US" altLang="ja-JP" sz="2800" b="1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2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２．多重債務の予防</a:t>
            </a:r>
            <a:endParaRPr lang="en-US" altLang="ja-JP" sz="2800" b="1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ja-JP" sz="2800" b="1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2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３．まとめ</a:t>
            </a:r>
            <a:endParaRPr lang="en-US" altLang="ja-JP" sz="2800" b="1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ja-JP" altLang="en-US" sz="28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endParaRPr lang="en-US" altLang="ja-JP" sz="2000" b="1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622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テキスト ボックス 6"/>
          <p:cNvSpPr txBox="1">
            <a:spLocks noChangeArrowheads="1"/>
          </p:cNvSpPr>
          <p:nvPr/>
        </p:nvSpPr>
        <p:spPr bwMode="auto">
          <a:xfrm>
            <a:off x="409074" y="1657350"/>
            <a:ext cx="94969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目の前の借金を返せず、他からの借金で借金を返済する状態。</a:t>
            </a:r>
            <a:endParaRPr lang="en-US" altLang="ja-JP" sz="2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借金額が雪だるま式に増える一方</a:t>
            </a:r>
            <a:r>
              <a:rPr lang="ja-JP" altLang="en-US" sz="2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となります。</a:t>
            </a:r>
            <a:r>
              <a:rPr lang="ja-JP" altLang="en-US" sz="2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絶対にダメ！</a:t>
            </a:r>
            <a:endParaRPr lang="en-US" altLang="ja-JP" sz="2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1075" name="図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2805113"/>
            <a:ext cx="6459537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テキスト ボックス 5"/>
          <p:cNvSpPr txBox="1">
            <a:spLocks noChangeArrowheads="1"/>
          </p:cNvSpPr>
          <p:nvPr/>
        </p:nvSpPr>
        <p:spPr bwMode="auto">
          <a:xfrm>
            <a:off x="212725" y="1006475"/>
            <a:ext cx="537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dirty="0">
                <a:solidFill>
                  <a:srgbClr val="0000C8"/>
                </a:solidFill>
              </a:rPr>
              <a:t>　</a:t>
            </a:r>
            <a:r>
              <a:rPr lang="ja-JP" altLang="en-US" sz="2800" b="1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多重債務のイメージ図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112838" y="554038"/>
            <a:ext cx="3319462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２．多重債務の予防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16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65865" y="1731165"/>
            <a:ext cx="8732203" cy="1769279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ja-JP" sz="3200" dirty="0">
                <a:solidFill>
                  <a:srgbClr val="FF0000"/>
                </a:solidFill>
              </a:rPr>
              <a:t>Q</a:t>
            </a:r>
            <a:r>
              <a:rPr lang="ja-JP" altLang="en-US" sz="3200" dirty="0">
                <a:solidFill>
                  <a:srgbClr val="FF0000"/>
                </a:solidFill>
              </a:rPr>
              <a:t>４</a:t>
            </a:r>
            <a:r>
              <a:rPr lang="ja-JP" altLang="en-US" sz="3200" dirty="0"/>
              <a:t>．なぜ多重債務に陥ってしまうのか、</a:t>
            </a:r>
            <a:endParaRPr lang="en-US" altLang="ja-JP" sz="3200" dirty="0"/>
          </a:p>
          <a:p>
            <a:pPr marL="0" indent="0" eaLnBrk="1" hangingPunct="1">
              <a:buFontTx/>
              <a:buNone/>
            </a:pPr>
            <a:r>
              <a:rPr lang="ja-JP" altLang="en-US" sz="3200" dirty="0"/>
              <a:t>　　  その要因を考えてみてください。</a:t>
            </a:r>
            <a:endParaRPr lang="en-US" altLang="ja-JP" sz="3200" dirty="0"/>
          </a:p>
          <a:p>
            <a:pPr marL="0" indent="0" algn="ctr" eaLnBrk="1" hangingPunct="1">
              <a:buFontTx/>
              <a:buNone/>
            </a:pPr>
            <a:r>
              <a:rPr lang="ja-JP" altLang="en-US" sz="3200" dirty="0"/>
              <a:t>　　　　　　　　　　　　　　　　　</a:t>
            </a:r>
            <a:endParaRPr lang="en-US" altLang="ja-JP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2772411" y="3342315"/>
            <a:ext cx="5500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ja-JP" altLang="en-US" sz="3200" dirty="0"/>
              <a:t>　　（動画視聴）</a:t>
            </a:r>
            <a:r>
              <a:rPr lang="ja-JP" altLang="en-US" sz="2000" dirty="0"/>
              <a:t>　　　　　　　　　　　　　　　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113157" y="554037"/>
            <a:ext cx="3318508" cy="25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２．多重債務の予防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83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タイトル 2"/>
          <p:cNvSpPr txBox="1">
            <a:spLocks/>
          </p:cNvSpPr>
          <p:nvPr/>
        </p:nvSpPr>
        <p:spPr bwMode="auto">
          <a:xfrm>
            <a:off x="274638" y="920750"/>
            <a:ext cx="9339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u="sng" dirty="0">
                <a:solidFill>
                  <a:srgbClr val="0041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○多重債務相談者が借金をしたきっかけ</a:t>
            </a:r>
            <a:r>
              <a:rPr lang="ja-JP" altLang="en-US" sz="1800" b="1" dirty="0">
                <a:solidFill>
                  <a:srgbClr val="0041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（複数回答可）</a:t>
            </a:r>
          </a:p>
        </p:txBody>
      </p:sp>
      <p:sp>
        <p:nvSpPr>
          <p:cNvPr id="135171" name="テキスト ボックス 13"/>
          <p:cNvSpPr txBox="1">
            <a:spLocks noChangeArrowheads="1"/>
          </p:cNvSpPr>
          <p:nvPr/>
        </p:nvSpPr>
        <p:spPr bwMode="auto">
          <a:xfrm>
            <a:off x="274638" y="1614488"/>
            <a:ext cx="9507036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年度（令和２年度）に地方自治体に寄せられた「多重債務」に関する相談</a:t>
            </a:r>
            <a:endParaRPr lang="en-US" altLang="ja-JP" sz="20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（年間</a:t>
            </a:r>
            <a:r>
              <a:rPr lang="en-US" altLang="ja-JP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23,760</a:t>
            </a:r>
            <a:r>
              <a:rPr lang="ja-JP" altLang="en-US" sz="20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件）における （多重債務となる）借金をしたきっかけ 上位３項目</a:t>
            </a:r>
            <a:endParaRPr lang="en-US" altLang="ja-JP" sz="20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①低収入・収入の減少（</a:t>
            </a:r>
            <a:r>
              <a:rPr lang="en-US" altLang="ja-JP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7,111</a:t>
            </a: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人）</a:t>
            </a:r>
            <a:endParaRPr lang="en-US" altLang="ja-JP" sz="2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②商品・サービス購入（</a:t>
            </a:r>
            <a:r>
              <a:rPr lang="en-US" altLang="ja-JP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3,701</a:t>
            </a: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人）</a:t>
            </a:r>
            <a:endParaRPr lang="en-US" altLang="ja-JP" sz="2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③借金の返済・クレジットカードの利用代金（</a:t>
            </a:r>
            <a:r>
              <a:rPr lang="en-US" altLang="ja-JP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3,501</a:t>
            </a: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人）</a:t>
            </a:r>
            <a:endParaRPr lang="en-US" altLang="ja-JP" sz="2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（注）</a:t>
            </a:r>
            <a:r>
              <a:rPr lang="ja-JP" altLang="en-US" sz="2400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「ギャンブル等」が理由の方は、６番目（</a:t>
            </a:r>
            <a:r>
              <a:rPr lang="en-US" altLang="ja-JP" sz="2400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755</a:t>
            </a:r>
            <a:r>
              <a:rPr lang="ja-JP" altLang="en-US" sz="2400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35172" name="テキスト ボックス 36"/>
          <p:cNvSpPr txBox="1">
            <a:spLocks noChangeArrowheads="1"/>
          </p:cNvSpPr>
          <p:nvPr/>
        </p:nvSpPr>
        <p:spPr bwMode="auto">
          <a:xfrm>
            <a:off x="1538288" y="5745163"/>
            <a:ext cx="79644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出典：多重債務問題及び消費者向け金融等に関する懇談会 第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　（令和４年６月７日） </a:t>
            </a:r>
            <a:endParaRPr lang="en-US" altLang="ja-JP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資料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1‐1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地方自治体に寄せられた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多重債務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に関する相談の概況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」から作成</a:t>
            </a:r>
            <a: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25513" y="555625"/>
            <a:ext cx="3305175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２．多重債務の予防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924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テキスト ボックス 8"/>
          <p:cNvSpPr txBox="1">
            <a:spLocks noChangeArrowheads="1"/>
          </p:cNvSpPr>
          <p:nvPr/>
        </p:nvSpPr>
        <p:spPr bwMode="auto">
          <a:xfrm>
            <a:off x="176213" y="1076325"/>
            <a:ext cx="6789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b="1">
                <a:solidFill>
                  <a:srgbClr val="0041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○多重債務相談者の性別・年齢</a:t>
            </a:r>
          </a:p>
        </p:txBody>
      </p:sp>
      <p:sp>
        <p:nvSpPr>
          <p:cNvPr id="137219" name="テキスト ボックス 10"/>
          <p:cNvSpPr txBox="1">
            <a:spLocks noChangeArrowheads="1"/>
          </p:cNvSpPr>
          <p:nvPr/>
        </p:nvSpPr>
        <p:spPr bwMode="auto">
          <a:xfrm>
            <a:off x="1420019" y="5246687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u="sng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性別・年齢を問わず、多重債務は身近な問題です！</a:t>
            </a:r>
          </a:p>
        </p:txBody>
      </p:sp>
      <p:pic>
        <p:nvPicPr>
          <p:cNvPr id="137221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804988"/>
            <a:ext cx="942340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2" name="テキスト ボックス 13"/>
          <p:cNvSpPr txBox="1">
            <a:spLocks noChangeArrowheads="1"/>
          </p:cNvSpPr>
          <p:nvPr/>
        </p:nvSpPr>
        <p:spPr bwMode="auto">
          <a:xfrm>
            <a:off x="234950" y="3440113"/>
            <a:ext cx="128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57.9%</a:t>
            </a:r>
            <a:endParaRPr lang="ja-JP" altLang="en-US" sz="2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37223" name="テキスト ボックス 36"/>
          <p:cNvSpPr txBox="1">
            <a:spLocks noChangeArrowheads="1"/>
          </p:cNvSpPr>
          <p:nvPr/>
        </p:nvSpPr>
        <p:spPr bwMode="auto">
          <a:xfrm>
            <a:off x="298450" y="4576763"/>
            <a:ext cx="94821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出典：公益財団法人日本クレジットカウンセリング協会「多重債務者のためのクレジットカウンセリングこの一年間 令和３（</a:t>
            </a:r>
            <a:r>
              <a:rPr lang="en-US" altLang="ja-JP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）年度のカウンセリング活動」</a:t>
            </a:r>
            <a:endParaRPr lang="en-US" altLang="ja-JP" sz="10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7224" name="テキスト ボックス 13"/>
          <p:cNvSpPr txBox="1">
            <a:spLocks noChangeArrowheads="1"/>
          </p:cNvSpPr>
          <p:nvPr/>
        </p:nvSpPr>
        <p:spPr bwMode="auto">
          <a:xfrm>
            <a:off x="1512888" y="3433763"/>
            <a:ext cx="1284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42.1%</a:t>
            </a:r>
            <a:endParaRPr lang="ja-JP" altLang="en-US" sz="2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37225" name="テキスト ボックス 13"/>
          <p:cNvSpPr txBox="1">
            <a:spLocks noChangeArrowheads="1"/>
          </p:cNvSpPr>
          <p:nvPr/>
        </p:nvSpPr>
        <p:spPr bwMode="auto">
          <a:xfrm>
            <a:off x="3303588" y="3440113"/>
            <a:ext cx="128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26.5%</a:t>
            </a:r>
            <a:endParaRPr lang="ja-JP" altLang="en-US" sz="2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37226" name="テキスト ボックス 13"/>
          <p:cNvSpPr txBox="1">
            <a:spLocks noChangeArrowheads="1"/>
          </p:cNvSpPr>
          <p:nvPr/>
        </p:nvSpPr>
        <p:spPr bwMode="auto">
          <a:xfrm>
            <a:off x="4581525" y="3433763"/>
            <a:ext cx="128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24.0%</a:t>
            </a:r>
            <a:endParaRPr lang="ja-JP" altLang="en-US" sz="2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37227" name="テキスト ボックス 13"/>
          <p:cNvSpPr txBox="1">
            <a:spLocks noChangeArrowheads="1"/>
          </p:cNvSpPr>
          <p:nvPr/>
        </p:nvSpPr>
        <p:spPr bwMode="auto">
          <a:xfrm>
            <a:off x="5856288" y="3440113"/>
            <a:ext cx="128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19.0%</a:t>
            </a:r>
            <a:endParaRPr lang="ja-JP" altLang="en-US" sz="2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37228" name="テキスト ボックス 13"/>
          <p:cNvSpPr txBox="1">
            <a:spLocks noChangeArrowheads="1"/>
          </p:cNvSpPr>
          <p:nvPr/>
        </p:nvSpPr>
        <p:spPr bwMode="auto">
          <a:xfrm>
            <a:off x="7132638" y="3433763"/>
            <a:ext cx="128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15.8%</a:t>
            </a:r>
            <a:endParaRPr lang="ja-JP" altLang="en-US" sz="2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37229" name="テキスト ボックス 13"/>
          <p:cNvSpPr txBox="1">
            <a:spLocks noChangeArrowheads="1"/>
          </p:cNvSpPr>
          <p:nvPr/>
        </p:nvSpPr>
        <p:spPr bwMode="auto">
          <a:xfrm>
            <a:off x="8372475" y="3433763"/>
            <a:ext cx="128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14.7%</a:t>
            </a:r>
            <a:endParaRPr lang="ja-JP" altLang="en-US" sz="2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925513" y="555625"/>
            <a:ext cx="3305175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２．多重債務の予防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2900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テキスト ボックス 5"/>
          <p:cNvSpPr txBox="1">
            <a:spLocks noChangeArrowheads="1"/>
          </p:cNvSpPr>
          <p:nvPr/>
        </p:nvSpPr>
        <p:spPr bwMode="auto">
          <a:xfrm>
            <a:off x="3011488" y="896938"/>
            <a:ext cx="3406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>
                <a:latin typeface="メイリオ" panose="020B0604030504040204" pitchFamily="50" charset="-128"/>
                <a:ea typeface="メイリオ" panose="020B0604030504040204" pitchFamily="50" charset="-128"/>
              </a:rPr>
              <a:t>多重債務に陥る例</a:t>
            </a:r>
          </a:p>
        </p:txBody>
      </p:sp>
      <p:sp>
        <p:nvSpPr>
          <p:cNvPr id="139267" name="テキスト ボックス 6"/>
          <p:cNvSpPr txBox="1">
            <a:spLocks noChangeArrowheads="1"/>
          </p:cNvSpPr>
          <p:nvPr/>
        </p:nvSpPr>
        <p:spPr bwMode="auto">
          <a:xfrm>
            <a:off x="819150" y="1916113"/>
            <a:ext cx="88630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18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ずっとほしかったものが突然目の前に現れて、つい無理をして買ってしまった。</a:t>
            </a:r>
            <a:endParaRPr lang="en-US" altLang="ja-JP" sz="18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9268" name="グループ化 3"/>
          <p:cNvGrpSpPr>
            <a:grpSpLocks/>
          </p:cNvGrpSpPr>
          <p:nvPr/>
        </p:nvGrpSpPr>
        <p:grpSpPr bwMode="auto">
          <a:xfrm>
            <a:off x="885825" y="1411288"/>
            <a:ext cx="3703638" cy="469900"/>
            <a:chOff x="867508" y="2304032"/>
            <a:chExt cx="1183039" cy="433295"/>
          </a:xfrm>
        </p:grpSpPr>
        <p:sp>
          <p:nvSpPr>
            <p:cNvPr id="5" name="正方形/長方形 4"/>
            <p:cNvSpPr/>
            <p:nvPr/>
          </p:nvSpPr>
          <p:spPr>
            <a:xfrm>
              <a:off x="867508" y="2304032"/>
              <a:ext cx="1183039" cy="433295"/>
            </a:xfrm>
            <a:prstGeom prst="rect">
              <a:avLst/>
            </a:prstGeom>
            <a:solidFill>
              <a:srgbClr val="AA6EA3"/>
            </a:solidFill>
            <a:ln>
              <a:solidFill>
                <a:srgbClr val="AA6E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139279" name="正方形/長方形 7"/>
            <p:cNvSpPr>
              <a:spLocks noChangeArrowheads="1"/>
            </p:cNvSpPr>
            <p:nvPr/>
          </p:nvSpPr>
          <p:spPr bwMode="auto">
            <a:xfrm>
              <a:off x="880718" y="2336209"/>
              <a:ext cx="545310" cy="368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000" b="1">
                  <a:solidFill>
                    <a:srgbClr val="FFFFFF"/>
                  </a:solidFill>
                </a:rPr>
                <a:t>無計画な利用</a:t>
              </a:r>
              <a:endParaRPr lang="en-US" altLang="ja-JP" sz="2000" b="1">
                <a:solidFill>
                  <a:srgbClr val="FFFFFF"/>
                </a:solidFill>
              </a:endParaRPr>
            </a:p>
          </p:txBody>
        </p:sp>
      </p:grpSp>
      <p:sp>
        <p:nvSpPr>
          <p:cNvPr id="139269" name="テキスト ボックス 11"/>
          <p:cNvSpPr txBox="1">
            <a:spLocks noChangeArrowheads="1"/>
          </p:cNvSpPr>
          <p:nvPr/>
        </p:nvSpPr>
        <p:spPr bwMode="auto">
          <a:xfrm>
            <a:off x="819150" y="3014663"/>
            <a:ext cx="831691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18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返済計画を立ててはいたが、不測の事態が発生して、あてにしていた収入が得られなくなった。</a:t>
            </a:r>
            <a:endParaRPr lang="en-US" altLang="ja-JP" sz="18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886547" y="2510446"/>
            <a:ext cx="3704043" cy="468716"/>
            <a:chOff x="867508" y="2304032"/>
            <a:chExt cx="1183039" cy="433295"/>
          </a:xfrm>
          <a:solidFill>
            <a:srgbClr val="AA6EA3"/>
          </a:solidFill>
        </p:grpSpPr>
        <p:sp>
          <p:nvSpPr>
            <p:cNvPr id="14" name="正方形/長方形 13"/>
            <p:cNvSpPr/>
            <p:nvPr/>
          </p:nvSpPr>
          <p:spPr>
            <a:xfrm>
              <a:off x="867508" y="2304032"/>
              <a:ext cx="1183039" cy="433295"/>
            </a:xfrm>
            <a:prstGeom prst="rect">
              <a:avLst/>
            </a:prstGeom>
            <a:grpFill/>
            <a:ln>
              <a:solidFill>
                <a:srgbClr val="AA6E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880718" y="2335744"/>
              <a:ext cx="718418" cy="369874"/>
            </a:xfrm>
            <a:prstGeom prst="rect">
              <a:avLst/>
            </a:prstGeom>
            <a:grpFill/>
            <a:ln>
              <a:solidFill>
                <a:srgbClr val="AA6EA3"/>
              </a:solidFill>
            </a:ln>
          </p:spPr>
          <p:txBody>
            <a:bodyPr wrap="none" anchor="ctr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ja-JP" altLang="en-US" sz="2000" b="1" dirty="0">
                  <a:solidFill>
                    <a:prstClr val="white"/>
                  </a:solidFill>
                </a:rPr>
                <a:t>思わぬ収入の減少</a:t>
              </a:r>
              <a:endParaRPr lang="en-US" altLang="ja-JP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9271" name="テキスト ボックス 15"/>
          <p:cNvSpPr txBox="1">
            <a:spLocks noChangeArrowheads="1"/>
          </p:cNvSpPr>
          <p:nvPr/>
        </p:nvSpPr>
        <p:spPr bwMode="auto">
          <a:xfrm>
            <a:off x="819150" y="4471988"/>
            <a:ext cx="83169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18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けがや病気などで高額な治療費を払わなければならなくなった。</a:t>
            </a:r>
            <a:endParaRPr lang="en-US" altLang="ja-JP" sz="18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886547" y="3968156"/>
            <a:ext cx="3704043" cy="468716"/>
            <a:chOff x="867508" y="2304032"/>
            <a:chExt cx="1183039" cy="433295"/>
          </a:xfrm>
          <a:solidFill>
            <a:srgbClr val="AA6EA3"/>
          </a:solidFill>
        </p:grpSpPr>
        <p:sp>
          <p:nvSpPr>
            <p:cNvPr id="18" name="正方形/長方形 17"/>
            <p:cNvSpPr/>
            <p:nvPr/>
          </p:nvSpPr>
          <p:spPr>
            <a:xfrm>
              <a:off x="867508" y="2304032"/>
              <a:ext cx="1183039" cy="433295"/>
            </a:xfrm>
            <a:prstGeom prst="rect">
              <a:avLst/>
            </a:prstGeom>
            <a:grpFill/>
            <a:ln>
              <a:solidFill>
                <a:srgbClr val="AA6E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880718" y="2335744"/>
              <a:ext cx="710226" cy="369874"/>
            </a:xfrm>
            <a:prstGeom prst="rect">
              <a:avLst/>
            </a:prstGeom>
            <a:grpFill/>
            <a:ln>
              <a:solidFill>
                <a:srgbClr val="AA6EA3"/>
              </a:solidFill>
            </a:ln>
          </p:spPr>
          <p:txBody>
            <a:bodyPr wrap="none" anchor="ctr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ja-JP" altLang="en-US" sz="2000" b="1" dirty="0">
                  <a:solidFill>
                    <a:prstClr val="white"/>
                  </a:solidFill>
                </a:rPr>
                <a:t>予期せぬ急な出費</a:t>
              </a:r>
              <a:endParaRPr lang="en-US" altLang="ja-JP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9273" name="テキスト ボックス 19"/>
          <p:cNvSpPr txBox="1">
            <a:spLocks noChangeArrowheads="1"/>
          </p:cNvSpPr>
          <p:nvPr/>
        </p:nvSpPr>
        <p:spPr bwMode="auto">
          <a:xfrm>
            <a:off x="819150" y="5570538"/>
            <a:ext cx="87344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18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「必ずもうかる」「十分元は取れる」などの甘い言葉に騙されて、</a:t>
            </a:r>
            <a:endParaRPr lang="en-US" altLang="ja-JP" sz="18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言われるままに支払ってしまった。</a:t>
            </a:r>
            <a:endParaRPr lang="en-US" altLang="ja-JP" sz="180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886547" y="5066794"/>
            <a:ext cx="3704043" cy="468716"/>
            <a:chOff x="867508" y="2304032"/>
            <a:chExt cx="1183039" cy="433295"/>
          </a:xfrm>
          <a:solidFill>
            <a:srgbClr val="AA6EA3"/>
          </a:solidFill>
        </p:grpSpPr>
        <p:sp>
          <p:nvSpPr>
            <p:cNvPr id="22" name="正方形/長方形 21"/>
            <p:cNvSpPr/>
            <p:nvPr/>
          </p:nvSpPr>
          <p:spPr>
            <a:xfrm>
              <a:off x="867508" y="2304032"/>
              <a:ext cx="1183039" cy="433295"/>
            </a:xfrm>
            <a:prstGeom prst="rect">
              <a:avLst/>
            </a:prstGeom>
            <a:grpFill/>
            <a:ln>
              <a:solidFill>
                <a:srgbClr val="AA6E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 sz="2000">
                <a:solidFill>
                  <a:prstClr val="white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880718" y="2335744"/>
              <a:ext cx="388699" cy="369874"/>
            </a:xfrm>
            <a:prstGeom prst="rect">
              <a:avLst/>
            </a:prstGeom>
            <a:grpFill/>
            <a:ln>
              <a:solidFill>
                <a:srgbClr val="AA6EA3"/>
              </a:solidFill>
            </a:ln>
          </p:spPr>
          <p:txBody>
            <a:bodyPr wrap="none" anchor="ctr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ja-JP" altLang="en-US" sz="2000" b="1" dirty="0">
                  <a:solidFill>
                    <a:prstClr val="white"/>
                  </a:solidFill>
                </a:rPr>
                <a:t>詐欺被害</a:t>
              </a:r>
              <a:endParaRPr lang="en-US" altLang="ja-JP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39276" name="スライド番号プレースホルダー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0986B7-92EC-4E2A-92D2-7557FD8126C5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112838" y="554038"/>
            <a:ext cx="3625850" cy="244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２．多重債務の予防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07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217" y="2239010"/>
            <a:ext cx="9720943" cy="4165600"/>
          </a:xfrm>
        </p:spPr>
        <p:txBody>
          <a:bodyPr>
            <a:normAutofit/>
          </a:bodyPr>
          <a:lstStyle/>
          <a:p>
            <a:pPr marL="630238" indent="-447675">
              <a:buNone/>
            </a:pP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（専門家の相談窓口）</a:t>
            </a:r>
            <a:endParaRPr lang="en-US" altLang="ja-JP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25488">
              <a:buFont typeface="Wingdings" pitchFamily="2" charset="2"/>
              <a:buChar char="Ø"/>
            </a:pP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消費生活センターの相談窓口</a:t>
            </a:r>
            <a:r>
              <a:rPr lang="ja-JP" altLang="en-US" sz="2000" b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（全国共通短縮ダイヤル</a:t>
            </a:r>
            <a:r>
              <a:rPr lang="ja-JP" altLang="en-US" b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b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188</a:t>
            </a:r>
            <a:r>
              <a:rPr lang="ja-JP" altLang="en-US" b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2000" b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 sz="20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⇒各都道府県、市町村に設置</a:t>
            </a:r>
            <a:endParaRPr lang="en-US" altLang="ja-JP" sz="2400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725488">
              <a:buFont typeface="Wingdings" pitchFamily="2" charset="2"/>
              <a:buChar char="Ø"/>
            </a:pP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その他の相談窓口</a:t>
            </a:r>
            <a:endParaRPr lang="en-US" altLang="ja-JP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081088" lvl="1">
              <a:buFont typeface="Arial" panose="020B0604020202020204" pitchFamily="34" charset="0"/>
              <a:buChar char="•"/>
            </a:pPr>
            <a:r>
              <a:rPr lang="ja-JP" altLang="en-US" sz="20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金融庁「相談窓口」 </a:t>
            </a:r>
          </a:p>
          <a:p>
            <a:pPr marL="1081088" lvl="1">
              <a:buFont typeface="Arial" panose="020B0604020202020204" pitchFamily="34" charset="0"/>
              <a:buChar char="•"/>
            </a:pPr>
            <a:r>
              <a:rPr lang="ja-JP" altLang="en-US" sz="20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法テラス「コールセンター」 </a:t>
            </a:r>
          </a:p>
          <a:p>
            <a:pPr marL="1081088" lvl="1">
              <a:buFont typeface="Arial" panose="020B0604020202020204" pitchFamily="34" charset="0"/>
              <a:buChar char="•"/>
            </a:pPr>
            <a:r>
              <a:rPr lang="ja-JP" altLang="en-US" sz="20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日本弁護士連合会「弁護士会の法律相談センター」 </a:t>
            </a:r>
          </a:p>
          <a:p>
            <a:pPr marL="1081088" lvl="1">
              <a:buFont typeface="Arial" panose="020B0604020202020204" pitchFamily="34" charset="0"/>
              <a:buChar char="•"/>
            </a:pPr>
            <a:r>
              <a:rPr lang="ja-JP" altLang="en-US" sz="20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日本司法書士会連合会「総合相談センター」 </a:t>
            </a:r>
          </a:p>
          <a:p>
            <a:pPr marL="1081088" lvl="1">
              <a:buFont typeface="Arial" panose="020B0604020202020204" pitchFamily="34" charset="0"/>
              <a:buChar char="•"/>
            </a:pPr>
            <a:r>
              <a:rPr lang="ja-JP" altLang="en-US" sz="20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日本クレジットカウンセリング協会「センター・相談室」 </a:t>
            </a:r>
          </a:p>
          <a:p>
            <a:pPr marL="1081088" lvl="1">
              <a:buFont typeface="Arial" panose="020B0604020202020204" pitchFamily="34" charset="0"/>
              <a:buChar char="•"/>
            </a:pPr>
            <a:r>
              <a:rPr lang="ja-JP" altLang="en-US" sz="2000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日本貸金業協会「貸金業相談・紛争解決センター」  </a:t>
            </a:r>
            <a:endParaRPr lang="en-US" altLang="ja-JP" sz="2000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081088" lvl="1">
              <a:buFont typeface="Arial" panose="020B0604020202020204" pitchFamily="34" charset="0"/>
              <a:buChar char="•"/>
            </a:pP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全国銀行協会相談室「カウンセリングサービス」</a:t>
            </a:r>
            <a:endParaRPr lang="ja-JP" altLang="en-US" sz="2400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852488" lvl="1" indent="0">
              <a:buNone/>
            </a:pPr>
            <a:endParaRPr lang="en-US" altLang="ja-JP" sz="2000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149291" y="830263"/>
            <a:ext cx="9644743" cy="1429067"/>
          </a:xfrm>
        </p:spPr>
        <p:txBody>
          <a:bodyPr/>
          <a:lstStyle/>
          <a:p>
            <a:pPr lvl="0" indent="11113">
              <a:lnSpc>
                <a:spcPct val="150000"/>
              </a:lnSpc>
              <a:spcBef>
                <a:spcPts val="0"/>
              </a:spcBef>
            </a:pP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・独りで悩まず、まずは家族、友人など身近な人に相談を。</a:t>
            </a:r>
            <a:r>
              <a:rPr lang="en-US" altLang="ja-JP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b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b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身近に相談できる人がいないときは、「専門家」に。</a:t>
            </a:r>
            <a:endParaRPr lang="ja-JP" altLang="en-US" sz="2800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13157" y="554037"/>
            <a:ext cx="3318508" cy="25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２．多重債務の予防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674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85593" y="791811"/>
            <a:ext cx="862131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36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目次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780654" y="388763"/>
            <a:ext cx="9132174" cy="10627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endParaRPr lang="ja-JP" altLang="en-US" sz="2400" b="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85593" y="1734461"/>
            <a:ext cx="8915400" cy="39043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endParaRPr lang="en-US" altLang="ja-JP" sz="2800" b="1" kern="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2800" b="1" kern="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</a:p>
          <a:p>
            <a:pPr marL="0" indent="0" eaLnBrk="1" hangingPunct="1">
              <a:buNone/>
              <a:defRPr/>
            </a:pPr>
            <a:endParaRPr lang="en-US" altLang="ja-JP" sz="2800" b="1" kern="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2800" b="1" kern="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２．多重債務の予防</a:t>
            </a:r>
            <a:endParaRPr lang="en-US" altLang="ja-JP" sz="2400" b="1" kern="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ja-JP" sz="2400" b="1" kern="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ja-JP" altLang="en-US" sz="2800" b="1" kern="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３．まとめ</a:t>
            </a:r>
            <a:endParaRPr lang="en-US" altLang="ja-JP" sz="2800" b="1" kern="0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ja-JP" sz="2800" b="1" kern="0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ja-JP" sz="2800" b="1" kern="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7993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8750" y="1051328"/>
            <a:ext cx="9639300" cy="231491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ja-JP" altLang="en-US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  <a:endParaRPr lang="en-US" altLang="ja-JP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・住宅ローンの利用は、住宅取得の一つの方法</a:t>
            </a:r>
            <a:endParaRPr lang="en-US" altLang="ja-JP" sz="2400" kern="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・「いくら借りられるか」ではなく、</a:t>
            </a:r>
            <a:r>
              <a:rPr lang="ja-JP" altLang="en-US" sz="2400" b="1" kern="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「いくらなら返せるか」</a:t>
            </a:r>
            <a:r>
              <a:rPr lang="ja-JP" alt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2400" kern="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r>
              <a:rPr lang="en-US" altLang="ja-JP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</a:t>
            </a:r>
            <a:r>
              <a:rPr lang="ja-JP" alt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考える</a:t>
            </a:r>
            <a:endParaRPr lang="en-US" altLang="ja-JP" sz="2400" kern="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・高額の借入となる⇒</a:t>
            </a:r>
            <a:r>
              <a:rPr lang="ja-JP" altLang="en-US" sz="2400" b="1" kern="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「総返済額」を少なくする</a:t>
            </a:r>
            <a:r>
              <a:rPr lang="ja-JP" alt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ことがポイント</a:t>
            </a:r>
            <a:endParaRPr lang="en-US" altLang="ja-JP" sz="2400" kern="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・諸費用も含めた</a:t>
            </a:r>
            <a:r>
              <a:rPr lang="ja-JP" altLang="en-US" sz="2400" b="1" kern="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トータルコストで比較検討</a:t>
            </a:r>
            <a:endParaRPr lang="ja-JP" altLang="en-US" sz="2800" b="1" kern="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9550" y="4221115"/>
            <a:ext cx="9361170" cy="171063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ja-JP" altLang="en-US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２．多重債務の予防</a:t>
            </a:r>
            <a:endParaRPr lang="en-US" altLang="ja-JP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2400" b="1" kern="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借金返済のための借り入れ</a:t>
            </a:r>
            <a:r>
              <a:rPr lang="ja-JP" altLang="en-US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は絶対にしない</a:t>
            </a:r>
            <a:endParaRPr lang="en-US" altLang="ja-JP" sz="2400" kern="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None/>
              <a:defRPr/>
            </a:pPr>
            <a:r>
              <a:rPr lang="ja-JP" altLang="en-US" sz="24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・返済が困難ならまずは家族や関係機関に相談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113157" y="554037"/>
            <a:ext cx="3318508" cy="25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３．まとめ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7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305252" y="806275"/>
            <a:ext cx="8915400" cy="60948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C8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+mj-cs"/>
              </a:rPr>
              <a:t>○人生の３大資金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526205" y="1396680"/>
          <a:ext cx="8996164" cy="356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6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46">
                <a:tc>
                  <a:txBody>
                    <a:bodyPr/>
                    <a:lstStyle/>
                    <a:p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9060" marR="9906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内容</a:t>
                      </a:r>
                    </a:p>
                  </a:txBody>
                  <a:tcPr marL="99060" marR="9906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留意点</a:t>
                      </a:r>
                    </a:p>
                  </a:txBody>
                  <a:tcPr marL="99060" marR="9906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60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①教育費用</a:t>
                      </a:r>
                    </a:p>
                  </a:txBody>
                  <a:tcPr marL="99060" marR="990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子の養育と学校教育にかかる費用。</a:t>
                      </a:r>
                    </a:p>
                  </a:txBody>
                  <a:tcPr marL="99060" marR="990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公立・私立、大学に行く・行かないなど、選択の余地あり。</a:t>
                      </a:r>
                    </a:p>
                  </a:txBody>
                  <a:tcPr marL="99060" marR="990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003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②住宅費用</a:t>
                      </a:r>
                    </a:p>
                  </a:txBody>
                  <a:tcPr marL="99060" marR="990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住宅の取得、賃借にかかる費用。</a:t>
                      </a:r>
                    </a:p>
                  </a:txBody>
                  <a:tcPr marL="99060" marR="990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購入・賃借、新築・中古など、選択の余地あり。</a:t>
                      </a:r>
                    </a:p>
                  </a:txBody>
                  <a:tcPr marL="99060" marR="990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003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③老後費用</a:t>
                      </a:r>
                    </a:p>
                  </a:txBody>
                  <a:tcPr marL="99060" marR="990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リタイア後、死ぬまでにかかる生活費。</a:t>
                      </a:r>
                    </a:p>
                  </a:txBody>
                  <a:tcPr marL="99060" marR="990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自分の選択だけで大きく減らすことは難しい。</a:t>
                      </a:r>
                    </a:p>
                  </a:txBody>
                  <a:tcPr marL="99060" marR="990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530769" y="3160185"/>
            <a:ext cx="9007367" cy="9334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113157" y="554037"/>
            <a:ext cx="3318508" cy="25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609598" y="5110845"/>
            <a:ext cx="8752947" cy="107768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職業（就職）、結婚、出産、子供の教育、老後など、</a:t>
            </a:r>
            <a:endParaRPr lang="en-US" altLang="ja-JP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ライフデザイン全体の中で「どう住むか」考えることが重要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76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カギ線コネクタ 14"/>
          <p:cNvCxnSpPr/>
          <p:nvPr/>
        </p:nvCxnSpPr>
        <p:spPr>
          <a:xfrm>
            <a:off x="3029950" y="2031093"/>
            <a:ext cx="1053282" cy="35560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カギ線コネクタ 15"/>
          <p:cNvCxnSpPr/>
          <p:nvPr/>
        </p:nvCxnSpPr>
        <p:spPr>
          <a:xfrm flipV="1">
            <a:off x="3023689" y="1688193"/>
            <a:ext cx="1059543" cy="33564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49" y="5257800"/>
            <a:ext cx="9277344" cy="895350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どのくらいの広さで、いくらくらいの物件を購入している？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（住宅ローン利用者ベース）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113157" y="554037"/>
            <a:ext cx="3318508" cy="25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" name="カギ線コネクタ 2"/>
          <p:cNvCxnSpPr/>
          <p:nvPr/>
        </p:nvCxnSpPr>
        <p:spPr>
          <a:xfrm>
            <a:off x="1372600" y="2583543"/>
            <a:ext cx="1059543" cy="71120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カギ線コネクタ 7"/>
          <p:cNvCxnSpPr/>
          <p:nvPr/>
        </p:nvCxnSpPr>
        <p:spPr>
          <a:xfrm flipV="1">
            <a:off x="1366339" y="1973943"/>
            <a:ext cx="1059543" cy="60234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角丸四角形 6"/>
          <p:cNvSpPr/>
          <p:nvPr/>
        </p:nvSpPr>
        <p:spPr>
          <a:xfrm>
            <a:off x="323850" y="2242911"/>
            <a:ext cx="1429749" cy="6667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一戸建て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2039622" y="1688193"/>
            <a:ext cx="1351278" cy="6168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注文住宅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3696972" y="1532164"/>
            <a:ext cx="5377686" cy="30842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建築条件無し土地を買って、建築請負契約を結ぶ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3716021" y="2065563"/>
            <a:ext cx="5358637" cy="56979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建築条件付き土地を買って、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指定された建築業者と建築請負契約を結ぶ</a:t>
            </a:r>
          </a:p>
        </p:txBody>
      </p:sp>
      <p:cxnSp>
        <p:nvCxnSpPr>
          <p:cNvPr id="21" name="カギ線コネクタ 20"/>
          <p:cNvCxnSpPr/>
          <p:nvPr/>
        </p:nvCxnSpPr>
        <p:spPr>
          <a:xfrm>
            <a:off x="3010900" y="3345543"/>
            <a:ext cx="1053282" cy="35560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カギ線コネクタ 21"/>
          <p:cNvCxnSpPr/>
          <p:nvPr/>
        </p:nvCxnSpPr>
        <p:spPr>
          <a:xfrm flipV="1">
            <a:off x="3004639" y="3002643"/>
            <a:ext cx="1059543" cy="33564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3677922" y="2846614"/>
            <a:ext cx="5396736" cy="30842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建物はまだ建っていない（未完成住宅）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3716022" y="3570514"/>
            <a:ext cx="5358636" cy="30842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すでに建物が建っている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039622" y="2986313"/>
            <a:ext cx="1351278" cy="61685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建売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住宅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323849" y="4124964"/>
            <a:ext cx="1715773" cy="6667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マンション</a:t>
            </a:r>
          </a:p>
        </p:txBody>
      </p:sp>
      <p:sp>
        <p:nvSpPr>
          <p:cNvPr id="26" name="上下矢印 25"/>
          <p:cNvSpPr/>
          <p:nvPr/>
        </p:nvSpPr>
        <p:spPr>
          <a:xfrm>
            <a:off x="9124950" y="1513114"/>
            <a:ext cx="242316" cy="2544536"/>
          </a:xfrm>
          <a:prstGeom prst="up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074658" y="10908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038359" y="40576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低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370361" y="1947511"/>
            <a:ext cx="461665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設計の自由度</a:t>
            </a:r>
          </a:p>
        </p:txBody>
      </p:sp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>
            <a:off x="338141" y="865188"/>
            <a:ext cx="5790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u="sng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○住宅の種類</a:t>
            </a:r>
          </a:p>
        </p:txBody>
      </p:sp>
      <p:sp>
        <p:nvSpPr>
          <p:cNvPr id="32" name="角丸四角形吹き出し 31"/>
          <p:cNvSpPr/>
          <p:nvPr/>
        </p:nvSpPr>
        <p:spPr>
          <a:xfrm>
            <a:off x="2772410" y="3964972"/>
            <a:ext cx="2255785" cy="351515"/>
          </a:xfrm>
          <a:prstGeom prst="wedgeRoundRectCallout">
            <a:avLst>
              <a:gd name="adj1" fmla="val -49082"/>
              <a:gd name="adj2" fmla="val -1506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土地付きの建物を買う</a:t>
            </a:r>
          </a:p>
        </p:txBody>
      </p:sp>
      <p:sp>
        <p:nvSpPr>
          <p:cNvPr id="33" name="角丸四角形吹き出し 32"/>
          <p:cNvSpPr/>
          <p:nvPr/>
        </p:nvSpPr>
        <p:spPr>
          <a:xfrm>
            <a:off x="2425882" y="4565156"/>
            <a:ext cx="5204628" cy="351515"/>
          </a:xfrm>
          <a:prstGeom prst="wedgeRoundRectCallout">
            <a:avLst>
              <a:gd name="adj1" fmla="val -60465"/>
              <a:gd name="adj2" fmla="val -1217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複数の人で、一つの土地・建物を所有する</a:t>
            </a:r>
          </a:p>
        </p:txBody>
      </p:sp>
      <p:sp>
        <p:nvSpPr>
          <p:cNvPr id="31" name="角丸四角形吹き出し 30"/>
          <p:cNvSpPr/>
          <p:nvPr/>
        </p:nvSpPr>
        <p:spPr>
          <a:xfrm>
            <a:off x="2769600" y="1109310"/>
            <a:ext cx="2158000" cy="351515"/>
          </a:xfrm>
          <a:prstGeom prst="wedgeRoundRectCallout">
            <a:avLst>
              <a:gd name="adj1" fmla="val -40254"/>
              <a:gd name="adj2" fmla="val 10946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土地を買って家を建てる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728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-6799" y="842966"/>
            <a:ext cx="5808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u="sng" dirty="0">
                <a:solidFill>
                  <a:srgbClr val="0000C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○住宅面積・購入価格の平均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51385"/>
              </p:ext>
            </p:extLst>
          </p:nvPr>
        </p:nvGraphicFramePr>
        <p:xfrm>
          <a:off x="232104" y="1295109"/>
          <a:ext cx="9244485" cy="532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1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0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390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全国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首都圏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近畿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東海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349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土地付</a:t>
                      </a:r>
                      <a:endParaRPr kumimoji="1" lang="en-US" altLang="ja-JP" sz="2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注文住宅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住宅面積（㎡）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111.4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107.2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112.7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114.5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349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購入価格（万円）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4,456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5,133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4,659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4,379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34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</a:p>
                    <a:p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手持金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412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509</a:t>
                      </a: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430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378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34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借入金等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4,043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4,624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4,229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4,001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349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建売住宅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住宅面積（㎡）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101.8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98.0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102.8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106.1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349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購入価格（万円）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3,605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4,133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3,578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3,139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34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手持金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270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327</a:t>
                      </a: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282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178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34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借入金等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3,335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3,806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3,297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2,961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349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マンション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住宅面積（㎡）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64.7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59.3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68.2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63.5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349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購入価格（万円）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4,529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4,913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4,478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4,262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34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</a:p>
                    <a:p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　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手持金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786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878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792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539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349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借入金等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3,743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4,036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3,686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3,723</a:t>
                      </a:r>
                      <a:endParaRPr kumimoji="1" lang="ja-JP" altLang="en-US" sz="18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51" marR="91451" marT="45728" marB="4572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4720621" y="966076"/>
            <a:ext cx="4916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（出所）住宅金融支援機構「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2021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年度フラット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35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利用者調査報告」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113157" y="554037"/>
            <a:ext cx="3318508" cy="25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135187" y="2508250"/>
            <a:ext cx="350838" cy="3514725"/>
            <a:chOff x="2135187" y="2508250"/>
            <a:chExt cx="350838" cy="3514725"/>
          </a:xfrm>
        </p:grpSpPr>
        <p:sp>
          <p:nvSpPr>
            <p:cNvPr id="5" name="正方形/長方形 4"/>
            <p:cNvSpPr/>
            <p:nvPr/>
          </p:nvSpPr>
          <p:spPr>
            <a:xfrm>
              <a:off x="2135188" y="2508250"/>
              <a:ext cx="350837" cy="2698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135188" y="4162425"/>
              <a:ext cx="350837" cy="2698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135187" y="5753100"/>
              <a:ext cx="350837" cy="2698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375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0405" y="1275151"/>
            <a:ext cx="8582025" cy="1762653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・金融機関等からお金を借りる住宅取得専用ローン。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借入先：銀行、信託銀行、信用金庫・信用組合、モーゲージバンク、生命保険会社、</a:t>
            </a:r>
            <a:r>
              <a:rPr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　　　  勤務先、住宅金融支援機構など</a:t>
            </a:r>
            <a:endParaRPr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・高額な住宅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土地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を全額貯めてから買うよりも早く</a:t>
            </a:r>
            <a: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手に入れることができる。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941" name="タイトル 2"/>
          <p:cNvSpPr>
            <a:spLocks noGrp="1"/>
          </p:cNvSpPr>
          <p:nvPr>
            <p:ph type="title"/>
          </p:nvPr>
        </p:nvSpPr>
        <p:spPr>
          <a:xfrm>
            <a:off x="270405" y="839577"/>
            <a:ext cx="7948612" cy="552450"/>
          </a:xfrm>
        </p:spPr>
        <p:txBody>
          <a:bodyPr/>
          <a:lstStyle/>
          <a:p>
            <a:pPr algn="l" eaLnBrk="1" hangingPunct="1"/>
            <a:r>
              <a:rPr lang="ja-JP" altLang="en-US" sz="2400" u="sng" dirty="0">
                <a:solidFill>
                  <a:srgbClr val="000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○住宅ローンとは？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04" y="3019610"/>
            <a:ext cx="6974004" cy="220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113157" y="554037"/>
            <a:ext cx="3318508" cy="25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86016" y="5515737"/>
            <a:ext cx="9102195" cy="7791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多額の借入となり、</a:t>
            </a: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借入期間も長期になることが一般的な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ので、しっかりと知識をつけてから計画的に利用しよう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803400" y="3576732"/>
            <a:ext cx="488951" cy="110956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52108" y="4782262"/>
            <a:ext cx="352941" cy="138987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514458" y="4789392"/>
            <a:ext cx="352941" cy="138987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152192" y="4348768"/>
            <a:ext cx="273507" cy="33753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64" y="3922484"/>
            <a:ext cx="767435" cy="750168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378448" y="3584443"/>
            <a:ext cx="488951" cy="110956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727240" y="4356479"/>
            <a:ext cx="273507" cy="33753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69" y="3944924"/>
            <a:ext cx="744478" cy="727728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3831228" y="3752542"/>
            <a:ext cx="659124" cy="93375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19" y="3847924"/>
            <a:ext cx="919659" cy="846086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7378983" y="3833657"/>
            <a:ext cx="725866" cy="83899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39" y="3839344"/>
            <a:ext cx="758210" cy="83330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70405" y="5090328"/>
            <a:ext cx="7568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・通常、購入住宅（土地）を</a:t>
            </a:r>
            <a:r>
              <a:rPr lang="ja-JP" altLang="en-US" sz="24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担保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として提供する。</a:t>
            </a:r>
            <a:endParaRPr lang="en-US" altLang="ja-JP" sz="24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23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テキスト ボックス 3"/>
          <p:cNvSpPr txBox="1">
            <a:spLocks noChangeArrowheads="1"/>
          </p:cNvSpPr>
          <p:nvPr/>
        </p:nvSpPr>
        <p:spPr bwMode="auto">
          <a:xfrm>
            <a:off x="668338" y="4017963"/>
            <a:ext cx="21891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収入：共働きで手取り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万円</a:t>
            </a:r>
            <a:endParaRPr lang="en-US" altLang="ja-JP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（年収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600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万円）</a:t>
            </a:r>
            <a:endParaRPr lang="en-US" altLang="ja-JP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支出：家賃・・・・・・・・・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100,000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</a:p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 食費・・・・・・・・・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64,000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</a:p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 　通信費・・・・・・・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24,000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</a:p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 衣服・日用品・医療費など</a:t>
            </a:r>
            <a:endParaRPr lang="ja-JP" altLang="en-US" sz="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 ・・・・・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50,000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</a:p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 　レジャー費・・・・・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30,000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</a:p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 水道光熱費・・・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18,000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</a:p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 　交通費・・・・・・・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20,000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</a:p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 そのほか・・・・・・ 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40,000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  <a:endParaRPr lang="en-US" altLang="ja-JP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148" name="テキスト ボックス 4"/>
          <p:cNvSpPr txBox="1">
            <a:spLocks noChangeArrowheads="1"/>
          </p:cNvSpPr>
          <p:nvPr/>
        </p:nvSpPr>
        <p:spPr bwMode="auto">
          <a:xfrm>
            <a:off x="3000375" y="4316413"/>
            <a:ext cx="19526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物件価格：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4,000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万円</a:t>
            </a:r>
            <a:endParaRPr lang="en-US" altLang="ja-JP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頭金：なし</a:t>
            </a:r>
            <a:endParaRPr lang="en-US" altLang="ja-JP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endParaRPr lang="en-US" altLang="ja-JP" sz="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35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年ローン／変動金利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</a:p>
          <a:p>
            <a:pPr eaLnBrk="1" hangingPunct="1"/>
            <a:endParaRPr lang="en-US" altLang="ja-JP" sz="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返済方式：元利均等返済</a:t>
            </a:r>
            <a:endParaRPr lang="en-US" altLang="ja-JP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6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毎月の支払い額（当初金利）</a:t>
            </a:r>
            <a:endParaRPr lang="en-US" altLang="ja-JP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・・・・・・約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132,500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</a:p>
        </p:txBody>
      </p:sp>
      <p:grpSp>
        <p:nvGrpSpPr>
          <p:cNvPr id="6151" name="グループ化 9"/>
          <p:cNvGrpSpPr>
            <a:grpSpLocks/>
          </p:cNvGrpSpPr>
          <p:nvPr/>
        </p:nvGrpSpPr>
        <p:grpSpPr bwMode="auto">
          <a:xfrm>
            <a:off x="5643563" y="3873500"/>
            <a:ext cx="3094037" cy="782669"/>
            <a:chOff x="5676527" y="2859509"/>
            <a:chExt cx="2956509" cy="1158129"/>
          </a:xfrm>
        </p:grpSpPr>
        <p:sp>
          <p:nvSpPr>
            <p:cNvPr id="11" name="角丸四角形 10"/>
            <p:cNvSpPr/>
            <p:nvPr/>
          </p:nvSpPr>
          <p:spPr>
            <a:xfrm>
              <a:off x="5676527" y="2859509"/>
              <a:ext cx="2798748" cy="1158129"/>
            </a:xfrm>
            <a:prstGeom prst="roundRect">
              <a:avLst>
                <a:gd name="adj" fmla="val 681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" name="二等辺三角形 11"/>
            <p:cNvSpPr/>
            <p:nvPr/>
          </p:nvSpPr>
          <p:spPr>
            <a:xfrm rot="5400000">
              <a:off x="8315710" y="3584119"/>
              <a:ext cx="293342" cy="34131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6152" name="グループ化 12"/>
          <p:cNvGrpSpPr>
            <a:grpSpLocks/>
          </p:cNvGrpSpPr>
          <p:nvPr/>
        </p:nvGrpSpPr>
        <p:grpSpPr bwMode="auto">
          <a:xfrm>
            <a:off x="5643563" y="4875213"/>
            <a:ext cx="3094037" cy="555625"/>
            <a:chOff x="5676527" y="2859509"/>
            <a:chExt cx="2956509" cy="1158129"/>
          </a:xfrm>
        </p:grpSpPr>
        <p:sp>
          <p:nvSpPr>
            <p:cNvPr id="14" name="角丸四角形 13"/>
            <p:cNvSpPr/>
            <p:nvPr/>
          </p:nvSpPr>
          <p:spPr>
            <a:xfrm>
              <a:off x="5676527" y="2859509"/>
              <a:ext cx="2798748" cy="1158129"/>
            </a:xfrm>
            <a:prstGeom prst="roundRect">
              <a:avLst>
                <a:gd name="adj" fmla="val 681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" name="二等辺三角形 14"/>
            <p:cNvSpPr/>
            <p:nvPr/>
          </p:nvSpPr>
          <p:spPr>
            <a:xfrm rot="5400000">
              <a:off x="8316498" y="3584990"/>
              <a:ext cx="291765" cy="34131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6153" name="テキスト ボックス 15"/>
          <p:cNvSpPr txBox="1">
            <a:spLocks noChangeArrowheads="1"/>
          </p:cNvSpPr>
          <p:nvPr/>
        </p:nvSpPr>
        <p:spPr bwMode="auto">
          <a:xfrm>
            <a:off x="5675313" y="3940175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住宅ローンのことはよく分からないから、友達が働いている金融機関から借りようと思うの。</a:t>
            </a:r>
            <a:endParaRPr lang="en-US" altLang="ja-JP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担当者に相談して、借入期間は</a:t>
            </a:r>
            <a:r>
              <a:rPr lang="en-US" altLang="ja-JP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35</a:t>
            </a:r>
            <a:r>
              <a:rPr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年、金利は</a:t>
            </a:r>
            <a:r>
              <a:rPr lang="en-US" altLang="ja-JP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％、月々約</a:t>
            </a:r>
            <a:r>
              <a:rPr lang="en-US" altLang="ja-JP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132,500</a:t>
            </a:r>
            <a:r>
              <a:rPr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円の返済で検討してるわ。</a:t>
            </a:r>
            <a:endParaRPr lang="en-US" altLang="ja-JP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154" name="テキスト ボックス 16"/>
          <p:cNvSpPr txBox="1">
            <a:spLocks noChangeArrowheads="1"/>
          </p:cNvSpPr>
          <p:nvPr/>
        </p:nvSpPr>
        <p:spPr bwMode="auto">
          <a:xfrm>
            <a:off x="5675313" y="4953000"/>
            <a:ext cx="2822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毎月のローンの支払額は今の家賃よりも多くなるけど、今の「自由に使えるお金」も合わせれば何とかなるかしら。</a:t>
            </a:r>
          </a:p>
        </p:txBody>
      </p:sp>
      <p:pic>
        <p:nvPicPr>
          <p:cNvPr id="6155" name="図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2917825"/>
            <a:ext cx="8191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3" y="3981450"/>
            <a:ext cx="8207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4922838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8" name="グループ化 21"/>
          <p:cNvGrpSpPr>
            <a:grpSpLocks/>
          </p:cNvGrpSpPr>
          <p:nvPr/>
        </p:nvGrpSpPr>
        <p:grpSpPr bwMode="auto">
          <a:xfrm>
            <a:off x="5643563" y="5591175"/>
            <a:ext cx="3094037" cy="788988"/>
            <a:chOff x="5676527" y="2859509"/>
            <a:chExt cx="2956509" cy="1158129"/>
          </a:xfrm>
        </p:grpSpPr>
        <p:sp>
          <p:nvSpPr>
            <p:cNvPr id="23" name="角丸四角形 22"/>
            <p:cNvSpPr/>
            <p:nvPr/>
          </p:nvSpPr>
          <p:spPr>
            <a:xfrm>
              <a:off x="5676527" y="2859509"/>
              <a:ext cx="2798748" cy="1158129"/>
            </a:xfrm>
            <a:prstGeom prst="roundRect">
              <a:avLst>
                <a:gd name="adj" fmla="val 681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" name="二等辺三角形 23"/>
            <p:cNvSpPr/>
            <p:nvPr/>
          </p:nvSpPr>
          <p:spPr>
            <a:xfrm rot="5400000">
              <a:off x="8316741" y="3584830"/>
              <a:ext cx="291280" cy="34131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pic>
        <p:nvPicPr>
          <p:cNvPr id="6159" name="図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5718175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テキスト ボックス 20"/>
          <p:cNvSpPr txBox="1">
            <a:spLocks noChangeArrowheads="1"/>
          </p:cNvSpPr>
          <p:nvPr/>
        </p:nvSpPr>
        <p:spPr bwMode="auto">
          <a:xfrm>
            <a:off x="5675313" y="5672138"/>
            <a:ext cx="2822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金利は、固定金利よりも変動金利の方が利率が低いから、変動金利にしようと思ってるの。</a:t>
            </a:r>
            <a:endParaRPr lang="en-US" altLang="ja-JP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返済方式はよく分からないから、とりあえず元利均等返済っていう方式でいいかな。</a:t>
            </a:r>
          </a:p>
        </p:txBody>
      </p:sp>
      <p:sp>
        <p:nvSpPr>
          <p:cNvPr id="6161" name="テキスト ボックス 29"/>
          <p:cNvSpPr txBox="1">
            <a:spLocks noChangeArrowheads="1"/>
          </p:cNvSpPr>
          <p:nvPr/>
        </p:nvSpPr>
        <p:spPr bwMode="auto">
          <a:xfrm>
            <a:off x="657225" y="5753100"/>
            <a:ext cx="2189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自由に使えるお金・・・・・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54,000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円</a:t>
            </a:r>
            <a:endParaRPr lang="en-US" altLang="ja-JP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（収入ー支出）</a:t>
            </a:r>
            <a:endParaRPr lang="en-US" altLang="ja-JP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668338" y="5726113"/>
            <a:ext cx="2052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5578704" y="2257425"/>
            <a:ext cx="360883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工夫ができそうなところに</a:t>
            </a:r>
            <a:r>
              <a:rPr kumimoji="1" lang="ja-JP" altLang="en-US" sz="1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下線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を引こう！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625599"/>
            <a:ext cx="2164080" cy="14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グループ化 5"/>
          <p:cNvGrpSpPr>
            <a:grpSpLocks/>
          </p:cNvGrpSpPr>
          <p:nvPr/>
        </p:nvGrpSpPr>
        <p:grpSpPr bwMode="auto">
          <a:xfrm>
            <a:off x="5643563" y="2746177"/>
            <a:ext cx="3094037" cy="989212"/>
            <a:chOff x="5676527" y="2859509"/>
            <a:chExt cx="2956509" cy="1158129"/>
          </a:xfrm>
        </p:grpSpPr>
        <p:sp>
          <p:nvSpPr>
            <p:cNvPr id="7" name="角丸四角形 6"/>
            <p:cNvSpPr/>
            <p:nvPr/>
          </p:nvSpPr>
          <p:spPr>
            <a:xfrm>
              <a:off x="5676527" y="2859509"/>
              <a:ext cx="2798748" cy="1158129"/>
            </a:xfrm>
            <a:prstGeom prst="roundRect">
              <a:avLst>
                <a:gd name="adj" fmla="val 6818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" name="二等辺三角形 7"/>
            <p:cNvSpPr/>
            <p:nvPr/>
          </p:nvSpPr>
          <p:spPr>
            <a:xfrm rot="5400000">
              <a:off x="8316971" y="3583186"/>
              <a:ext cx="290820" cy="34131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6150" name="テキスト ボックス 8"/>
          <p:cNvSpPr txBox="1">
            <a:spLocks noChangeArrowheads="1"/>
          </p:cNvSpPr>
          <p:nvPr/>
        </p:nvSpPr>
        <p:spPr bwMode="auto">
          <a:xfrm>
            <a:off x="5675313" y="2788536"/>
            <a:ext cx="28590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わたし、思い切って注文住宅を買うことに決めたの！</a:t>
            </a:r>
          </a:p>
          <a:p>
            <a:r>
              <a:rPr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将来的に子どもが成長したら今の家では狭くなるし、家を買った方がいいと思うのよ。</a:t>
            </a:r>
            <a:endParaRPr lang="en-US" altLang="ja-JP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土地付注文住宅で、</a:t>
            </a:r>
            <a:r>
              <a:rPr lang="en-US" altLang="ja-JP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4,000</a:t>
            </a:r>
            <a:r>
              <a:rPr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万円になるわ。</a:t>
            </a:r>
            <a:endParaRPr lang="en-US" altLang="ja-JP" sz="9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/>
            <a:r>
              <a:rPr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頭金（自己資金）は準備してないけど、別になくてもローンは借りられるし大丈夫ね。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336"/>
            <a:ext cx="27257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62921" y="364290"/>
            <a:ext cx="78763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住宅購入に当たってローンの利用を検討しているメグミさんから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以下のようなメッセージがありました。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内容を見て、</a:t>
            </a:r>
            <a:r>
              <a:rPr kumimoji="1"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ローンの使い方について工夫ができそうなところはありますか？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731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9"/>
          <p:cNvSpPr>
            <a:spLocks noChangeArrowheads="1"/>
          </p:cNvSpPr>
          <p:nvPr/>
        </p:nvSpPr>
        <p:spPr bwMode="auto">
          <a:xfrm>
            <a:off x="223884" y="2508177"/>
            <a:ext cx="89167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⇒ 「年間の返済額＝年収の</a:t>
            </a:r>
            <a:r>
              <a:rPr lang="en-US" altLang="ja-JP" sz="24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％まで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」がひとつの目安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正方形/長方形 11"/>
          <p:cNvSpPr>
            <a:spLocks noChangeArrowheads="1"/>
          </p:cNvSpPr>
          <p:nvPr/>
        </p:nvSpPr>
        <p:spPr bwMode="auto">
          <a:xfrm>
            <a:off x="338138" y="3133344"/>
            <a:ext cx="906203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（例） 夫婦の合計年収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600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万円の場合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⇒年収の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％とすると、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150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⇒月々の返済額　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</a:t>
            </a:r>
            <a:r>
              <a:rPr lang="en-US" altLang="ja-JP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5,000</a:t>
            </a:r>
            <a:r>
              <a:rPr lang="ja-JP" altLang="en-US" sz="20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sz="2000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正方形/長方形 11"/>
          <p:cNvSpPr>
            <a:spLocks noChangeArrowheads="1"/>
          </p:cNvSpPr>
          <p:nvPr/>
        </p:nvSpPr>
        <p:spPr bwMode="auto">
          <a:xfrm>
            <a:off x="591155" y="4142842"/>
            <a:ext cx="8980737" cy="12618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hangingPunct="0"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⇒月々の返済額、返済期間、借入金利をもとに算出した借入額の上限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（目安）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 </a:t>
            </a:r>
            <a:r>
              <a:rPr lang="en-US" altLang="ja-JP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3,000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（返済期間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年・元利均等返済（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）・固定金利３％の場合）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>
              <a:defRPr/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</a:t>
            </a:r>
            <a:r>
              <a: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 元金均等返済方式の場合、はじめのうちは毎月の返済額が大きくなるため、借入額の　　　　　　　</a:t>
            </a:r>
          </a:p>
          <a:p>
            <a:pPr eaLnBrk="0" hangingPunct="0">
              <a:defRPr/>
            </a:pPr>
            <a:r>
              <a:rPr lang="ja-JP" altLang="en-US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上限はより低くなる。</a:t>
            </a:r>
            <a:endParaRPr lang="en-US" altLang="ja-JP" sz="16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51996" y="1491509"/>
            <a:ext cx="9099669" cy="5346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1938" indent="101600" eaLnBrk="1" hangingPunct="1">
              <a:buNone/>
              <a:defRPr/>
            </a:pPr>
            <a:r>
              <a:rPr lang="ja-JP" altLang="en-US" sz="2400" b="1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金融機関等から「借りられる額」</a:t>
            </a:r>
            <a:r>
              <a:rPr lang="ja-JP" altLang="en-US" sz="2400" b="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ではなく</a:t>
            </a:r>
            <a:endParaRPr lang="en-US" altLang="ja-JP" sz="2400" b="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1938" indent="101600" eaLnBrk="1" hangingPunct="1">
              <a:buNone/>
              <a:defRPr/>
            </a:pP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</a:t>
            </a:r>
            <a:r>
              <a:rPr lang="ja-JP" altLang="en-US" sz="2400" b="1" u="sng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自分が「返せる額」の範囲内</a:t>
            </a:r>
            <a:r>
              <a:rPr lang="ja-JP" altLang="en-US" sz="2400" b="0" u="sng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が鉄則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89625" y="3056652"/>
            <a:ext cx="9062040" cy="2348074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タイトル 2"/>
          <p:cNvSpPr txBox="1">
            <a:spLocks/>
          </p:cNvSpPr>
          <p:nvPr/>
        </p:nvSpPr>
        <p:spPr bwMode="auto">
          <a:xfrm>
            <a:off x="338138" y="846986"/>
            <a:ext cx="79486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 u="sng" dirty="0">
                <a:solidFill>
                  <a:srgbClr val="000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○住宅ローンでどれくらいのお金を借りる？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113157" y="582173"/>
            <a:ext cx="3318508" cy="25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23884" y="5718659"/>
            <a:ext cx="9348008" cy="5388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ポイントをおさえることで「総返済額」を減らすことが可能</a:t>
            </a:r>
          </a:p>
        </p:txBody>
      </p:sp>
    </p:spTree>
    <p:extLst>
      <p:ext uri="{BB962C8B-B14F-4D97-AF65-F5344CB8AC3E}">
        <p14:creationId xmlns:p14="http://schemas.microsoft.com/office/powerpoint/2010/main" val="332211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20805" y="1988177"/>
            <a:ext cx="8473743" cy="4091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ja-JP" altLang="en-US" sz="2800" b="1" u="sng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①頭金を多く用意する</a:t>
            </a:r>
            <a:endParaRPr lang="en-US" altLang="ja-JP" sz="2800" b="1" u="sng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ja-JP" sz="2800" b="1" u="sng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ja-JP" altLang="en-US" sz="2800" b="1" u="sng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②金利をしっかりと比較・検討して選択する</a:t>
            </a:r>
          </a:p>
          <a:p>
            <a:pPr marL="0" lv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altLang="ja-JP" sz="2800" b="1" u="sng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lv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ja-JP" altLang="en-US" sz="2800" b="1" u="sng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ja-JP" altLang="en-US" sz="2800" b="1" u="sng" kern="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返済方法をしっかりと比較・検討して選択する</a:t>
            </a:r>
            <a:endParaRPr lang="en-US" altLang="ja-JP" sz="2800" b="1" u="sng" kern="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タイトル 2"/>
          <p:cNvSpPr txBox="1">
            <a:spLocks/>
          </p:cNvSpPr>
          <p:nvPr/>
        </p:nvSpPr>
        <p:spPr>
          <a:xfrm>
            <a:off x="338183" y="808670"/>
            <a:ext cx="9284788" cy="10089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600" b="1" kern="1200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</a:lstStyle>
          <a:p>
            <a:pPr algn="l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○総返済額を少なくする借り入れ時のポイント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113157" y="554037"/>
            <a:ext cx="3318508" cy="254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１．住宅ローンの基礎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171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1">
      <a:dk1>
        <a:sysClr val="windowText" lastClr="000000"/>
      </a:dk1>
      <a:lt1>
        <a:sysClr val="window" lastClr="FFFFFF"/>
      </a:lt1>
      <a:dk2>
        <a:srgbClr val="B2142D"/>
      </a:dk2>
      <a:lt2>
        <a:srgbClr val="3A474F"/>
      </a:lt2>
      <a:accent1>
        <a:srgbClr val="1F497D"/>
      </a:accent1>
      <a:accent2>
        <a:srgbClr val="EEECE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">
      <a:majorFont>
        <a:latin typeface="HGPｺﾞｼｯｸE"/>
        <a:ea typeface="HGPｺﾞｼｯｸE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4f3f38-d086-41c4-9360-69785fbbe904">
      <Terms xmlns="http://schemas.microsoft.com/office/infopath/2007/PartnerControls"/>
    </lcf76f155ced4ddcb4097134ff3c332f>
    <_x30bf__x30b0_ xmlns="404f3f38-d086-41c4-9360-69785fbbe904" xsi:nil="true"/>
    <TaxCatchAll xmlns="245eb7dc-8688-4606-8f95-de4fcf3c902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12F8083034EE8418AE08732B5534932" ma:contentTypeVersion="14" ma:contentTypeDescription="新しいドキュメントを作成します。" ma:contentTypeScope="" ma:versionID="736e45baee00fdffb10141f50bebb495">
  <xsd:schema xmlns:xsd="http://www.w3.org/2001/XMLSchema" xmlns:xs="http://www.w3.org/2001/XMLSchema" xmlns:p="http://schemas.microsoft.com/office/2006/metadata/properties" xmlns:ns2="404f3f38-d086-41c4-9360-69785fbbe904" xmlns:ns3="245eb7dc-8688-4606-8f95-de4fcf3c902e" targetNamespace="http://schemas.microsoft.com/office/2006/metadata/properties" ma:root="true" ma:fieldsID="69f4f556b754794c6328a3cff4c381de" ns2:_="" ns3:_="">
    <xsd:import namespace="404f3f38-d086-41c4-9360-69785fbbe904"/>
    <xsd:import namespace="245eb7dc-8688-4606-8f95-de4fcf3c902e"/>
    <xsd:element name="properties">
      <xsd:complexType>
        <xsd:sequence>
          <xsd:element name="documentManagement">
            <xsd:complexType>
              <xsd:all>
                <xsd:element ref="ns2:_x30bf__x30b0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f3f38-d086-41c4-9360-69785fbbe904" elementFormDefault="qualified">
    <xsd:import namespace="http://schemas.microsoft.com/office/2006/documentManagement/types"/>
    <xsd:import namespace="http://schemas.microsoft.com/office/infopath/2007/PartnerControls"/>
    <xsd:element name="_x30bf__x30b0_" ma:index="8" nillable="true" ma:displayName="タグ" ma:format="Dropdown" ma:internalName="_x30bf__x30b0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d27a21c9-5ea8-4761-8f01-c851b536a9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eb7dc-8688-4606-8f95-de4fcf3c902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992c88d-9965-4eb8-b82c-efa683676638}" ma:internalName="TaxCatchAll" ma:showField="CatchAllData" ma:web="245eb7dc-8688-4606-8f95-de4fcf3c90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CF06B4-17B4-4DD7-A64C-9DB710C638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A953D5-AE69-4846-AEFC-9B93017C522F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04f3f38-d086-41c4-9360-69785fbbe904"/>
    <ds:schemaRef ds:uri="http://purl.org/dc/terms/"/>
    <ds:schemaRef ds:uri="http://schemas.microsoft.com/office/infopath/2007/PartnerControls"/>
    <ds:schemaRef ds:uri="http://purl.org/dc/dcmitype/"/>
    <ds:schemaRef ds:uri="245eb7dc-8688-4606-8f95-de4fcf3c902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0F2362-47A5-4A33-B99B-C9EC5FB033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4f3f38-d086-41c4-9360-69785fbbe904"/>
    <ds:schemaRef ds:uri="245eb7dc-8688-4606-8f95-de4fcf3c90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</TotalTime>
  <Words>2848</Words>
  <Application>Microsoft Office PowerPoint</Application>
  <PresentationFormat>A4 210 x 297 mm</PresentationFormat>
  <Paragraphs>379</Paragraphs>
  <Slides>27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38" baseType="lpstr">
      <vt:lpstr>HGPｺﾞｼｯｸE</vt:lpstr>
      <vt:lpstr>KozGoPro-Bold-90pv-RKSJ-H-Identity-H</vt:lpstr>
      <vt:lpstr>Meiryo UI</vt:lpstr>
      <vt:lpstr>ＭＳ Ｐゴシック</vt:lpstr>
      <vt:lpstr>ＭＳ ゴシック</vt:lpstr>
      <vt:lpstr>メイリオ</vt:lpstr>
      <vt:lpstr>Arial</vt:lpstr>
      <vt:lpstr>Calibri</vt:lpstr>
      <vt:lpstr>Wingdings</vt:lpstr>
      <vt:lpstr>Office テーマ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○住宅ローンとは？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・独りで悩まず、まずは家族、友人など身近な人に相談を。 ・身近に相談できる人がいないときは、「専門家」に。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お金を借りる②</dc:title>
  <dc:creator/>
  <cp:lastModifiedBy>2016</cp:lastModifiedBy>
  <cp:revision>137</cp:revision>
  <cp:lastPrinted>2022-09-13T06:28:48Z</cp:lastPrinted>
  <dcterms:created xsi:type="dcterms:W3CDTF">2014-06-05T03:00:59Z</dcterms:created>
  <dcterms:modified xsi:type="dcterms:W3CDTF">2023-03-28T01:56:32Z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0x010100A12F8083034EE8418AE08732B5534932</vt:lpwstr>
  </property>
  <property fmtid="{D5CDD505-2E9C-101B-9397-08002B2CF9AE}" pid="4" name="Order">
    <vt:r8>216400</vt:r8>
  </property>
  <property fmtid="{D5CDD505-2E9C-101B-9397-08002B2CF9AE}" pid="5" name="MediaServiceImageTags">
    <vt:lpwstr/>
  </property>
</Properties>
</file>