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5.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 id="2147484182" r:id="rId2"/>
    <p:sldMasterId id="2147484196" r:id="rId3"/>
    <p:sldMasterId id="2147484202" r:id="rId4"/>
    <p:sldMasterId id="2147484216" r:id="rId5"/>
    <p:sldMasterId id="2147484222" r:id="rId6"/>
  </p:sldMasterIdLst>
  <p:notesMasterIdLst>
    <p:notesMasterId r:id="rId35"/>
  </p:notesMasterIdLst>
  <p:handoutMasterIdLst>
    <p:handoutMasterId r:id="rId36"/>
  </p:handoutMasterIdLst>
  <p:sldIdLst>
    <p:sldId id="334" r:id="rId7"/>
    <p:sldId id="335" r:id="rId8"/>
    <p:sldId id="284" r:id="rId9"/>
    <p:sldId id="336" r:id="rId10"/>
    <p:sldId id="337" r:id="rId11"/>
    <p:sldId id="317" r:id="rId12"/>
    <p:sldId id="318" r:id="rId13"/>
    <p:sldId id="319" r:id="rId14"/>
    <p:sldId id="339" r:id="rId15"/>
    <p:sldId id="338" r:id="rId16"/>
    <p:sldId id="321" r:id="rId17"/>
    <p:sldId id="322" r:id="rId18"/>
    <p:sldId id="323" r:id="rId19"/>
    <p:sldId id="294" r:id="rId20"/>
    <p:sldId id="307" r:id="rId21"/>
    <p:sldId id="324" r:id="rId22"/>
    <p:sldId id="325" r:id="rId23"/>
    <p:sldId id="308" r:id="rId24"/>
    <p:sldId id="326" r:id="rId25"/>
    <p:sldId id="309" r:id="rId26"/>
    <p:sldId id="311" r:id="rId27"/>
    <p:sldId id="327" r:id="rId28"/>
    <p:sldId id="310" r:id="rId29"/>
    <p:sldId id="312" r:id="rId30"/>
    <p:sldId id="332" r:id="rId31"/>
    <p:sldId id="340" r:id="rId32"/>
    <p:sldId id="328" r:id="rId33"/>
    <p:sldId id="329" r:id="rId3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3" userDrawn="1">
          <p15:clr>
            <a:srgbClr val="A4A3A4"/>
          </p15:clr>
        </p15:guide>
        <p15:guide id="2" pos="2161" userDrawn="1">
          <p15:clr>
            <a:srgbClr val="A4A3A4"/>
          </p15:clr>
        </p15:guide>
        <p15:guide id="3" orient="horz" pos="3131">
          <p15:clr>
            <a:srgbClr val="A4A3A4"/>
          </p15:clr>
        </p15:guide>
        <p15:guide id="4"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FF99"/>
    <a:srgbClr val="CC00FF"/>
    <a:srgbClr val="33CC33"/>
    <a:srgbClr val="FF6600"/>
    <a:srgbClr val="FF3300"/>
    <a:srgbClr val="000000"/>
    <a:srgbClr val="FF66CC"/>
    <a:srgbClr val="99FF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72" autoAdjust="0"/>
    <p:restoredTop sz="92970" autoAdjust="0"/>
  </p:normalViewPr>
  <p:slideViewPr>
    <p:cSldViewPr>
      <p:cViewPr varScale="1">
        <p:scale>
          <a:sx n="96" d="100"/>
          <a:sy n="96"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2"/>
    </p:cViewPr>
  </p:sorterViewPr>
  <p:notesViewPr>
    <p:cSldViewPr>
      <p:cViewPr varScale="1">
        <p:scale>
          <a:sx n="55" d="100"/>
          <a:sy n="55" d="100"/>
        </p:scale>
        <p:origin x="-2904" y="-102"/>
      </p:cViewPr>
      <p:guideLst>
        <p:guide orient="horz" pos="3110"/>
        <p:guide orient="horz" pos="3108"/>
        <p:guide pos="213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_suzuki.JAFP.095\Desktop\&#31532;6&#22238;H28CF&#34920;&#12288;&#35211;&#30452;&#12375;&#35506;&#3898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_suzuki.JAFP.095\Desktop\&#31532;6&#22238;H28CF&#34920;&#12288;&#35211;&#30452;&#12375;&#35506;&#3898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_suzuki.JAFP.095\Desktop\&#31532;6&#22238;H28CF&#34920;&#12288;&#35211;&#30452;&#12375;&#35506;&#3898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_suzuki.JAFP.095\Desktop\&#31532;6&#22238;H28CF&#34920;&#12288;&#35211;&#30452;&#12375;&#35506;&#3898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_suzuki.JAFP.095\Desktop\&#31532;6&#22238;H28CF&#34920;&#12288;&#35211;&#30452;&#12375;&#35506;&#3898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_suzuki.JAFP.095\Desktop\&#31532;6&#22238;H28CF&#34920;&#12288;&#35211;&#30452;&#12375;&#35506;&#38988;.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_suzuki.JAFP.095\Desktop\&#31532;6&#22238;H28CF&#34920;&#12288;&#35211;&#30452;&#12375;&#35506;&#3898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_suzuki.JAFP.095\Desktop\&#31532;6&#22238;H28CF&#34920;&#12288;&#35211;&#30452;&#12375;&#35506;&#3898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76200">
              <a:solidFill>
                <a:schemeClr val="tx1"/>
              </a:solidFill>
            </a:ln>
          </c:spPr>
          <c:marker>
            <c:symbol val="none"/>
          </c:marker>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Sheet1!$D$2:$BL$2</c:f>
              <c:numCache>
                <c:formatCode>0_ ;[Red]\-0\ </c:formatCode>
                <c:ptCount val="61"/>
                <c:pt idx="0">
                  <c:v>0</c:v>
                </c:pt>
                <c:pt idx="1">
                  <c:v>0</c:v>
                </c:pt>
                <c:pt idx="2">
                  <c:v>40</c:v>
                </c:pt>
                <c:pt idx="3">
                  <c:v>84.800000000000011</c:v>
                </c:pt>
                <c:pt idx="4">
                  <c:v>119.56800000000001</c:v>
                </c:pt>
                <c:pt idx="5">
                  <c:v>170.27751999999998</c:v>
                </c:pt>
                <c:pt idx="6">
                  <c:v>206.30777519999998</c:v>
                </c:pt>
                <c:pt idx="7">
                  <c:v>267.84385664799993</c:v>
                </c:pt>
                <c:pt idx="8">
                  <c:v>803.61640781495919</c:v>
                </c:pt>
                <c:pt idx="9">
                  <c:v>787.98613551692881</c:v>
                </c:pt>
                <c:pt idx="10">
                  <c:v>787.01095504995669</c:v>
                </c:pt>
                <c:pt idx="11">
                  <c:v>612.35651916897461</c:v>
                </c:pt>
                <c:pt idx="12">
                  <c:v>600.49645021156471</c:v>
                </c:pt>
                <c:pt idx="13">
                  <c:v>593.62057918543087</c:v>
                </c:pt>
                <c:pt idx="14">
                  <c:v>569.92535202851468</c:v>
                </c:pt>
                <c:pt idx="15">
                  <c:v>312.81404645689003</c:v>
                </c:pt>
                <c:pt idx="16">
                  <c:v>199.29699568611662</c:v>
                </c:pt>
                <c:pt idx="17">
                  <c:v>93.591819239580403</c:v>
                </c:pt>
                <c:pt idx="18">
                  <c:v>-156.07633893604486</c:v>
                </c:pt>
                <c:pt idx="19">
                  <c:v>-249.47456482134518</c:v>
                </c:pt>
                <c:pt idx="20">
                  <c:v>-348.36192090690014</c:v>
                </c:pt>
                <c:pt idx="21">
                  <c:v>-444.48918476718927</c:v>
                </c:pt>
                <c:pt idx="22">
                  <c:v>-533.5985793773018</c:v>
                </c:pt>
                <c:pt idx="23">
                  <c:v>-631.42349491640664</c:v>
                </c:pt>
                <c:pt idx="24">
                  <c:v>-823.68820179419254</c:v>
                </c:pt>
                <c:pt idx="25">
                  <c:v>-967.90755462826723</c:v>
                </c:pt>
                <c:pt idx="26">
                  <c:v>-1246.9866868923202</c:v>
                </c:pt>
                <c:pt idx="27">
                  <c:v>-1398.6206959461501</c:v>
                </c:pt>
                <c:pt idx="28">
                  <c:v>-1525.4943181498834</c:v>
                </c:pt>
                <c:pt idx="29">
                  <c:v>-1674.2815937555911</c:v>
                </c:pt>
                <c:pt idx="30">
                  <c:v>-1785.6455212600411</c:v>
                </c:pt>
                <c:pt idx="31">
                  <c:v>-1740.4697998177901</c:v>
                </c:pt>
                <c:pt idx="32">
                  <c:v>-1684.3268067322701</c:v>
                </c:pt>
                <c:pt idx="33">
                  <c:v>-1520.7075238541861</c:v>
                </c:pt>
                <c:pt idx="34">
                  <c:v>-1544.4876624897613</c:v>
                </c:pt>
                <c:pt idx="35">
                  <c:v>-1775.6352052843986</c:v>
                </c:pt>
                <c:pt idx="36">
                  <c:v>-1593.3040943628778</c:v>
                </c:pt>
                <c:pt idx="37">
                  <c:v>-1397.0337885137108</c:v>
                </c:pt>
                <c:pt idx="38">
                  <c:v>-1386.3488066570699</c:v>
                </c:pt>
                <c:pt idx="39">
                  <c:v>-1410.7582571760911</c:v>
                </c:pt>
                <c:pt idx="40">
                  <c:v>392.29661255860384</c:v>
                </c:pt>
                <c:pt idx="41">
                  <c:v>189.14857968799322</c:v>
                </c:pt>
                <c:pt idx="42">
                  <c:v>-170.32641384003119</c:v>
                </c:pt>
                <c:pt idx="43">
                  <c:v>-379.65490723861535</c:v>
                </c:pt>
                <c:pt idx="44">
                  <c:v>-645.56597050517155</c:v>
                </c:pt>
                <c:pt idx="45">
                  <c:v>-847.19125503705845</c:v>
                </c:pt>
                <c:pt idx="46">
                  <c:v>-1008.4650452595833</c:v>
                </c:pt>
                <c:pt idx="47">
                  <c:v>-1116.7243112865588</c:v>
                </c:pt>
                <c:pt idx="48">
                  <c:v>-1232.1087626340736</c:v>
                </c:pt>
                <c:pt idx="49">
                  <c:v>-1404.7609030085389</c:v>
                </c:pt>
                <c:pt idx="50">
                  <c:v>-1534.8260861904935</c:v>
                </c:pt>
                <c:pt idx="51">
                  <c:v>-1672.4525730360881</c:v>
                </c:pt>
                <c:pt idx="52">
                  <c:v>-1867.791589618593</c:v>
                </c:pt>
                <c:pt idx="53">
                  <c:v>-2020.9973865327484</c:v>
                </c:pt>
                <c:pt idx="54">
                  <c:v>-2182.2272993851857</c:v>
                </c:pt>
                <c:pt idx="55">
                  <c:v>-2351.6418104946747</c:v>
                </c:pt>
                <c:pt idx="56">
                  <c:v>-2529.4046118263518</c:v>
                </c:pt>
                <c:pt idx="57">
                  <c:v>-2715.6826691846572</c:v>
                </c:pt>
                <c:pt idx="58">
                  <c:v>-2910.6462876901387</c:v>
                </c:pt>
                <c:pt idx="59">
                  <c:v>-3114.469178565726</c:v>
                </c:pt>
                <c:pt idx="60">
                  <c:v>-3327.3285272588241</c:v>
                </c:pt>
              </c:numCache>
            </c:numRef>
          </c:val>
          <c:smooth val="0"/>
        </c:ser>
        <c:dLbls>
          <c:showLegendKey val="0"/>
          <c:showVal val="0"/>
          <c:showCatName val="0"/>
          <c:showSerName val="0"/>
          <c:showPercent val="0"/>
          <c:showBubbleSize val="0"/>
        </c:dLbls>
        <c:marker val="1"/>
        <c:smooth val="0"/>
        <c:axId val="94738688"/>
        <c:axId val="94739840"/>
      </c:lineChart>
      <c:catAx>
        <c:axId val="94738688"/>
        <c:scaling>
          <c:orientation val="minMax"/>
        </c:scaling>
        <c:delete val="0"/>
        <c:axPos val="b"/>
        <c:numFmt formatCode="General" sourceLinked="1"/>
        <c:majorTickMark val="in"/>
        <c:minorTickMark val="none"/>
        <c:tickLblPos val="low"/>
        <c:spPr>
          <a:ln w="38100">
            <a:solidFill>
              <a:schemeClr val="tx1"/>
            </a:solidFill>
          </a:ln>
        </c:spPr>
        <c:txPr>
          <a:bodyPr/>
          <a:lstStyle/>
          <a:p>
            <a:pPr>
              <a:defRPr sz="1400"/>
            </a:pPr>
            <a:endParaRPr lang="ja-JP"/>
          </a:p>
        </c:txPr>
        <c:crossAx val="94739840"/>
        <c:crosses val="autoZero"/>
        <c:auto val="1"/>
        <c:lblAlgn val="ctr"/>
        <c:lblOffset val="100"/>
        <c:tickLblSkip val="5"/>
        <c:tickMarkSkip val="5"/>
        <c:noMultiLvlLbl val="0"/>
      </c:catAx>
      <c:valAx>
        <c:axId val="94739840"/>
        <c:scaling>
          <c:orientation val="minMax"/>
        </c:scaling>
        <c:delete val="0"/>
        <c:axPos val="l"/>
        <c:majorGridlines/>
        <c:title>
          <c:tx>
            <c:rich>
              <a:bodyPr rot="0" vert="eaVert" anchor="ctr" anchorCtr="0"/>
              <a:lstStyle/>
              <a:p>
                <a:pPr>
                  <a:defRPr/>
                </a:pPr>
                <a:r>
                  <a:rPr lang="ja-JP" altLang="ja-JP" sz="1800" b="1" i="0" baseline="0" dirty="0"/>
                  <a:t>貯蓄残高</a:t>
                </a:r>
                <a:r>
                  <a:rPr lang="ja-JP" altLang="ja-JP" sz="1800" b="0" i="0" baseline="0" dirty="0"/>
                  <a:t>（万円）</a:t>
                </a:r>
                <a:endParaRPr lang="ja-JP" altLang="ja-JP" sz="1800" dirty="0"/>
              </a:p>
            </c:rich>
          </c:tx>
          <c:layout/>
          <c:overlay val="0"/>
        </c:title>
        <c:numFmt formatCode="0_ ;[Red]\-0\ " sourceLinked="1"/>
        <c:majorTickMark val="out"/>
        <c:minorTickMark val="none"/>
        <c:tickLblPos val="nextTo"/>
        <c:txPr>
          <a:bodyPr/>
          <a:lstStyle/>
          <a:p>
            <a:pPr>
              <a:defRPr sz="1400"/>
            </a:pPr>
            <a:endParaRPr lang="ja-JP"/>
          </a:p>
        </c:txPr>
        <c:crossAx val="94738688"/>
        <c:crosses val="autoZero"/>
        <c:crossBetween val="midCat"/>
        <c:minorUnit val="500"/>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76200">
              <a:solidFill>
                <a:srgbClr val="FF3300"/>
              </a:solidFill>
            </a:ln>
          </c:spPr>
          <c:marker>
            <c:symbol val="none"/>
          </c:marker>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Sheet1!$D$3:$BL$3</c:f>
              <c:numCache>
                <c:formatCode>0_ ;[Red]\-0\ </c:formatCode>
                <c:ptCount val="61"/>
                <c:pt idx="0">
                  <c:v>0</c:v>
                </c:pt>
                <c:pt idx="1">
                  <c:v>0</c:v>
                </c:pt>
                <c:pt idx="2">
                  <c:v>40</c:v>
                </c:pt>
                <c:pt idx="3">
                  <c:v>84.800000000000011</c:v>
                </c:pt>
                <c:pt idx="4">
                  <c:v>119.56800000000001</c:v>
                </c:pt>
                <c:pt idx="5">
                  <c:v>170.27751999999998</c:v>
                </c:pt>
                <c:pt idx="6">
                  <c:v>206.30777519999998</c:v>
                </c:pt>
                <c:pt idx="7">
                  <c:v>267.84385664799993</c:v>
                </c:pt>
                <c:pt idx="8">
                  <c:v>806.61640781495919</c:v>
                </c:pt>
                <c:pt idx="9">
                  <c:v>793.98613551692881</c:v>
                </c:pt>
                <c:pt idx="10">
                  <c:v>796.01095504995669</c:v>
                </c:pt>
                <c:pt idx="11">
                  <c:v>624.35651916897461</c:v>
                </c:pt>
                <c:pt idx="12">
                  <c:v>615.49645021156471</c:v>
                </c:pt>
                <c:pt idx="13">
                  <c:v>611.62057918543087</c:v>
                </c:pt>
                <c:pt idx="14">
                  <c:v>590.92535202851468</c:v>
                </c:pt>
                <c:pt idx="15">
                  <c:v>336.81404645689003</c:v>
                </c:pt>
                <c:pt idx="16">
                  <c:v>226.29699568611662</c:v>
                </c:pt>
                <c:pt idx="17">
                  <c:v>123.59181923958039</c:v>
                </c:pt>
                <c:pt idx="18">
                  <c:v>-123.07633893604465</c:v>
                </c:pt>
                <c:pt idx="19">
                  <c:v>-213.47456482134518</c:v>
                </c:pt>
                <c:pt idx="20">
                  <c:v>-309.36192090690014</c:v>
                </c:pt>
                <c:pt idx="21">
                  <c:v>-402.48918476718927</c:v>
                </c:pt>
                <c:pt idx="22">
                  <c:v>-488.5985793773001</c:v>
                </c:pt>
                <c:pt idx="23">
                  <c:v>-583.42349491640675</c:v>
                </c:pt>
                <c:pt idx="24">
                  <c:v>-772.68820179419254</c:v>
                </c:pt>
                <c:pt idx="25">
                  <c:v>-905.30755462826744</c:v>
                </c:pt>
                <c:pt idx="26">
                  <c:v>-1172.7866868923204</c:v>
                </c:pt>
                <c:pt idx="27">
                  <c:v>-1312.8206959461506</c:v>
                </c:pt>
                <c:pt idx="28">
                  <c:v>-1428.0943181498828</c:v>
                </c:pt>
                <c:pt idx="29">
                  <c:v>-1565.2815937555911</c:v>
                </c:pt>
                <c:pt idx="30">
                  <c:v>-1665.0455212600411</c:v>
                </c:pt>
                <c:pt idx="31">
                  <c:v>-1608.2697998177891</c:v>
                </c:pt>
                <c:pt idx="32">
                  <c:v>-1540.5268067322711</c:v>
                </c:pt>
                <c:pt idx="33">
                  <c:v>-1365.307523854186</c:v>
                </c:pt>
                <c:pt idx="34">
                  <c:v>-1377.4876624897613</c:v>
                </c:pt>
                <c:pt idx="35">
                  <c:v>-1577.9352052844001</c:v>
                </c:pt>
                <c:pt idx="36">
                  <c:v>-1364.9040943628784</c:v>
                </c:pt>
                <c:pt idx="37">
                  <c:v>-1137.933788513712</c:v>
                </c:pt>
                <c:pt idx="38">
                  <c:v>-1096.5488066570706</c:v>
                </c:pt>
                <c:pt idx="39">
                  <c:v>-1090.2582571760911</c:v>
                </c:pt>
                <c:pt idx="40">
                  <c:v>743.49661255860451</c:v>
                </c:pt>
                <c:pt idx="41">
                  <c:v>571.04857968799308</c:v>
                </c:pt>
                <c:pt idx="42">
                  <c:v>242.27358615996857</c:v>
                </c:pt>
                <c:pt idx="43">
                  <c:v>60.64509276138449</c:v>
                </c:pt>
                <c:pt idx="44">
                  <c:v>-177.56597050517155</c:v>
                </c:pt>
                <c:pt idx="45">
                  <c:v>-351.49125503705869</c:v>
                </c:pt>
                <c:pt idx="46">
                  <c:v>-512.76504525958444</c:v>
                </c:pt>
                <c:pt idx="47">
                  <c:v>-621.02431128655951</c:v>
                </c:pt>
                <c:pt idx="48">
                  <c:v>-736.40876263407415</c:v>
                </c:pt>
                <c:pt idx="49">
                  <c:v>-909.06090300853941</c:v>
                </c:pt>
                <c:pt idx="50">
                  <c:v>-1039.1260861904939</c:v>
                </c:pt>
                <c:pt idx="51">
                  <c:v>-1176.7525730360881</c:v>
                </c:pt>
                <c:pt idx="52">
                  <c:v>-1372.0915896185932</c:v>
                </c:pt>
                <c:pt idx="53">
                  <c:v>-1525.2973865327488</c:v>
                </c:pt>
                <c:pt idx="54">
                  <c:v>-1686.5272993851881</c:v>
                </c:pt>
                <c:pt idx="55">
                  <c:v>-1855.9418104946751</c:v>
                </c:pt>
                <c:pt idx="56">
                  <c:v>-2033.7046118263522</c:v>
                </c:pt>
                <c:pt idx="57">
                  <c:v>-2219.9826691846579</c:v>
                </c:pt>
                <c:pt idx="58">
                  <c:v>-2414.9462876901398</c:v>
                </c:pt>
                <c:pt idx="59">
                  <c:v>-2618.7691785657257</c:v>
                </c:pt>
                <c:pt idx="60">
                  <c:v>-2831.6285272588243</c:v>
                </c:pt>
              </c:numCache>
            </c:numRef>
          </c:val>
          <c:smooth val="0"/>
        </c:ser>
        <c:dLbls>
          <c:showLegendKey val="0"/>
          <c:showVal val="0"/>
          <c:showCatName val="0"/>
          <c:showSerName val="0"/>
          <c:showPercent val="0"/>
          <c:showBubbleSize val="0"/>
        </c:dLbls>
        <c:marker val="1"/>
        <c:smooth val="0"/>
        <c:axId val="97372032"/>
        <c:axId val="97373568"/>
      </c:lineChart>
      <c:catAx>
        <c:axId val="97372032"/>
        <c:scaling>
          <c:orientation val="minMax"/>
        </c:scaling>
        <c:delete val="0"/>
        <c:axPos val="b"/>
        <c:numFmt formatCode="General" sourceLinked="1"/>
        <c:majorTickMark val="in"/>
        <c:minorTickMark val="none"/>
        <c:tickLblPos val="low"/>
        <c:spPr>
          <a:ln w="38100">
            <a:solidFill>
              <a:schemeClr val="tx1"/>
            </a:solidFill>
          </a:ln>
        </c:spPr>
        <c:txPr>
          <a:bodyPr/>
          <a:lstStyle/>
          <a:p>
            <a:pPr>
              <a:defRPr sz="1400"/>
            </a:pPr>
            <a:endParaRPr lang="ja-JP"/>
          </a:p>
        </c:txPr>
        <c:crossAx val="97373568"/>
        <c:crosses val="autoZero"/>
        <c:auto val="1"/>
        <c:lblAlgn val="ctr"/>
        <c:lblOffset val="100"/>
        <c:tickLblSkip val="5"/>
        <c:tickMarkSkip val="5"/>
        <c:noMultiLvlLbl val="0"/>
      </c:catAx>
      <c:valAx>
        <c:axId val="97373568"/>
        <c:scaling>
          <c:orientation val="minMax"/>
          <c:max val="6000"/>
          <c:min val="-4000"/>
        </c:scaling>
        <c:delete val="0"/>
        <c:axPos val="l"/>
        <c:majorGridlines/>
        <c:title>
          <c:tx>
            <c:rich>
              <a:bodyPr rot="0" vert="eaVert" anchor="ctr" anchorCtr="0"/>
              <a:lstStyle/>
              <a:p>
                <a:pPr>
                  <a:defRPr/>
                </a:pPr>
                <a:r>
                  <a:rPr lang="ja-JP" altLang="ja-JP" sz="2000" b="1" i="0" baseline="0" dirty="0"/>
                  <a:t>貯蓄残高</a:t>
                </a:r>
                <a:r>
                  <a:rPr lang="ja-JP" altLang="ja-JP" sz="2000" b="0" i="0" baseline="0" dirty="0"/>
                  <a:t>（万円）</a:t>
                </a:r>
                <a:endParaRPr lang="ja-JP" altLang="ja-JP" sz="2000" dirty="0"/>
              </a:p>
            </c:rich>
          </c:tx>
          <c:layout/>
          <c:overlay val="0"/>
        </c:title>
        <c:numFmt formatCode="0_ ;[Red]\-0\ " sourceLinked="1"/>
        <c:majorTickMark val="out"/>
        <c:minorTickMark val="none"/>
        <c:tickLblPos val="nextTo"/>
        <c:txPr>
          <a:bodyPr/>
          <a:lstStyle/>
          <a:p>
            <a:pPr>
              <a:defRPr sz="1400"/>
            </a:pPr>
            <a:endParaRPr lang="ja-JP"/>
          </a:p>
        </c:txPr>
        <c:crossAx val="97372032"/>
        <c:crosses val="autoZero"/>
        <c:crossBetween val="midCat"/>
        <c:minorUnit val="500"/>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76200">
              <a:solidFill>
                <a:srgbClr val="FF6600"/>
              </a:solidFill>
            </a:ln>
          </c:spPr>
          <c:marker>
            <c:symbol val="none"/>
          </c:marker>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Sheet1!$D$4:$BL$4</c:f>
              <c:numCache>
                <c:formatCode>0_ ;[Red]\-0\ </c:formatCode>
                <c:ptCount val="61"/>
                <c:pt idx="0">
                  <c:v>0</c:v>
                </c:pt>
                <c:pt idx="1">
                  <c:v>0</c:v>
                </c:pt>
                <c:pt idx="2">
                  <c:v>40</c:v>
                </c:pt>
                <c:pt idx="3">
                  <c:v>84.800000000000011</c:v>
                </c:pt>
                <c:pt idx="4">
                  <c:v>119.56800000000001</c:v>
                </c:pt>
                <c:pt idx="5">
                  <c:v>170.27751999999998</c:v>
                </c:pt>
                <c:pt idx="6">
                  <c:v>206.30777519999998</c:v>
                </c:pt>
                <c:pt idx="7">
                  <c:v>267.84385664799993</c:v>
                </c:pt>
                <c:pt idx="8">
                  <c:v>803.61640781495919</c:v>
                </c:pt>
                <c:pt idx="9">
                  <c:v>787.98613551692881</c:v>
                </c:pt>
                <c:pt idx="10">
                  <c:v>787.01095504995669</c:v>
                </c:pt>
                <c:pt idx="11">
                  <c:v>612.35651916897461</c:v>
                </c:pt>
                <c:pt idx="12">
                  <c:v>600.49645021156471</c:v>
                </c:pt>
                <c:pt idx="13">
                  <c:v>593.62057918543087</c:v>
                </c:pt>
                <c:pt idx="14">
                  <c:v>569.92535202851468</c:v>
                </c:pt>
                <c:pt idx="15">
                  <c:v>356.81404645689003</c:v>
                </c:pt>
                <c:pt idx="16">
                  <c:v>287.29699568611665</c:v>
                </c:pt>
                <c:pt idx="17">
                  <c:v>225.59181923958039</c:v>
                </c:pt>
                <c:pt idx="18">
                  <c:v>19.923661063955127</c:v>
                </c:pt>
                <c:pt idx="19">
                  <c:v>-29.474564821345609</c:v>
                </c:pt>
                <c:pt idx="20">
                  <c:v>-84.361920906900167</c:v>
                </c:pt>
                <c:pt idx="21">
                  <c:v>-136.48918476718995</c:v>
                </c:pt>
                <c:pt idx="22">
                  <c:v>-181.59857937730061</c:v>
                </c:pt>
                <c:pt idx="23">
                  <c:v>-235.42349491640681</c:v>
                </c:pt>
                <c:pt idx="24">
                  <c:v>-383.68820179419225</c:v>
                </c:pt>
                <c:pt idx="25">
                  <c:v>-483.90755462826729</c:v>
                </c:pt>
                <c:pt idx="26">
                  <c:v>-718.98668689231977</c:v>
                </c:pt>
                <c:pt idx="27">
                  <c:v>-826.62069594615014</c:v>
                </c:pt>
                <c:pt idx="28">
                  <c:v>-909.49431814988554</c:v>
                </c:pt>
                <c:pt idx="29">
                  <c:v>-1014.2815937555899</c:v>
                </c:pt>
                <c:pt idx="30">
                  <c:v>-1081.6455212600411</c:v>
                </c:pt>
                <c:pt idx="31">
                  <c:v>-992.46979981778918</c:v>
                </c:pt>
                <c:pt idx="32">
                  <c:v>-892.32680673227026</c:v>
                </c:pt>
                <c:pt idx="33">
                  <c:v>-684.70752385418541</c:v>
                </c:pt>
                <c:pt idx="34">
                  <c:v>-664.48766248975767</c:v>
                </c:pt>
                <c:pt idx="35">
                  <c:v>-651.63520528439847</c:v>
                </c:pt>
                <c:pt idx="36">
                  <c:v>-425.30409436287812</c:v>
                </c:pt>
                <c:pt idx="37">
                  <c:v>-185.03378851371178</c:v>
                </c:pt>
                <c:pt idx="38">
                  <c:v>-130.34880665707081</c:v>
                </c:pt>
                <c:pt idx="39">
                  <c:v>-110.75825717608978</c:v>
                </c:pt>
                <c:pt idx="40">
                  <c:v>1736.2966125586045</c:v>
                </c:pt>
                <c:pt idx="41">
                  <c:v>1577.1485796879931</c:v>
                </c:pt>
                <c:pt idx="42">
                  <c:v>1261.6735861599677</c:v>
                </c:pt>
                <c:pt idx="43">
                  <c:v>1096.3450927613851</c:v>
                </c:pt>
                <c:pt idx="44">
                  <c:v>874.43402949482754</c:v>
                </c:pt>
                <c:pt idx="45">
                  <c:v>672.80874496294155</c:v>
                </c:pt>
                <c:pt idx="46">
                  <c:v>511.53495474041625</c:v>
                </c:pt>
                <c:pt idx="47">
                  <c:v>403.27568871344135</c:v>
                </c:pt>
                <c:pt idx="48">
                  <c:v>287.89123736592569</c:v>
                </c:pt>
                <c:pt idx="49">
                  <c:v>115.23909699146066</c:v>
                </c:pt>
                <c:pt idx="50">
                  <c:v>-14.826086190493935</c:v>
                </c:pt>
                <c:pt idx="51">
                  <c:v>-152.45257303608759</c:v>
                </c:pt>
                <c:pt idx="52">
                  <c:v>-347.79158961859264</c:v>
                </c:pt>
                <c:pt idx="53">
                  <c:v>-500.99738653274881</c:v>
                </c:pt>
                <c:pt idx="54">
                  <c:v>-662.22729938518739</c:v>
                </c:pt>
                <c:pt idx="55">
                  <c:v>-831.64181049467447</c:v>
                </c:pt>
                <c:pt idx="56">
                  <c:v>-1009.4046118263525</c:v>
                </c:pt>
                <c:pt idx="57">
                  <c:v>-1195.6826691846645</c:v>
                </c:pt>
                <c:pt idx="58">
                  <c:v>-1390.6462876901401</c:v>
                </c:pt>
                <c:pt idx="59">
                  <c:v>-1594.4691785657267</c:v>
                </c:pt>
                <c:pt idx="60">
                  <c:v>-1807.3285272588248</c:v>
                </c:pt>
              </c:numCache>
            </c:numRef>
          </c:val>
          <c:smooth val="0"/>
        </c:ser>
        <c:dLbls>
          <c:showLegendKey val="0"/>
          <c:showVal val="0"/>
          <c:showCatName val="0"/>
          <c:showSerName val="0"/>
          <c:showPercent val="0"/>
          <c:showBubbleSize val="0"/>
        </c:dLbls>
        <c:marker val="1"/>
        <c:smooth val="0"/>
        <c:axId val="97666944"/>
        <c:axId val="97668480"/>
      </c:lineChart>
      <c:catAx>
        <c:axId val="97666944"/>
        <c:scaling>
          <c:orientation val="minMax"/>
        </c:scaling>
        <c:delete val="0"/>
        <c:axPos val="b"/>
        <c:numFmt formatCode="General" sourceLinked="1"/>
        <c:majorTickMark val="in"/>
        <c:minorTickMark val="none"/>
        <c:tickLblPos val="low"/>
        <c:spPr>
          <a:ln w="38100">
            <a:solidFill>
              <a:schemeClr val="tx1"/>
            </a:solidFill>
          </a:ln>
        </c:spPr>
        <c:txPr>
          <a:bodyPr/>
          <a:lstStyle/>
          <a:p>
            <a:pPr>
              <a:defRPr sz="1400"/>
            </a:pPr>
            <a:endParaRPr lang="ja-JP"/>
          </a:p>
        </c:txPr>
        <c:crossAx val="97668480"/>
        <c:crosses val="autoZero"/>
        <c:auto val="1"/>
        <c:lblAlgn val="ctr"/>
        <c:lblOffset val="100"/>
        <c:tickLblSkip val="5"/>
        <c:tickMarkSkip val="5"/>
        <c:noMultiLvlLbl val="0"/>
      </c:catAx>
      <c:valAx>
        <c:axId val="97668480"/>
        <c:scaling>
          <c:orientation val="minMax"/>
          <c:max val="6000"/>
          <c:min val="-3000"/>
        </c:scaling>
        <c:delete val="0"/>
        <c:axPos val="l"/>
        <c:majorGridlines/>
        <c:title>
          <c:tx>
            <c:rich>
              <a:bodyPr rot="0" vert="eaVert" anchor="ctr" anchorCtr="0"/>
              <a:lstStyle/>
              <a:p>
                <a:pPr>
                  <a:defRPr/>
                </a:pPr>
                <a:r>
                  <a:rPr lang="ja-JP" altLang="ja-JP" sz="2000" b="1" i="0" baseline="0" dirty="0"/>
                  <a:t>貯蓄残高</a:t>
                </a:r>
                <a:r>
                  <a:rPr lang="ja-JP" altLang="ja-JP" sz="2000" b="0" i="0" baseline="0" dirty="0"/>
                  <a:t>（万円）</a:t>
                </a:r>
                <a:endParaRPr lang="ja-JP" altLang="ja-JP" sz="2000" dirty="0"/>
              </a:p>
            </c:rich>
          </c:tx>
          <c:layout/>
          <c:overlay val="0"/>
        </c:title>
        <c:numFmt formatCode="0_ ;[Red]\-0\ " sourceLinked="1"/>
        <c:majorTickMark val="out"/>
        <c:minorTickMark val="none"/>
        <c:tickLblPos val="nextTo"/>
        <c:txPr>
          <a:bodyPr/>
          <a:lstStyle/>
          <a:p>
            <a:pPr>
              <a:defRPr sz="1400"/>
            </a:pPr>
            <a:endParaRPr lang="ja-JP"/>
          </a:p>
        </c:txPr>
        <c:crossAx val="97666944"/>
        <c:crosses val="autoZero"/>
        <c:crossBetween val="midCat"/>
        <c:minorUnit val="500"/>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76200">
              <a:solidFill>
                <a:srgbClr val="FFC000"/>
              </a:solidFill>
            </a:ln>
          </c:spPr>
          <c:marker>
            <c:symbol val="none"/>
          </c:marker>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Sheet1!$D$5:$BL$5</c:f>
              <c:numCache>
                <c:formatCode>0_ ;[Red]\-0\ </c:formatCode>
                <c:ptCount val="61"/>
                <c:pt idx="0">
                  <c:v>0</c:v>
                </c:pt>
                <c:pt idx="1">
                  <c:v>0</c:v>
                </c:pt>
                <c:pt idx="2">
                  <c:v>40</c:v>
                </c:pt>
                <c:pt idx="3">
                  <c:v>84.800000000000011</c:v>
                </c:pt>
                <c:pt idx="4">
                  <c:v>119.56800000000001</c:v>
                </c:pt>
                <c:pt idx="5">
                  <c:v>170.27751999999998</c:v>
                </c:pt>
                <c:pt idx="6">
                  <c:v>206.30777519999998</c:v>
                </c:pt>
                <c:pt idx="7">
                  <c:v>267.84385664799993</c:v>
                </c:pt>
                <c:pt idx="8">
                  <c:v>803.61640781495919</c:v>
                </c:pt>
                <c:pt idx="9">
                  <c:v>787.98613551692881</c:v>
                </c:pt>
                <c:pt idx="10">
                  <c:v>787.01095504995669</c:v>
                </c:pt>
                <c:pt idx="11">
                  <c:v>612.35651916897461</c:v>
                </c:pt>
                <c:pt idx="12">
                  <c:v>600.49645021156471</c:v>
                </c:pt>
                <c:pt idx="13">
                  <c:v>593.62057918543087</c:v>
                </c:pt>
                <c:pt idx="14">
                  <c:v>569.92535202851468</c:v>
                </c:pt>
                <c:pt idx="15">
                  <c:v>312.81404645689003</c:v>
                </c:pt>
                <c:pt idx="16">
                  <c:v>199.29699568611662</c:v>
                </c:pt>
                <c:pt idx="17">
                  <c:v>189.59181923958039</c:v>
                </c:pt>
                <c:pt idx="18">
                  <c:v>35.923661063955095</c:v>
                </c:pt>
                <c:pt idx="19">
                  <c:v>38.525435178654412</c:v>
                </c:pt>
                <c:pt idx="20">
                  <c:v>35.638079093099861</c:v>
                </c:pt>
                <c:pt idx="21">
                  <c:v>35.51081523281001</c:v>
                </c:pt>
                <c:pt idx="22">
                  <c:v>42.401420622699447</c:v>
                </c:pt>
                <c:pt idx="23">
                  <c:v>40.576505083593304</c:v>
                </c:pt>
                <c:pt idx="24">
                  <c:v>-55.688201794192125</c:v>
                </c:pt>
                <c:pt idx="25">
                  <c:v>-103.90755462826762</c:v>
                </c:pt>
                <c:pt idx="26">
                  <c:v>-286.98668689232028</c:v>
                </c:pt>
                <c:pt idx="27">
                  <c:v>-342.62069594614894</c:v>
                </c:pt>
                <c:pt idx="28">
                  <c:v>-373.49431814988418</c:v>
                </c:pt>
                <c:pt idx="29">
                  <c:v>-426.28159375558891</c:v>
                </c:pt>
                <c:pt idx="30">
                  <c:v>-441.64552126004031</c:v>
                </c:pt>
                <c:pt idx="31">
                  <c:v>-300.4697998177889</c:v>
                </c:pt>
                <c:pt idx="32">
                  <c:v>-148.32680673227014</c:v>
                </c:pt>
                <c:pt idx="33">
                  <c:v>111.29247614581448</c:v>
                </c:pt>
                <c:pt idx="34">
                  <c:v>183.51233751024176</c:v>
                </c:pt>
                <c:pt idx="35">
                  <c:v>48.364794715601427</c:v>
                </c:pt>
                <c:pt idx="36">
                  <c:v>326.69590563712217</c:v>
                </c:pt>
                <c:pt idx="37">
                  <c:v>618.96621148628742</c:v>
                </c:pt>
                <c:pt idx="38">
                  <c:v>725.6511933429291</c:v>
                </c:pt>
                <c:pt idx="39">
                  <c:v>797.24174282391039</c:v>
                </c:pt>
                <c:pt idx="40">
                  <c:v>2696.2966125586049</c:v>
                </c:pt>
                <c:pt idx="41">
                  <c:v>2589.1485796879933</c:v>
                </c:pt>
                <c:pt idx="42">
                  <c:v>2325.6735861599695</c:v>
                </c:pt>
                <c:pt idx="43">
                  <c:v>2116.3450927613862</c:v>
                </c:pt>
                <c:pt idx="44">
                  <c:v>1850.4340294948292</c:v>
                </c:pt>
                <c:pt idx="45">
                  <c:v>1648.808744962942</c:v>
                </c:pt>
                <c:pt idx="46">
                  <c:v>1487.5349547404171</c:v>
                </c:pt>
                <c:pt idx="47">
                  <c:v>1379.2756887134417</c:v>
                </c:pt>
                <c:pt idx="48">
                  <c:v>1263.8912373659252</c:v>
                </c:pt>
                <c:pt idx="49">
                  <c:v>1091.2390969914616</c:v>
                </c:pt>
                <c:pt idx="50">
                  <c:v>961.17391380950755</c:v>
                </c:pt>
                <c:pt idx="51">
                  <c:v>823.54742696391247</c:v>
                </c:pt>
                <c:pt idx="52">
                  <c:v>628.2084103814077</c:v>
                </c:pt>
                <c:pt idx="53">
                  <c:v>475.00261346725199</c:v>
                </c:pt>
                <c:pt idx="54">
                  <c:v>313.77270061481374</c:v>
                </c:pt>
                <c:pt idx="55">
                  <c:v>144.35818950532601</c:v>
                </c:pt>
                <c:pt idx="56">
                  <c:v>-33.404611826351527</c:v>
                </c:pt>
                <c:pt idx="57">
                  <c:v>-219.68266918466236</c:v>
                </c:pt>
                <c:pt idx="58">
                  <c:v>-414.64628769013973</c:v>
                </c:pt>
                <c:pt idx="59">
                  <c:v>-618.469178565726</c:v>
                </c:pt>
                <c:pt idx="60">
                  <c:v>-831.32852725882435</c:v>
                </c:pt>
              </c:numCache>
            </c:numRef>
          </c:val>
          <c:smooth val="0"/>
        </c:ser>
        <c:dLbls>
          <c:showLegendKey val="0"/>
          <c:showVal val="0"/>
          <c:showCatName val="0"/>
          <c:showSerName val="0"/>
          <c:showPercent val="0"/>
          <c:showBubbleSize val="0"/>
        </c:dLbls>
        <c:marker val="1"/>
        <c:smooth val="0"/>
        <c:axId val="102171008"/>
        <c:axId val="102172544"/>
      </c:lineChart>
      <c:catAx>
        <c:axId val="102171008"/>
        <c:scaling>
          <c:orientation val="minMax"/>
        </c:scaling>
        <c:delete val="0"/>
        <c:axPos val="b"/>
        <c:numFmt formatCode="General" sourceLinked="1"/>
        <c:majorTickMark val="in"/>
        <c:minorTickMark val="none"/>
        <c:tickLblPos val="low"/>
        <c:spPr>
          <a:ln w="38100">
            <a:solidFill>
              <a:schemeClr val="tx1"/>
            </a:solidFill>
          </a:ln>
        </c:spPr>
        <c:txPr>
          <a:bodyPr/>
          <a:lstStyle/>
          <a:p>
            <a:pPr>
              <a:defRPr sz="1400"/>
            </a:pPr>
            <a:endParaRPr lang="ja-JP"/>
          </a:p>
        </c:txPr>
        <c:crossAx val="102172544"/>
        <c:crosses val="autoZero"/>
        <c:auto val="1"/>
        <c:lblAlgn val="ctr"/>
        <c:lblOffset val="100"/>
        <c:tickLblSkip val="5"/>
        <c:tickMarkSkip val="5"/>
        <c:noMultiLvlLbl val="0"/>
      </c:catAx>
      <c:valAx>
        <c:axId val="102172544"/>
        <c:scaling>
          <c:orientation val="minMax"/>
          <c:max val="6000"/>
          <c:min val="-2000"/>
        </c:scaling>
        <c:delete val="0"/>
        <c:axPos val="l"/>
        <c:majorGridlines/>
        <c:title>
          <c:tx>
            <c:rich>
              <a:bodyPr rot="0" vert="eaVert" anchor="ctr" anchorCtr="0"/>
              <a:lstStyle/>
              <a:p>
                <a:pPr>
                  <a:defRPr/>
                </a:pPr>
                <a:r>
                  <a:rPr lang="ja-JP" altLang="ja-JP" sz="2000" b="1" i="0" baseline="0" dirty="0"/>
                  <a:t>貯蓄残高</a:t>
                </a:r>
                <a:r>
                  <a:rPr lang="ja-JP" altLang="ja-JP" sz="2000" b="0" i="0" baseline="0" dirty="0"/>
                  <a:t>（万円）</a:t>
                </a:r>
                <a:endParaRPr lang="ja-JP" altLang="ja-JP" sz="2000" dirty="0"/>
              </a:p>
            </c:rich>
          </c:tx>
          <c:layout/>
          <c:overlay val="0"/>
        </c:title>
        <c:numFmt formatCode="0_ ;[Red]\-0\ " sourceLinked="1"/>
        <c:majorTickMark val="out"/>
        <c:minorTickMark val="none"/>
        <c:tickLblPos val="nextTo"/>
        <c:txPr>
          <a:bodyPr/>
          <a:lstStyle/>
          <a:p>
            <a:pPr>
              <a:defRPr sz="1400"/>
            </a:pPr>
            <a:endParaRPr lang="ja-JP"/>
          </a:p>
        </c:txPr>
        <c:crossAx val="102171008"/>
        <c:crosses val="autoZero"/>
        <c:crossBetween val="midCat"/>
        <c:minorUnit val="500"/>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76200">
              <a:solidFill>
                <a:srgbClr val="33CC33"/>
              </a:solidFill>
            </a:ln>
          </c:spPr>
          <c:marker>
            <c:symbol val="none"/>
          </c:marker>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Sheet1!$D$6:$BL$6</c:f>
              <c:numCache>
                <c:formatCode>0;_ÿ</c:formatCode>
                <c:ptCount val="61"/>
                <c:pt idx="0">
                  <c:v>0</c:v>
                </c:pt>
                <c:pt idx="1">
                  <c:v>0</c:v>
                </c:pt>
                <c:pt idx="2">
                  <c:v>40</c:v>
                </c:pt>
                <c:pt idx="3">
                  <c:v>84.800000000000011</c:v>
                </c:pt>
                <c:pt idx="4">
                  <c:v>119.56800000000001</c:v>
                </c:pt>
                <c:pt idx="5">
                  <c:v>170.27751999999998</c:v>
                </c:pt>
                <c:pt idx="6">
                  <c:v>206.30777519999998</c:v>
                </c:pt>
                <c:pt idx="7">
                  <c:v>267.84385664799993</c:v>
                </c:pt>
                <c:pt idx="8">
                  <c:v>1073.7385222149599</c:v>
                </c:pt>
                <c:pt idx="9">
                  <c:v>1336.3340277489278</c:v>
                </c:pt>
                <c:pt idx="10">
                  <c:v>1621.9313984489168</c:v>
                </c:pt>
                <c:pt idx="11">
                  <c:v>1742.446690269905</c:v>
                </c:pt>
                <c:pt idx="12">
                  <c:v>2034.6114408455194</c:v>
                </c:pt>
                <c:pt idx="13">
                  <c:v>2340.8811339384138</c:v>
                </c:pt>
                <c:pt idx="14">
                  <c:v>2639.7258378240799</c:v>
                </c:pt>
                <c:pt idx="15">
                  <c:v>2714.8306612263223</c:v>
                </c:pt>
                <c:pt idx="16">
                  <c:v>2943.4962232986318</c:v>
                </c:pt>
                <c:pt idx="17">
                  <c:v>3190.2391380804743</c:v>
                </c:pt>
                <c:pt idx="18">
                  <c:v>3303.5925138700782</c:v>
                </c:pt>
                <c:pt idx="19">
                  <c:v>3584.106467968953</c:v>
                </c:pt>
                <c:pt idx="20">
                  <c:v>3870.3486572671104</c:v>
                </c:pt>
                <c:pt idx="21">
                  <c:v>4170.9048251520408</c:v>
                </c:pt>
                <c:pt idx="22">
                  <c:v>4490.379365239507</c:v>
                </c:pt>
                <c:pt idx="23">
                  <c:v>4813.3959024389051</c:v>
                </c:pt>
                <c:pt idx="24">
                  <c:v>5054.5978918817791</c:v>
                </c:pt>
                <c:pt idx="25">
                  <c:v>5356.8492362579946</c:v>
                </c:pt>
                <c:pt idx="26">
                  <c:v>5537.6349221205182</c:v>
                </c:pt>
                <c:pt idx="27">
                  <c:v>5859.6616757370812</c:v>
                </c:pt>
                <c:pt idx="28">
                  <c:v>6220.6586390838493</c:v>
                </c:pt>
                <c:pt idx="29">
                  <c:v>6574.3780665951444</c:v>
                </c:pt>
                <c:pt idx="30">
                  <c:v>6980.5960433012151</c:v>
                </c:pt>
                <c:pt idx="31">
                  <c:v>7558.8811260803113</c:v>
                </c:pt>
                <c:pt idx="32">
                  <c:v>8164.1267613427717</c:v>
                </c:pt>
                <c:pt idx="33">
                  <c:v>8893.3217656630895</c:v>
                </c:pt>
                <c:pt idx="34">
                  <c:v>9452.084620113048</c:v>
                </c:pt>
                <c:pt idx="35">
                  <c:v>9820.956360196491</c:v>
                </c:pt>
                <c:pt idx="36">
                  <c:v>10621.307332482427</c:v>
                </c:pt>
                <c:pt idx="37">
                  <c:v>11454.138095536977</c:v>
                </c:pt>
                <c:pt idx="38">
                  <c:v>12120.480348315139</c:v>
                </c:pt>
                <c:pt idx="39">
                  <c:v>12771.397886845269</c:v>
                </c:pt>
                <c:pt idx="40">
                  <c:v>15270.039555300616</c:v>
                </c:pt>
                <c:pt idx="41">
                  <c:v>15783.34592511226</c:v>
                </c:pt>
                <c:pt idx="42">
                  <c:v>15723.870931584215</c:v>
                </c:pt>
                <c:pt idx="43">
                  <c:v>15814.542438185665</c:v>
                </c:pt>
                <c:pt idx="44">
                  <c:v>15848.631374919096</c:v>
                </c:pt>
                <c:pt idx="45">
                  <c:v>15947.006090387198</c:v>
                </c:pt>
                <c:pt idx="46">
                  <c:v>16085.732300164695</c:v>
                </c:pt>
                <c:pt idx="47">
                  <c:v>16117.473034137709</c:v>
                </c:pt>
                <c:pt idx="48">
                  <c:v>16142.088582790195</c:v>
                </c:pt>
                <c:pt idx="49">
                  <c:v>16109.436442415741</c:v>
                </c:pt>
                <c:pt idx="50">
                  <c:v>16119.371259233771</c:v>
                </c:pt>
                <c:pt idx="51">
                  <c:v>16121.7447723882</c:v>
                </c:pt>
                <c:pt idx="52">
                  <c:v>16066.405755805677</c:v>
                </c:pt>
                <c:pt idx="53">
                  <c:v>16053.199958891533</c:v>
                </c:pt>
                <c:pt idx="54">
                  <c:v>16031.97004603909</c:v>
                </c:pt>
                <c:pt idx="55">
                  <c:v>16002.555534929579</c:v>
                </c:pt>
                <c:pt idx="56">
                  <c:v>15964.792733597917</c:v>
                </c:pt>
                <c:pt idx="57">
                  <c:v>15918.514676239614</c:v>
                </c:pt>
                <c:pt idx="58">
                  <c:v>15863.55105773413</c:v>
                </c:pt>
                <c:pt idx="59">
                  <c:v>15799.728166858555</c:v>
                </c:pt>
                <c:pt idx="60">
                  <c:v>15726.868818165445</c:v>
                </c:pt>
              </c:numCache>
            </c:numRef>
          </c:val>
          <c:smooth val="0"/>
        </c:ser>
        <c:dLbls>
          <c:showLegendKey val="0"/>
          <c:showVal val="0"/>
          <c:showCatName val="0"/>
          <c:showSerName val="0"/>
          <c:showPercent val="0"/>
          <c:showBubbleSize val="0"/>
        </c:dLbls>
        <c:marker val="1"/>
        <c:smooth val="0"/>
        <c:axId val="102216064"/>
        <c:axId val="102217600"/>
      </c:lineChart>
      <c:catAx>
        <c:axId val="102216064"/>
        <c:scaling>
          <c:orientation val="minMax"/>
        </c:scaling>
        <c:delete val="0"/>
        <c:axPos val="b"/>
        <c:numFmt formatCode="General" sourceLinked="1"/>
        <c:majorTickMark val="in"/>
        <c:minorTickMark val="none"/>
        <c:tickLblPos val="low"/>
        <c:spPr>
          <a:ln w="38100">
            <a:solidFill>
              <a:schemeClr val="tx1"/>
            </a:solidFill>
          </a:ln>
        </c:spPr>
        <c:txPr>
          <a:bodyPr/>
          <a:lstStyle/>
          <a:p>
            <a:pPr>
              <a:defRPr sz="1400"/>
            </a:pPr>
            <a:endParaRPr lang="ja-JP"/>
          </a:p>
        </c:txPr>
        <c:crossAx val="102217600"/>
        <c:crosses val="autoZero"/>
        <c:auto val="1"/>
        <c:lblAlgn val="ctr"/>
        <c:lblOffset val="100"/>
        <c:tickLblSkip val="5"/>
        <c:tickMarkSkip val="5"/>
        <c:noMultiLvlLbl val="0"/>
      </c:catAx>
      <c:valAx>
        <c:axId val="102217600"/>
        <c:scaling>
          <c:orientation val="minMax"/>
          <c:max val="18000"/>
        </c:scaling>
        <c:delete val="0"/>
        <c:axPos val="l"/>
        <c:majorGridlines/>
        <c:title>
          <c:tx>
            <c:rich>
              <a:bodyPr rot="0" vert="eaVert" anchor="ctr" anchorCtr="0"/>
              <a:lstStyle/>
              <a:p>
                <a:pPr>
                  <a:defRPr/>
                </a:pPr>
                <a:r>
                  <a:rPr lang="ja-JP" altLang="ja-JP" sz="2000" b="1" i="0" baseline="0" dirty="0"/>
                  <a:t>貯蓄残高</a:t>
                </a:r>
                <a:r>
                  <a:rPr lang="ja-JP" altLang="ja-JP" sz="2000" b="0" i="0" baseline="0" dirty="0"/>
                  <a:t>（万円）</a:t>
                </a:r>
                <a:endParaRPr lang="ja-JP" altLang="ja-JP" sz="2000" dirty="0"/>
              </a:p>
            </c:rich>
          </c:tx>
          <c:layout/>
          <c:overlay val="0"/>
        </c:title>
        <c:numFmt formatCode="0;_ÿ" sourceLinked="1"/>
        <c:majorTickMark val="out"/>
        <c:minorTickMark val="none"/>
        <c:tickLblPos val="nextTo"/>
        <c:txPr>
          <a:bodyPr/>
          <a:lstStyle/>
          <a:p>
            <a:pPr>
              <a:defRPr sz="1400"/>
            </a:pPr>
            <a:endParaRPr lang="ja-JP"/>
          </a:p>
        </c:txPr>
        <c:crossAx val="102216064"/>
        <c:crosses val="autoZero"/>
        <c:crossBetween val="midCat"/>
        <c:minorUnit val="500"/>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76200">
              <a:solidFill>
                <a:srgbClr val="3399FF"/>
              </a:solidFill>
            </a:ln>
          </c:spPr>
          <c:marker>
            <c:symbol val="none"/>
          </c:marker>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Sheet1!$D$7:$BL$7</c:f>
              <c:numCache>
                <c:formatCode>0_ </c:formatCode>
                <c:ptCount val="61"/>
                <c:pt idx="0">
                  <c:v>0</c:v>
                </c:pt>
                <c:pt idx="1">
                  <c:v>0</c:v>
                </c:pt>
                <c:pt idx="2">
                  <c:v>40</c:v>
                </c:pt>
                <c:pt idx="3">
                  <c:v>84.800000000000011</c:v>
                </c:pt>
                <c:pt idx="4">
                  <c:v>119.56800000000001</c:v>
                </c:pt>
                <c:pt idx="5">
                  <c:v>170.27751999999998</c:v>
                </c:pt>
                <c:pt idx="6">
                  <c:v>206.30777519999998</c:v>
                </c:pt>
                <c:pt idx="7">
                  <c:v>267.84385664799993</c:v>
                </c:pt>
                <c:pt idx="8">
                  <c:v>806.61640781495919</c:v>
                </c:pt>
                <c:pt idx="9">
                  <c:v>793.98613551692881</c:v>
                </c:pt>
                <c:pt idx="10">
                  <c:v>796.01095504995669</c:v>
                </c:pt>
                <c:pt idx="11">
                  <c:v>624.35651916897461</c:v>
                </c:pt>
                <c:pt idx="12">
                  <c:v>615.49645021156471</c:v>
                </c:pt>
                <c:pt idx="13">
                  <c:v>611.62057918543087</c:v>
                </c:pt>
                <c:pt idx="14">
                  <c:v>590.92535202851468</c:v>
                </c:pt>
                <c:pt idx="15">
                  <c:v>380.81404645689003</c:v>
                </c:pt>
                <c:pt idx="16">
                  <c:v>314.29699568611665</c:v>
                </c:pt>
                <c:pt idx="17">
                  <c:v>351.59181923958005</c:v>
                </c:pt>
                <c:pt idx="18">
                  <c:v>244.92366106395497</c:v>
                </c:pt>
                <c:pt idx="19">
                  <c:v>294.52543517865405</c:v>
                </c:pt>
                <c:pt idx="20">
                  <c:v>338.63807909309969</c:v>
                </c:pt>
                <c:pt idx="21">
                  <c:v>385.51081523280999</c:v>
                </c:pt>
                <c:pt idx="22">
                  <c:v>439.40142062269911</c:v>
                </c:pt>
                <c:pt idx="23">
                  <c:v>484.57650508359325</c:v>
                </c:pt>
                <c:pt idx="24">
                  <c:v>435.31179820580769</c:v>
                </c:pt>
                <c:pt idx="25">
                  <c:v>442.6924453717329</c:v>
                </c:pt>
                <c:pt idx="26">
                  <c:v>315.21331310767891</c:v>
                </c:pt>
                <c:pt idx="27">
                  <c:v>315.17930405385124</c:v>
                </c:pt>
                <c:pt idx="28">
                  <c:v>339.90568185011534</c:v>
                </c:pt>
                <c:pt idx="29">
                  <c:v>342.71840624441029</c:v>
                </c:pt>
                <c:pt idx="30">
                  <c:v>382.95447873995977</c:v>
                </c:pt>
                <c:pt idx="31">
                  <c:v>579.73020018221018</c:v>
                </c:pt>
                <c:pt idx="32">
                  <c:v>787.47319326773095</c:v>
                </c:pt>
                <c:pt idx="33">
                  <c:v>1102.6924761458126</c:v>
                </c:pt>
                <c:pt idx="34">
                  <c:v>1230.5123375102401</c:v>
                </c:pt>
                <c:pt idx="35">
                  <c:v>1370.0647947156008</c:v>
                </c:pt>
                <c:pt idx="36">
                  <c:v>1723.0959056371219</c:v>
                </c:pt>
                <c:pt idx="37">
                  <c:v>2090.066211486288</c:v>
                </c:pt>
                <c:pt idx="38">
                  <c:v>2271.4511933429339</c:v>
                </c:pt>
                <c:pt idx="39">
                  <c:v>2417.74174282391</c:v>
                </c:pt>
                <c:pt idx="40">
                  <c:v>4391.4966125586043</c:v>
                </c:pt>
                <c:pt idx="41">
                  <c:v>4359.0485796879993</c:v>
                </c:pt>
                <c:pt idx="42">
                  <c:v>4170.2735861599704</c:v>
                </c:pt>
                <c:pt idx="43">
                  <c:v>4032.6450927613841</c:v>
                </c:pt>
                <c:pt idx="44">
                  <c:v>3838.4340294948252</c:v>
                </c:pt>
                <c:pt idx="45">
                  <c:v>3664.5087449629382</c:v>
                </c:pt>
                <c:pt idx="46">
                  <c:v>3503.234954740416</c:v>
                </c:pt>
                <c:pt idx="47">
                  <c:v>3394.9756887134404</c:v>
                </c:pt>
                <c:pt idx="48">
                  <c:v>3279.5912373659262</c:v>
                </c:pt>
                <c:pt idx="49">
                  <c:v>3106.9390969914639</c:v>
                </c:pt>
                <c:pt idx="50">
                  <c:v>2976.873913809512</c:v>
                </c:pt>
                <c:pt idx="51">
                  <c:v>2839.2474269639097</c:v>
                </c:pt>
                <c:pt idx="52">
                  <c:v>2643.9084103814066</c:v>
                </c:pt>
                <c:pt idx="53">
                  <c:v>2490.7026134672487</c:v>
                </c:pt>
                <c:pt idx="54">
                  <c:v>2329.4727006148123</c:v>
                </c:pt>
                <c:pt idx="55">
                  <c:v>2160.0581895053251</c:v>
                </c:pt>
                <c:pt idx="56">
                  <c:v>1982.2953881736473</c:v>
                </c:pt>
                <c:pt idx="57">
                  <c:v>1796.0173308153342</c:v>
                </c:pt>
                <c:pt idx="58">
                  <c:v>1601.0537123098579</c:v>
                </c:pt>
                <c:pt idx="59">
                  <c:v>1397.2308214342731</c:v>
                </c:pt>
                <c:pt idx="60">
                  <c:v>1184.3714727411743</c:v>
                </c:pt>
              </c:numCache>
            </c:numRef>
          </c:val>
          <c:smooth val="0"/>
        </c:ser>
        <c:dLbls>
          <c:showLegendKey val="0"/>
          <c:showVal val="0"/>
          <c:showCatName val="0"/>
          <c:showSerName val="0"/>
          <c:showPercent val="0"/>
          <c:showBubbleSize val="0"/>
        </c:dLbls>
        <c:marker val="1"/>
        <c:smooth val="0"/>
        <c:axId val="102238848"/>
        <c:axId val="102261120"/>
      </c:lineChart>
      <c:catAx>
        <c:axId val="102238848"/>
        <c:scaling>
          <c:orientation val="minMax"/>
        </c:scaling>
        <c:delete val="0"/>
        <c:axPos val="b"/>
        <c:numFmt formatCode="General" sourceLinked="1"/>
        <c:majorTickMark val="in"/>
        <c:minorTickMark val="none"/>
        <c:tickLblPos val="low"/>
        <c:spPr>
          <a:ln w="38100">
            <a:solidFill>
              <a:schemeClr val="tx1"/>
            </a:solidFill>
          </a:ln>
        </c:spPr>
        <c:txPr>
          <a:bodyPr/>
          <a:lstStyle/>
          <a:p>
            <a:pPr>
              <a:defRPr sz="1400"/>
            </a:pPr>
            <a:endParaRPr lang="ja-JP"/>
          </a:p>
        </c:txPr>
        <c:crossAx val="102261120"/>
        <c:crosses val="autoZero"/>
        <c:auto val="1"/>
        <c:lblAlgn val="ctr"/>
        <c:lblOffset val="100"/>
        <c:tickLblSkip val="5"/>
        <c:tickMarkSkip val="5"/>
        <c:noMultiLvlLbl val="0"/>
      </c:catAx>
      <c:valAx>
        <c:axId val="102261120"/>
        <c:scaling>
          <c:orientation val="minMax"/>
          <c:max val="6000"/>
        </c:scaling>
        <c:delete val="0"/>
        <c:axPos val="l"/>
        <c:majorGridlines/>
        <c:title>
          <c:tx>
            <c:rich>
              <a:bodyPr rot="0" vert="eaVert" anchor="ctr" anchorCtr="0"/>
              <a:lstStyle/>
              <a:p>
                <a:pPr>
                  <a:defRPr/>
                </a:pPr>
                <a:r>
                  <a:rPr lang="ja-JP" altLang="ja-JP" sz="2000" b="1" i="0" baseline="0" dirty="0"/>
                  <a:t>貯蓄残高</a:t>
                </a:r>
                <a:r>
                  <a:rPr lang="ja-JP" altLang="ja-JP" sz="2000" b="0" i="0" baseline="0" dirty="0"/>
                  <a:t>（万円）</a:t>
                </a:r>
                <a:endParaRPr lang="ja-JP" altLang="ja-JP" sz="2000" dirty="0"/>
              </a:p>
            </c:rich>
          </c:tx>
          <c:layout/>
          <c:overlay val="0"/>
        </c:title>
        <c:numFmt formatCode="0_ " sourceLinked="1"/>
        <c:majorTickMark val="out"/>
        <c:minorTickMark val="none"/>
        <c:tickLblPos val="nextTo"/>
        <c:txPr>
          <a:bodyPr/>
          <a:lstStyle/>
          <a:p>
            <a:pPr>
              <a:defRPr sz="1400"/>
            </a:pPr>
            <a:endParaRPr lang="ja-JP"/>
          </a:p>
        </c:txPr>
        <c:crossAx val="102238848"/>
        <c:crosses val="autoZero"/>
        <c:crossBetween val="midCat"/>
        <c:minorUnit val="500"/>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76200">
              <a:solidFill>
                <a:srgbClr val="CC00FF"/>
              </a:solidFill>
            </a:ln>
          </c:spPr>
          <c:marker>
            <c:symbol val="none"/>
          </c:marker>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Sheet1!$D$8:$BL$8</c:f>
              <c:numCache>
                <c:formatCode>0_ </c:formatCode>
                <c:ptCount val="61"/>
                <c:pt idx="0">
                  <c:v>0</c:v>
                </c:pt>
                <c:pt idx="1">
                  <c:v>0</c:v>
                </c:pt>
                <c:pt idx="2">
                  <c:v>40</c:v>
                </c:pt>
                <c:pt idx="3">
                  <c:v>85.600000000000009</c:v>
                </c:pt>
                <c:pt idx="4">
                  <c:v>122.08000000000001</c:v>
                </c:pt>
                <c:pt idx="5">
                  <c:v>175.23112000000003</c:v>
                </c:pt>
                <c:pt idx="6">
                  <c:v>214.76599760000002</c:v>
                </c:pt>
                <c:pt idx="7">
                  <c:v>280.59739899999954</c:v>
                </c:pt>
                <c:pt idx="8">
                  <c:v>824.98189814696002</c:v>
                </c:pt>
                <c:pt idx="9">
                  <c:v>828.85126381186706</c:v>
                </c:pt>
                <c:pt idx="10">
                  <c:v>847.45310862113331</c:v>
                </c:pt>
                <c:pt idx="11">
                  <c:v>692.74773491257474</c:v>
                </c:pt>
                <c:pt idx="12">
                  <c:v>697.74262065341475</c:v>
                </c:pt>
                <c:pt idx="13">
                  <c:v>707.8216020403504</c:v>
                </c:pt>
                <c:pt idx="14">
                  <c:v>701.28280692424073</c:v>
                </c:pt>
                <c:pt idx="15">
                  <c:v>505.19715749110048</c:v>
                </c:pt>
                <c:pt idx="16">
                  <c:v>448.78404987014966</c:v>
                </c:pt>
                <c:pt idx="17">
                  <c:v>495.05455442101635</c:v>
                </c:pt>
                <c:pt idx="18">
                  <c:v>398.28748733381195</c:v>
                </c:pt>
                <c:pt idx="19">
                  <c:v>455.85501119518688</c:v>
                </c:pt>
                <c:pt idx="20">
                  <c:v>509.08475533353646</c:v>
                </c:pt>
                <c:pt idx="21">
                  <c:v>566.13918657991769</c:v>
                </c:pt>
                <c:pt idx="22">
                  <c:v>631.35257570140357</c:v>
                </c:pt>
                <c:pt idx="23">
                  <c:v>689.15471167632802</c:v>
                </c:pt>
                <c:pt idx="24">
                  <c:v>653.67309903206854</c:v>
                </c:pt>
                <c:pt idx="25">
                  <c:v>674.1272081786334</c:v>
                </c:pt>
                <c:pt idx="26">
                  <c:v>560.1306200781537</c:v>
                </c:pt>
                <c:pt idx="27">
                  <c:v>571.29922342588793</c:v>
                </c:pt>
                <c:pt idx="28">
                  <c:v>607.45158569067019</c:v>
                </c:pt>
                <c:pt idx="29">
                  <c:v>622.41334179877867</c:v>
                </c:pt>
                <c:pt idx="30">
                  <c:v>675.09768113030339</c:v>
                </c:pt>
                <c:pt idx="31">
                  <c:v>885.37535619516098</c:v>
                </c:pt>
                <c:pt idx="32">
                  <c:v>1110.8258564045846</c:v>
                </c:pt>
                <c:pt idx="33">
                  <c:v>1448.2616564107609</c:v>
                </c:pt>
                <c:pt idx="34">
                  <c:v>1605.0467509034015</c:v>
                </c:pt>
                <c:pt idx="35">
                  <c:v>1776.7001431268293</c:v>
                </c:pt>
                <c:pt idx="36">
                  <c:v>2165.2652569108868</c:v>
                </c:pt>
                <c:pt idx="37">
                  <c:v>2575.5408678982708</c:v>
                </c:pt>
                <c:pt idx="38">
                  <c:v>2808.4366671128751</c:v>
                </c:pt>
                <c:pt idx="39">
                  <c:v>3010.8959499361172</c:v>
                </c:pt>
                <c:pt idx="40">
                  <c:v>5044.8687386695392</c:v>
                </c:pt>
                <c:pt idx="41">
                  <c:v>5113.3180805723123</c:v>
                </c:pt>
                <c:pt idx="42">
                  <c:v>5026.8094486557411</c:v>
                </c:pt>
                <c:pt idx="43">
                  <c:v>4989.7171442302615</c:v>
                </c:pt>
                <c:pt idx="44">
                  <c:v>4895.3004238483145</c:v>
                </c:pt>
                <c:pt idx="45">
                  <c:v>4819.2811477933938</c:v>
                </c:pt>
                <c:pt idx="46">
                  <c:v>4754.3929805267417</c:v>
                </c:pt>
                <c:pt idx="47">
                  <c:v>4741.2215741103009</c:v>
                </c:pt>
                <c:pt idx="48">
                  <c:v>4720.6615542449917</c:v>
                </c:pt>
                <c:pt idx="49">
                  <c:v>4642.4226449554299</c:v>
                </c:pt>
                <c:pt idx="50">
                  <c:v>4605.2059146725751</c:v>
                </c:pt>
                <c:pt idx="51">
                  <c:v>4559.6835461204328</c:v>
                </c:pt>
                <c:pt idx="52">
                  <c:v>4455.5382004603416</c:v>
                </c:pt>
                <c:pt idx="53">
                  <c:v>4391.4431675553924</c:v>
                </c:pt>
                <c:pt idx="54">
                  <c:v>4318.0421180540552</c:v>
                </c:pt>
                <c:pt idx="55">
                  <c:v>4234.9884493056488</c:v>
                </c:pt>
                <c:pt idx="56">
                  <c:v>4141.9254169600845</c:v>
                </c:pt>
                <c:pt idx="57">
                  <c:v>4038.4858679409749</c:v>
                </c:pt>
                <c:pt idx="58">
                  <c:v>3924.2919667943179</c:v>
                </c:pt>
                <c:pt idx="59">
                  <c:v>3798.9549152546178</c:v>
                </c:pt>
                <c:pt idx="60">
                  <c:v>3662.0746648666091</c:v>
                </c:pt>
              </c:numCache>
            </c:numRef>
          </c:val>
          <c:smooth val="0"/>
        </c:ser>
        <c:dLbls>
          <c:showLegendKey val="0"/>
          <c:showVal val="0"/>
          <c:showCatName val="0"/>
          <c:showSerName val="0"/>
          <c:showPercent val="0"/>
          <c:showBubbleSize val="0"/>
        </c:dLbls>
        <c:marker val="1"/>
        <c:smooth val="0"/>
        <c:axId val="102279808"/>
        <c:axId val="102601088"/>
      </c:lineChart>
      <c:catAx>
        <c:axId val="102279808"/>
        <c:scaling>
          <c:orientation val="minMax"/>
        </c:scaling>
        <c:delete val="0"/>
        <c:axPos val="b"/>
        <c:numFmt formatCode="General" sourceLinked="1"/>
        <c:majorTickMark val="in"/>
        <c:minorTickMark val="none"/>
        <c:tickLblPos val="low"/>
        <c:spPr>
          <a:ln w="38100">
            <a:solidFill>
              <a:schemeClr val="tx1"/>
            </a:solidFill>
          </a:ln>
        </c:spPr>
        <c:txPr>
          <a:bodyPr/>
          <a:lstStyle/>
          <a:p>
            <a:pPr>
              <a:defRPr sz="1400"/>
            </a:pPr>
            <a:endParaRPr lang="ja-JP"/>
          </a:p>
        </c:txPr>
        <c:crossAx val="102601088"/>
        <c:crosses val="autoZero"/>
        <c:auto val="1"/>
        <c:lblAlgn val="ctr"/>
        <c:lblOffset val="100"/>
        <c:tickLblSkip val="5"/>
        <c:tickMarkSkip val="5"/>
        <c:noMultiLvlLbl val="0"/>
      </c:catAx>
      <c:valAx>
        <c:axId val="102601088"/>
        <c:scaling>
          <c:orientation val="minMax"/>
          <c:max val="6000"/>
        </c:scaling>
        <c:delete val="0"/>
        <c:axPos val="l"/>
        <c:majorGridlines/>
        <c:title>
          <c:tx>
            <c:rich>
              <a:bodyPr rot="0" vert="eaVert" anchor="ctr" anchorCtr="0"/>
              <a:lstStyle/>
              <a:p>
                <a:pPr>
                  <a:defRPr/>
                </a:pPr>
                <a:r>
                  <a:rPr lang="ja-JP" altLang="ja-JP" sz="2000" b="1" i="0" baseline="0" dirty="0"/>
                  <a:t>貯蓄残高</a:t>
                </a:r>
                <a:r>
                  <a:rPr lang="ja-JP" altLang="ja-JP" sz="2000" b="0" i="0" baseline="0" dirty="0"/>
                  <a:t>（万円）</a:t>
                </a:r>
                <a:endParaRPr lang="ja-JP" altLang="ja-JP" sz="2000" dirty="0"/>
              </a:p>
            </c:rich>
          </c:tx>
          <c:layout/>
          <c:overlay val="0"/>
        </c:title>
        <c:numFmt formatCode="0_ " sourceLinked="1"/>
        <c:majorTickMark val="out"/>
        <c:minorTickMark val="none"/>
        <c:tickLblPos val="nextTo"/>
        <c:txPr>
          <a:bodyPr/>
          <a:lstStyle/>
          <a:p>
            <a:pPr>
              <a:defRPr sz="1400"/>
            </a:pPr>
            <a:endParaRPr lang="ja-JP"/>
          </a:p>
        </c:txPr>
        <c:crossAx val="102279808"/>
        <c:crosses val="autoZero"/>
        <c:crossBetween val="midCat"/>
        <c:minorUnit val="500"/>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354203480290086E-2"/>
          <c:y val="2.5455693405091691E-2"/>
          <c:w val="0.89266386049308544"/>
          <c:h val="0.88389392867837369"/>
        </c:manualLayout>
      </c:layout>
      <c:lineChart>
        <c:grouping val="standard"/>
        <c:varyColors val="0"/>
        <c:ser>
          <c:idx val="0"/>
          <c:order val="0"/>
          <c:tx>
            <c:strRef>
              <c:f>Sheet1!$A$2</c:f>
              <c:strCache>
                <c:ptCount val="1"/>
                <c:pt idx="0">
                  <c:v>現状</c:v>
                </c:pt>
              </c:strCache>
            </c:strRef>
          </c:tx>
          <c:spPr>
            <a:ln w="38100">
              <a:solidFill>
                <a:schemeClr val="tx1"/>
              </a:solidFill>
            </a:ln>
          </c:spPr>
          <c:marker>
            <c:symbol val="none"/>
          </c:marker>
          <c:dLbls>
            <c:dLbl>
              <c:idx val="45"/>
              <c:layout>
                <c:manualLayout>
                  <c:x val="-1.279321285393765E-2"/>
                  <c:y val="2.6662282421313015E-2"/>
                </c:manualLayout>
              </c:layout>
              <c:dLblPos val="r"/>
              <c:showLegendKey val="0"/>
              <c:showVal val="0"/>
              <c:showCatName val="0"/>
              <c:showSerName val="1"/>
              <c:showPercent val="0"/>
              <c:showBubbleSize val="0"/>
            </c:dLbl>
            <c:txPr>
              <a:bodyPr/>
              <a:lstStyle/>
              <a:p>
                <a:pPr>
                  <a:defRPr sz="1100"/>
                </a:pPr>
                <a:endParaRPr lang="ja-JP"/>
              </a:p>
            </c:txPr>
            <c:dLblPos val="ctr"/>
            <c:showLegendKey val="0"/>
            <c:showVal val="0"/>
            <c:showCatName val="0"/>
            <c:showSerName val="0"/>
            <c:showPercent val="0"/>
            <c:showBubbleSize val="0"/>
          </c:dLbls>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Sheet1!$D$2:$BL$2</c:f>
              <c:numCache>
                <c:formatCode>0_ ;[Red]\-0\ </c:formatCode>
                <c:ptCount val="61"/>
                <c:pt idx="0">
                  <c:v>0</c:v>
                </c:pt>
                <c:pt idx="1">
                  <c:v>0</c:v>
                </c:pt>
                <c:pt idx="2">
                  <c:v>40</c:v>
                </c:pt>
                <c:pt idx="3">
                  <c:v>84.800000000000011</c:v>
                </c:pt>
                <c:pt idx="4">
                  <c:v>119.56800000000001</c:v>
                </c:pt>
                <c:pt idx="5">
                  <c:v>170.27751999999998</c:v>
                </c:pt>
                <c:pt idx="6">
                  <c:v>206.30777519999998</c:v>
                </c:pt>
                <c:pt idx="7">
                  <c:v>267.84385664799993</c:v>
                </c:pt>
                <c:pt idx="8">
                  <c:v>803.61640781495919</c:v>
                </c:pt>
                <c:pt idx="9">
                  <c:v>787.98613551692881</c:v>
                </c:pt>
                <c:pt idx="10">
                  <c:v>787.01095504995669</c:v>
                </c:pt>
                <c:pt idx="11">
                  <c:v>612.35651916897461</c:v>
                </c:pt>
                <c:pt idx="12">
                  <c:v>600.49645021156471</c:v>
                </c:pt>
                <c:pt idx="13">
                  <c:v>593.62057918543087</c:v>
                </c:pt>
                <c:pt idx="14">
                  <c:v>569.92535202851468</c:v>
                </c:pt>
                <c:pt idx="15">
                  <c:v>312.81404645689003</c:v>
                </c:pt>
                <c:pt idx="16">
                  <c:v>199.29699568611662</c:v>
                </c:pt>
                <c:pt idx="17">
                  <c:v>93.591819239580403</c:v>
                </c:pt>
                <c:pt idx="18">
                  <c:v>-156.07633893604486</c:v>
                </c:pt>
                <c:pt idx="19">
                  <c:v>-249.47456482134518</c:v>
                </c:pt>
                <c:pt idx="20">
                  <c:v>-348.36192090690014</c:v>
                </c:pt>
                <c:pt idx="21">
                  <c:v>-444.48918476718927</c:v>
                </c:pt>
                <c:pt idx="22">
                  <c:v>-533.5985793773018</c:v>
                </c:pt>
                <c:pt idx="23">
                  <c:v>-631.42349491640664</c:v>
                </c:pt>
                <c:pt idx="24">
                  <c:v>-823.68820179419254</c:v>
                </c:pt>
                <c:pt idx="25">
                  <c:v>-967.90755462826723</c:v>
                </c:pt>
                <c:pt idx="26">
                  <c:v>-1246.9866868923202</c:v>
                </c:pt>
                <c:pt idx="27">
                  <c:v>-1398.6206959461501</c:v>
                </c:pt>
                <c:pt idx="28">
                  <c:v>-1525.4943181498834</c:v>
                </c:pt>
                <c:pt idx="29">
                  <c:v>-1674.2815937555911</c:v>
                </c:pt>
                <c:pt idx="30">
                  <c:v>-1785.6455212600411</c:v>
                </c:pt>
                <c:pt idx="31">
                  <c:v>-1740.4697998177901</c:v>
                </c:pt>
                <c:pt idx="32">
                  <c:v>-1684.3268067322701</c:v>
                </c:pt>
                <c:pt idx="33">
                  <c:v>-1520.7075238541861</c:v>
                </c:pt>
                <c:pt idx="34">
                  <c:v>-1544.4876624897613</c:v>
                </c:pt>
                <c:pt idx="35">
                  <c:v>-1775.6352052843986</c:v>
                </c:pt>
                <c:pt idx="36">
                  <c:v>-1593.3040943628778</c:v>
                </c:pt>
                <c:pt idx="37">
                  <c:v>-1397.0337885137108</c:v>
                </c:pt>
                <c:pt idx="38">
                  <c:v>-1386.3488066570699</c:v>
                </c:pt>
                <c:pt idx="39">
                  <c:v>-1410.7582571760911</c:v>
                </c:pt>
                <c:pt idx="40">
                  <c:v>392.29661255860384</c:v>
                </c:pt>
                <c:pt idx="41">
                  <c:v>189.14857968799322</c:v>
                </c:pt>
                <c:pt idx="42">
                  <c:v>-170.32641384003119</c:v>
                </c:pt>
                <c:pt idx="43">
                  <c:v>-379.65490723861535</c:v>
                </c:pt>
                <c:pt idx="44">
                  <c:v>-645.56597050517155</c:v>
                </c:pt>
                <c:pt idx="45">
                  <c:v>-847.19125503705845</c:v>
                </c:pt>
                <c:pt idx="46">
                  <c:v>-1008.4650452595833</c:v>
                </c:pt>
                <c:pt idx="47">
                  <c:v>-1116.7243112865588</c:v>
                </c:pt>
                <c:pt idx="48">
                  <c:v>-1232.1087626340736</c:v>
                </c:pt>
                <c:pt idx="49">
                  <c:v>-1404.7609030085389</c:v>
                </c:pt>
                <c:pt idx="50">
                  <c:v>-1534.8260861904935</c:v>
                </c:pt>
                <c:pt idx="51">
                  <c:v>-1672.4525730360881</c:v>
                </c:pt>
                <c:pt idx="52">
                  <c:v>-1867.791589618593</c:v>
                </c:pt>
                <c:pt idx="53">
                  <c:v>-2020.9973865327484</c:v>
                </c:pt>
                <c:pt idx="54">
                  <c:v>-2182.2272993851857</c:v>
                </c:pt>
                <c:pt idx="55">
                  <c:v>-2351.6418104946747</c:v>
                </c:pt>
                <c:pt idx="56">
                  <c:v>-2529.4046118263518</c:v>
                </c:pt>
                <c:pt idx="57">
                  <c:v>-2715.6826691846572</c:v>
                </c:pt>
                <c:pt idx="58">
                  <c:v>-2910.6462876901387</c:v>
                </c:pt>
                <c:pt idx="59">
                  <c:v>-3114.469178565726</c:v>
                </c:pt>
                <c:pt idx="60">
                  <c:v>-3327.3285272588241</c:v>
                </c:pt>
              </c:numCache>
            </c:numRef>
          </c:val>
          <c:smooth val="0"/>
        </c:ser>
        <c:ser>
          <c:idx val="1"/>
          <c:order val="1"/>
          <c:tx>
            <c:strRef>
              <c:f>Sheet1!$A$3</c:f>
              <c:strCache>
                <c:ptCount val="1"/>
                <c:pt idx="0">
                  <c:v>改善策①</c:v>
                </c:pt>
              </c:strCache>
            </c:strRef>
          </c:tx>
          <c:spPr>
            <a:ln w="38100">
              <a:solidFill>
                <a:srgbClr val="FF3300"/>
              </a:solidFill>
            </a:ln>
          </c:spPr>
          <c:marker>
            <c:symbol val="none"/>
          </c:marker>
          <c:dLbls>
            <c:dLbl>
              <c:idx val="43"/>
              <c:layout>
                <c:manualLayout>
                  <c:x val="1.279321285393765E-2"/>
                  <c:y val="3.2916398051003695E-3"/>
                </c:manualLayout>
              </c:layout>
              <c:dLblPos val="r"/>
              <c:showLegendKey val="0"/>
              <c:showVal val="0"/>
              <c:showCatName val="0"/>
              <c:showSerName val="1"/>
              <c:showPercent val="0"/>
              <c:showBubbleSize val="0"/>
            </c:dLbl>
            <c:txPr>
              <a:bodyPr/>
              <a:lstStyle/>
              <a:p>
                <a:pPr>
                  <a:defRPr sz="1100"/>
                </a:pPr>
                <a:endParaRPr lang="ja-JP"/>
              </a:p>
            </c:txPr>
            <c:dLblPos val="ctr"/>
            <c:showLegendKey val="0"/>
            <c:showVal val="0"/>
            <c:showCatName val="0"/>
            <c:showSerName val="0"/>
            <c:showPercent val="0"/>
            <c:showBubbleSize val="0"/>
          </c:dLbls>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Sheet1!$D$3:$BL$3</c:f>
              <c:numCache>
                <c:formatCode>0_ ;[Red]\-0\ </c:formatCode>
                <c:ptCount val="61"/>
                <c:pt idx="0">
                  <c:v>0</c:v>
                </c:pt>
                <c:pt idx="1">
                  <c:v>0</c:v>
                </c:pt>
                <c:pt idx="2">
                  <c:v>40</c:v>
                </c:pt>
                <c:pt idx="3">
                  <c:v>84.800000000000011</c:v>
                </c:pt>
                <c:pt idx="4">
                  <c:v>119.56800000000001</c:v>
                </c:pt>
                <c:pt idx="5">
                  <c:v>170.27751999999998</c:v>
                </c:pt>
                <c:pt idx="6">
                  <c:v>206.30777519999998</c:v>
                </c:pt>
                <c:pt idx="7">
                  <c:v>267.84385664799993</c:v>
                </c:pt>
                <c:pt idx="8">
                  <c:v>806.61640781495919</c:v>
                </c:pt>
                <c:pt idx="9">
                  <c:v>793.98613551692881</c:v>
                </c:pt>
                <c:pt idx="10">
                  <c:v>796.01095504995669</c:v>
                </c:pt>
                <c:pt idx="11">
                  <c:v>624.35651916897461</c:v>
                </c:pt>
                <c:pt idx="12">
                  <c:v>615.49645021156471</c:v>
                </c:pt>
                <c:pt idx="13">
                  <c:v>611.62057918543087</c:v>
                </c:pt>
                <c:pt idx="14">
                  <c:v>590.92535202851468</c:v>
                </c:pt>
                <c:pt idx="15">
                  <c:v>336.81404645689003</c:v>
                </c:pt>
                <c:pt idx="16">
                  <c:v>226.29699568611662</c:v>
                </c:pt>
                <c:pt idx="17">
                  <c:v>123.59181923958039</c:v>
                </c:pt>
                <c:pt idx="18">
                  <c:v>-123.07633893604465</c:v>
                </c:pt>
                <c:pt idx="19">
                  <c:v>-213.47456482134518</c:v>
                </c:pt>
                <c:pt idx="20">
                  <c:v>-309.36192090690014</c:v>
                </c:pt>
                <c:pt idx="21">
                  <c:v>-402.48918476718927</c:v>
                </c:pt>
                <c:pt idx="22">
                  <c:v>-488.5985793773001</c:v>
                </c:pt>
                <c:pt idx="23">
                  <c:v>-583.42349491640675</c:v>
                </c:pt>
                <c:pt idx="24">
                  <c:v>-772.68820179419254</c:v>
                </c:pt>
                <c:pt idx="25">
                  <c:v>-905.30755462826744</c:v>
                </c:pt>
                <c:pt idx="26">
                  <c:v>-1172.7866868923204</c:v>
                </c:pt>
                <c:pt idx="27">
                  <c:v>-1312.8206959461506</c:v>
                </c:pt>
                <c:pt idx="28">
                  <c:v>-1428.0943181498828</c:v>
                </c:pt>
                <c:pt idx="29">
                  <c:v>-1565.2815937555911</c:v>
                </c:pt>
                <c:pt idx="30">
                  <c:v>-1665.0455212600411</c:v>
                </c:pt>
                <c:pt idx="31">
                  <c:v>-1608.2697998177891</c:v>
                </c:pt>
                <c:pt idx="32">
                  <c:v>-1540.5268067322711</c:v>
                </c:pt>
                <c:pt idx="33">
                  <c:v>-1365.307523854186</c:v>
                </c:pt>
                <c:pt idx="34">
                  <c:v>-1377.4876624897613</c:v>
                </c:pt>
                <c:pt idx="35">
                  <c:v>-1577.9352052844001</c:v>
                </c:pt>
                <c:pt idx="36">
                  <c:v>-1364.9040943628784</c:v>
                </c:pt>
                <c:pt idx="37">
                  <c:v>-1137.933788513712</c:v>
                </c:pt>
                <c:pt idx="38">
                  <c:v>-1096.5488066570706</c:v>
                </c:pt>
                <c:pt idx="39">
                  <c:v>-1090.2582571760911</c:v>
                </c:pt>
                <c:pt idx="40">
                  <c:v>743.49661255860451</c:v>
                </c:pt>
                <c:pt idx="41">
                  <c:v>571.04857968799308</c:v>
                </c:pt>
                <c:pt idx="42">
                  <c:v>242.27358615996857</c:v>
                </c:pt>
                <c:pt idx="43">
                  <c:v>60.64509276138449</c:v>
                </c:pt>
                <c:pt idx="44">
                  <c:v>-177.56597050517155</c:v>
                </c:pt>
                <c:pt idx="45">
                  <c:v>-351.49125503705869</c:v>
                </c:pt>
                <c:pt idx="46">
                  <c:v>-512.76504525958444</c:v>
                </c:pt>
                <c:pt idx="47">
                  <c:v>-621.02431128655951</c:v>
                </c:pt>
                <c:pt idx="48">
                  <c:v>-736.40876263407415</c:v>
                </c:pt>
                <c:pt idx="49">
                  <c:v>-909.06090300853941</c:v>
                </c:pt>
                <c:pt idx="50">
                  <c:v>-1039.1260861904939</c:v>
                </c:pt>
                <c:pt idx="51">
                  <c:v>-1176.7525730360881</c:v>
                </c:pt>
                <c:pt idx="52">
                  <c:v>-1372.0915896185932</c:v>
                </c:pt>
                <c:pt idx="53">
                  <c:v>-1525.2973865327488</c:v>
                </c:pt>
                <c:pt idx="54">
                  <c:v>-1686.5272993851881</c:v>
                </c:pt>
                <c:pt idx="55">
                  <c:v>-1855.9418104946751</c:v>
                </c:pt>
                <c:pt idx="56">
                  <c:v>-2033.7046118263522</c:v>
                </c:pt>
                <c:pt idx="57">
                  <c:v>-2219.9826691846579</c:v>
                </c:pt>
                <c:pt idx="58">
                  <c:v>-2414.9462876901398</c:v>
                </c:pt>
                <c:pt idx="59">
                  <c:v>-2618.7691785657257</c:v>
                </c:pt>
                <c:pt idx="60">
                  <c:v>-2831.6285272588243</c:v>
                </c:pt>
              </c:numCache>
            </c:numRef>
          </c:val>
          <c:smooth val="0"/>
        </c:ser>
        <c:ser>
          <c:idx val="2"/>
          <c:order val="2"/>
          <c:tx>
            <c:strRef>
              <c:f>Sheet1!$A$4</c:f>
              <c:strCache>
                <c:ptCount val="1"/>
                <c:pt idx="0">
                  <c:v>改善策②</c:v>
                </c:pt>
              </c:strCache>
            </c:strRef>
          </c:tx>
          <c:spPr>
            <a:ln w="38100">
              <a:solidFill>
                <a:srgbClr val="FF6600"/>
              </a:solidFill>
            </a:ln>
          </c:spPr>
          <c:marker>
            <c:symbol val="none"/>
          </c:marker>
          <c:dLbls>
            <c:dLbl>
              <c:idx val="43"/>
              <c:layout>
                <c:manualLayout>
                  <c:x val="8.2779612584302498E-3"/>
                  <c:y val="7.6804928785675197E-3"/>
                </c:manualLayout>
              </c:layout>
              <c:dLblPos val="r"/>
              <c:showLegendKey val="0"/>
              <c:showVal val="0"/>
              <c:showCatName val="0"/>
              <c:showSerName val="1"/>
              <c:showPercent val="0"/>
              <c:showBubbleSize val="0"/>
            </c:dLbl>
            <c:txPr>
              <a:bodyPr/>
              <a:lstStyle/>
              <a:p>
                <a:pPr>
                  <a:defRPr sz="1100"/>
                </a:pPr>
                <a:endParaRPr lang="ja-JP"/>
              </a:p>
            </c:txPr>
            <c:dLblPos val="ctr"/>
            <c:showLegendKey val="0"/>
            <c:showVal val="0"/>
            <c:showCatName val="0"/>
            <c:showSerName val="0"/>
            <c:showPercent val="0"/>
            <c:showBubbleSize val="0"/>
          </c:dLbls>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Sheet1!$D$4:$BL$4</c:f>
              <c:numCache>
                <c:formatCode>0_ ;[Red]\-0\ </c:formatCode>
                <c:ptCount val="61"/>
                <c:pt idx="0">
                  <c:v>0</c:v>
                </c:pt>
                <c:pt idx="1">
                  <c:v>0</c:v>
                </c:pt>
                <c:pt idx="2">
                  <c:v>40</c:v>
                </c:pt>
                <c:pt idx="3">
                  <c:v>84.800000000000011</c:v>
                </c:pt>
                <c:pt idx="4">
                  <c:v>119.56800000000001</c:v>
                </c:pt>
                <c:pt idx="5">
                  <c:v>170.27751999999998</c:v>
                </c:pt>
                <c:pt idx="6">
                  <c:v>206.30777519999998</c:v>
                </c:pt>
                <c:pt idx="7">
                  <c:v>267.84385664799993</c:v>
                </c:pt>
                <c:pt idx="8">
                  <c:v>803.61640781495919</c:v>
                </c:pt>
                <c:pt idx="9">
                  <c:v>787.98613551692881</c:v>
                </c:pt>
                <c:pt idx="10">
                  <c:v>787.01095504995669</c:v>
                </c:pt>
                <c:pt idx="11">
                  <c:v>612.35651916897461</c:v>
                </c:pt>
                <c:pt idx="12">
                  <c:v>600.49645021156471</c:v>
                </c:pt>
                <c:pt idx="13">
                  <c:v>593.62057918543087</c:v>
                </c:pt>
                <c:pt idx="14">
                  <c:v>569.92535202851468</c:v>
                </c:pt>
                <c:pt idx="15">
                  <c:v>356.81404645689003</c:v>
                </c:pt>
                <c:pt idx="16">
                  <c:v>287.29699568611665</c:v>
                </c:pt>
                <c:pt idx="17">
                  <c:v>225.59181923958039</c:v>
                </c:pt>
                <c:pt idx="18">
                  <c:v>19.923661063955127</c:v>
                </c:pt>
                <c:pt idx="19">
                  <c:v>-29.474564821345609</c:v>
                </c:pt>
                <c:pt idx="20">
                  <c:v>-84.361920906900167</c:v>
                </c:pt>
                <c:pt idx="21">
                  <c:v>-136.48918476718995</c:v>
                </c:pt>
                <c:pt idx="22">
                  <c:v>-181.59857937730061</c:v>
                </c:pt>
                <c:pt idx="23">
                  <c:v>-235.42349491640681</c:v>
                </c:pt>
                <c:pt idx="24">
                  <c:v>-383.68820179419225</c:v>
                </c:pt>
                <c:pt idx="25">
                  <c:v>-483.90755462826729</c:v>
                </c:pt>
                <c:pt idx="26">
                  <c:v>-718.98668689231977</c:v>
                </c:pt>
                <c:pt idx="27">
                  <c:v>-826.62069594615014</c:v>
                </c:pt>
                <c:pt idx="28">
                  <c:v>-909.49431814988554</c:v>
                </c:pt>
                <c:pt idx="29">
                  <c:v>-1014.2815937555899</c:v>
                </c:pt>
                <c:pt idx="30">
                  <c:v>-1081.6455212600411</c:v>
                </c:pt>
                <c:pt idx="31">
                  <c:v>-992.46979981778918</c:v>
                </c:pt>
                <c:pt idx="32">
                  <c:v>-892.32680673227026</c:v>
                </c:pt>
                <c:pt idx="33">
                  <c:v>-684.70752385418541</c:v>
                </c:pt>
                <c:pt idx="34">
                  <c:v>-664.48766248975767</c:v>
                </c:pt>
                <c:pt idx="35">
                  <c:v>-651.63520528439847</c:v>
                </c:pt>
                <c:pt idx="36">
                  <c:v>-425.30409436287812</c:v>
                </c:pt>
                <c:pt idx="37">
                  <c:v>-185.03378851371178</c:v>
                </c:pt>
                <c:pt idx="38">
                  <c:v>-130.34880665707081</c:v>
                </c:pt>
                <c:pt idx="39">
                  <c:v>-110.75825717608978</c:v>
                </c:pt>
                <c:pt idx="40">
                  <c:v>1736.2966125586045</c:v>
                </c:pt>
                <c:pt idx="41">
                  <c:v>1577.1485796879931</c:v>
                </c:pt>
                <c:pt idx="42">
                  <c:v>1261.6735861599677</c:v>
                </c:pt>
                <c:pt idx="43">
                  <c:v>1096.3450927613851</c:v>
                </c:pt>
                <c:pt idx="44">
                  <c:v>874.43402949482754</c:v>
                </c:pt>
                <c:pt idx="45">
                  <c:v>672.80874496294155</c:v>
                </c:pt>
                <c:pt idx="46">
                  <c:v>511.53495474041625</c:v>
                </c:pt>
                <c:pt idx="47">
                  <c:v>403.27568871344135</c:v>
                </c:pt>
                <c:pt idx="48">
                  <c:v>287.89123736592569</c:v>
                </c:pt>
                <c:pt idx="49">
                  <c:v>115.23909699146066</c:v>
                </c:pt>
                <c:pt idx="50">
                  <c:v>-14.826086190493935</c:v>
                </c:pt>
                <c:pt idx="51">
                  <c:v>-152.45257303608759</c:v>
                </c:pt>
                <c:pt idx="52">
                  <c:v>-347.79158961859264</c:v>
                </c:pt>
                <c:pt idx="53">
                  <c:v>-500.99738653274881</c:v>
                </c:pt>
                <c:pt idx="54">
                  <c:v>-662.22729938518739</c:v>
                </c:pt>
                <c:pt idx="55">
                  <c:v>-831.64181049467447</c:v>
                </c:pt>
                <c:pt idx="56">
                  <c:v>-1009.4046118263525</c:v>
                </c:pt>
                <c:pt idx="57">
                  <c:v>-1195.6826691846645</c:v>
                </c:pt>
                <c:pt idx="58">
                  <c:v>-1390.6462876901401</c:v>
                </c:pt>
                <c:pt idx="59">
                  <c:v>-1594.4691785657267</c:v>
                </c:pt>
                <c:pt idx="60">
                  <c:v>-1807.3285272588248</c:v>
                </c:pt>
              </c:numCache>
            </c:numRef>
          </c:val>
          <c:smooth val="0"/>
        </c:ser>
        <c:ser>
          <c:idx val="3"/>
          <c:order val="3"/>
          <c:tx>
            <c:strRef>
              <c:f>Sheet1!$A$5</c:f>
              <c:strCache>
                <c:ptCount val="1"/>
                <c:pt idx="0">
                  <c:v>改善策③</c:v>
                </c:pt>
              </c:strCache>
            </c:strRef>
          </c:tx>
          <c:spPr>
            <a:ln w="38100">
              <a:solidFill>
                <a:srgbClr val="FFC000"/>
              </a:solidFill>
            </a:ln>
          </c:spPr>
          <c:marker>
            <c:symbol val="none"/>
          </c:marker>
          <c:dLbls>
            <c:dLbl>
              <c:idx val="44"/>
              <c:layout>
                <c:manualLayout>
                  <c:x val="-2.332879991012158E-2"/>
                  <c:y val="-2.2273429347845809E-2"/>
                </c:manualLayout>
              </c:layout>
              <c:dLblPos val="r"/>
              <c:showLegendKey val="0"/>
              <c:showVal val="0"/>
              <c:showCatName val="0"/>
              <c:showSerName val="1"/>
              <c:showPercent val="0"/>
              <c:showBubbleSize val="0"/>
            </c:dLbl>
            <c:txPr>
              <a:bodyPr/>
              <a:lstStyle/>
              <a:p>
                <a:pPr>
                  <a:defRPr sz="1100"/>
                </a:pPr>
                <a:endParaRPr lang="ja-JP"/>
              </a:p>
            </c:txPr>
            <c:dLblPos val="ctr"/>
            <c:showLegendKey val="0"/>
            <c:showVal val="0"/>
            <c:showCatName val="0"/>
            <c:showSerName val="0"/>
            <c:showPercent val="0"/>
            <c:showBubbleSize val="0"/>
          </c:dLbls>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Sheet1!$D$5:$BL$5</c:f>
              <c:numCache>
                <c:formatCode>0_ ;[Red]\-0\ </c:formatCode>
                <c:ptCount val="61"/>
                <c:pt idx="0">
                  <c:v>0</c:v>
                </c:pt>
                <c:pt idx="1">
                  <c:v>0</c:v>
                </c:pt>
                <c:pt idx="2">
                  <c:v>40</c:v>
                </c:pt>
                <c:pt idx="3">
                  <c:v>84.800000000000011</c:v>
                </c:pt>
                <c:pt idx="4">
                  <c:v>119.56800000000001</c:v>
                </c:pt>
                <c:pt idx="5">
                  <c:v>170.27751999999998</c:v>
                </c:pt>
                <c:pt idx="6">
                  <c:v>206.30777519999998</c:v>
                </c:pt>
                <c:pt idx="7">
                  <c:v>267.84385664799993</c:v>
                </c:pt>
                <c:pt idx="8">
                  <c:v>803.61640781495919</c:v>
                </c:pt>
                <c:pt idx="9">
                  <c:v>787.98613551692881</c:v>
                </c:pt>
                <c:pt idx="10">
                  <c:v>787.01095504995669</c:v>
                </c:pt>
                <c:pt idx="11">
                  <c:v>612.35651916897461</c:v>
                </c:pt>
                <c:pt idx="12">
                  <c:v>600.49645021156471</c:v>
                </c:pt>
                <c:pt idx="13">
                  <c:v>593.62057918543087</c:v>
                </c:pt>
                <c:pt idx="14">
                  <c:v>569.92535202851468</c:v>
                </c:pt>
                <c:pt idx="15">
                  <c:v>312.81404645689003</c:v>
                </c:pt>
                <c:pt idx="16">
                  <c:v>199.29699568611662</c:v>
                </c:pt>
                <c:pt idx="17">
                  <c:v>189.59181923958039</c:v>
                </c:pt>
                <c:pt idx="18">
                  <c:v>35.923661063955095</c:v>
                </c:pt>
                <c:pt idx="19">
                  <c:v>38.525435178654412</c:v>
                </c:pt>
                <c:pt idx="20">
                  <c:v>35.638079093099861</c:v>
                </c:pt>
                <c:pt idx="21">
                  <c:v>35.51081523281001</c:v>
                </c:pt>
                <c:pt idx="22">
                  <c:v>42.401420622699447</c:v>
                </c:pt>
                <c:pt idx="23">
                  <c:v>40.576505083593304</c:v>
                </c:pt>
                <c:pt idx="24">
                  <c:v>-55.688201794192125</c:v>
                </c:pt>
                <c:pt idx="25">
                  <c:v>-103.90755462826762</c:v>
                </c:pt>
                <c:pt idx="26">
                  <c:v>-286.98668689232028</c:v>
                </c:pt>
                <c:pt idx="27">
                  <c:v>-342.62069594614894</c:v>
                </c:pt>
                <c:pt idx="28">
                  <c:v>-373.49431814988418</c:v>
                </c:pt>
                <c:pt idx="29">
                  <c:v>-426.28159375558891</c:v>
                </c:pt>
                <c:pt idx="30">
                  <c:v>-441.64552126004031</c:v>
                </c:pt>
                <c:pt idx="31">
                  <c:v>-300.4697998177889</c:v>
                </c:pt>
                <c:pt idx="32">
                  <c:v>-148.32680673227014</c:v>
                </c:pt>
                <c:pt idx="33">
                  <c:v>111.29247614581448</c:v>
                </c:pt>
                <c:pt idx="34">
                  <c:v>183.51233751024176</c:v>
                </c:pt>
                <c:pt idx="35">
                  <c:v>48.364794715601427</c:v>
                </c:pt>
                <c:pt idx="36">
                  <c:v>326.69590563712217</c:v>
                </c:pt>
                <c:pt idx="37">
                  <c:v>618.96621148628742</c:v>
                </c:pt>
                <c:pt idx="38">
                  <c:v>725.6511933429291</c:v>
                </c:pt>
                <c:pt idx="39">
                  <c:v>797.24174282391039</c:v>
                </c:pt>
                <c:pt idx="40">
                  <c:v>2696.2966125586049</c:v>
                </c:pt>
                <c:pt idx="41">
                  <c:v>2589.1485796879933</c:v>
                </c:pt>
                <c:pt idx="42">
                  <c:v>2325.6735861599695</c:v>
                </c:pt>
                <c:pt idx="43">
                  <c:v>2116.3450927613862</c:v>
                </c:pt>
                <c:pt idx="44">
                  <c:v>1850.4340294948292</c:v>
                </c:pt>
                <c:pt idx="45">
                  <c:v>1648.808744962942</c:v>
                </c:pt>
                <c:pt idx="46">
                  <c:v>1487.5349547404171</c:v>
                </c:pt>
                <c:pt idx="47">
                  <c:v>1379.2756887134417</c:v>
                </c:pt>
                <c:pt idx="48">
                  <c:v>1263.8912373659252</c:v>
                </c:pt>
                <c:pt idx="49">
                  <c:v>1091.2390969914616</c:v>
                </c:pt>
                <c:pt idx="50">
                  <c:v>961.17391380950755</c:v>
                </c:pt>
                <c:pt idx="51">
                  <c:v>823.54742696391247</c:v>
                </c:pt>
                <c:pt idx="52">
                  <c:v>628.2084103814077</c:v>
                </c:pt>
                <c:pt idx="53">
                  <c:v>475.00261346725199</c:v>
                </c:pt>
                <c:pt idx="54">
                  <c:v>313.77270061481374</c:v>
                </c:pt>
                <c:pt idx="55">
                  <c:v>144.35818950532601</c:v>
                </c:pt>
                <c:pt idx="56">
                  <c:v>-33.404611826351527</c:v>
                </c:pt>
                <c:pt idx="57">
                  <c:v>-219.68266918466236</c:v>
                </c:pt>
                <c:pt idx="58">
                  <c:v>-414.64628769013973</c:v>
                </c:pt>
                <c:pt idx="59">
                  <c:v>-618.469178565726</c:v>
                </c:pt>
                <c:pt idx="60">
                  <c:v>-831.32852725882435</c:v>
                </c:pt>
              </c:numCache>
            </c:numRef>
          </c:val>
          <c:smooth val="0"/>
        </c:ser>
        <c:ser>
          <c:idx val="4"/>
          <c:order val="4"/>
          <c:tx>
            <c:strRef>
              <c:f>Sheet1!$A$6</c:f>
              <c:strCache>
                <c:ptCount val="1"/>
                <c:pt idx="0">
                  <c:v>改善策④</c:v>
                </c:pt>
              </c:strCache>
            </c:strRef>
          </c:tx>
          <c:spPr>
            <a:ln w="38100">
              <a:solidFill>
                <a:srgbClr val="33CC33"/>
              </a:solidFill>
            </a:ln>
          </c:spPr>
          <c:marker>
            <c:symbol val="none"/>
          </c:marker>
          <c:dLbls>
            <c:dLbl>
              <c:idx val="41"/>
              <c:layout>
                <c:manualLayout>
                  <c:x val="0.15577618004500557"/>
                  <c:y val="2.9624585456412198E-2"/>
                </c:manualLayout>
              </c:layout>
              <c:tx>
                <c:rich>
                  <a:bodyPr/>
                  <a:lstStyle/>
                  <a:p>
                    <a:r>
                      <a:rPr lang="ja-JP" altLang="en-US" sz="1100" dirty="0">
                        <a:latin typeface="+mn-ea"/>
                        <a:ea typeface="+mn-ea"/>
                      </a:rPr>
                      <a:t>改善策</a:t>
                    </a:r>
                    <a:r>
                      <a:rPr lang="ja-JP" altLang="en-US" sz="1100" dirty="0" smtClean="0">
                        <a:latin typeface="+mn-ea"/>
                        <a:ea typeface="+mn-ea"/>
                      </a:rPr>
                      <a:t>④</a:t>
                    </a:r>
                    <a:endParaRPr lang="ja-JP" altLang="en-US" sz="1100" dirty="0">
                      <a:latin typeface="+mn-ea"/>
                      <a:ea typeface="+mn-ea"/>
                    </a:endParaRPr>
                  </a:p>
                </c:rich>
              </c:tx>
              <c:dLblPos val="r"/>
              <c:showLegendKey val="0"/>
              <c:showVal val="0"/>
              <c:showCatName val="0"/>
              <c:showSerName val="1"/>
              <c:showPercent val="0"/>
              <c:showBubbleSize val="0"/>
            </c:dLbl>
            <c:txPr>
              <a:bodyPr/>
              <a:lstStyle/>
              <a:p>
                <a:pPr>
                  <a:defRPr sz="1100"/>
                </a:pPr>
                <a:endParaRPr lang="ja-JP"/>
              </a:p>
            </c:txPr>
            <c:dLblPos val="ctr"/>
            <c:showLegendKey val="0"/>
            <c:showVal val="0"/>
            <c:showCatName val="0"/>
            <c:showSerName val="0"/>
            <c:showPercent val="0"/>
            <c:showBubbleSize val="0"/>
          </c:dLbls>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Sheet1!$D$6:$BL$6</c:f>
              <c:numCache>
                <c:formatCode>0;_ÿ</c:formatCode>
                <c:ptCount val="61"/>
                <c:pt idx="0">
                  <c:v>0</c:v>
                </c:pt>
                <c:pt idx="1">
                  <c:v>0</c:v>
                </c:pt>
                <c:pt idx="2">
                  <c:v>40</c:v>
                </c:pt>
                <c:pt idx="3">
                  <c:v>84.800000000000011</c:v>
                </c:pt>
                <c:pt idx="4">
                  <c:v>119.56800000000001</c:v>
                </c:pt>
                <c:pt idx="5">
                  <c:v>170.27751999999998</c:v>
                </c:pt>
                <c:pt idx="6">
                  <c:v>206.30777519999998</c:v>
                </c:pt>
                <c:pt idx="7">
                  <c:v>267.84385664799993</c:v>
                </c:pt>
                <c:pt idx="8">
                  <c:v>1073.7385222149599</c:v>
                </c:pt>
                <c:pt idx="9">
                  <c:v>1336.3340277489278</c:v>
                </c:pt>
                <c:pt idx="10">
                  <c:v>1621.9313984489168</c:v>
                </c:pt>
                <c:pt idx="11">
                  <c:v>1742.446690269905</c:v>
                </c:pt>
                <c:pt idx="12">
                  <c:v>2034.6114408455194</c:v>
                </c:pt>
                <c:pt idx="13">
                  <c:v>2340.8811339384138</c:v>
                </c:pt>
                <c:pt idx="14">
                  <c:v>2639.7258378240799</c:v>
                </c:pt>
                <c:pt idx="15">
                  <c:v>2714.8306612263223</c:v>
                </c:pt>
                <c:pt idx="16">
                  <c:v>2943.4962232986318</c:v>
                </c:pt>
                <c:pt idx="17">
                  <c:v>3190.2391380804743</c:v>
                </c:pt>
                <c:pt idx="18">
                  <c:v>3303.5925138700782</c:v>
                </c:pt>
                <c:pt idx="19">
                  <c:v>3584.106467968953</c:v>
                </c:pt>
                <c:pt idx="20">
                  <c:v>3870.3486572671104</c:v>
                </c:pt>
                <c:pt idx="21">
                  <c:v>4170.9048251520408</c:v>
                </c:pt>
                <c:pt idx="22">
                  <c:v>4490.379365239507</c:v>
                </c:pt>
                <c:pt idx="23">
                  <c:v>4813.3959024389051</c:v>
                </c:pt>
                <c:pt idx="24">
                  <c:v>5054.5978918817791</c:v>
                </c:pt>
                <c:pt idx="25">
                  <c:v>5356.8492362579946</c:v>
                </c:pt>
                <c:pt idx="26">
                  <c:v>5537.6349221205182</c:v>
                </c:pt>
                <c:pt idx="27">
                  <c:v>5859.6616757370812</c:v>
                </c:pt>
                <c:pt idx="28">
                  <c:v>6220.6586390838493</c:v>
                </c:pt>
                <c:pt idx="29">
                  <c:v>6574.3780665951444</c:v>
                </c:pt>
                <c:pt idx="30">
                  <c:v>6980.5960433012151</c:v>
                </c:pt>
                <c:pt idx="31">
                  <c:v>7558.8811260803113</c:v>
                </c:pt>
                <c:pt idx="32">
                  <c:v>8164.1267613427717</c:v>
                </c:pt>
                <c:pt idx="33">
                  <c:v>8893.3217656630895</c:v>
                </c:pt>
                <c:pt idx="34">
                  <c:v>9452.084620113048</c:v>
                </c:pt>
                <c:pt idx="35">
                  <c:v>9820.956360196491</c:v>
                </c:pt>
                <c:pt idx="36">
                  <c:v>10621.307332482427</c:v>
                </c:pt>
                <c:pt idx="37">
                  <c:v>11454.138095536977</c:v>
                </c:pt>
                <c:pt idx="38">
                  <c:v>12120.480348315139</c:v>
                </c:pt>
                <c:pt idx="39">
                  <c:v>12771.397886845269</c:v>
                </c:pt>
                <c:pt idx="40">
                  <c:v>15270.039555300616</c:v>
                </c:pt>
                <c:pt idx="41">
                  <c:v>15783.34592511226</c:v>
                </c:pt>
                <c:pt idx="42">
                  <c:v>15723.870931584215</c:v>
                </c:pt>
                <c:pt idx="43">
                  <c:v>15814.542438185665</c:v>
                </c:pt>
                <c:pt idx="44">
                  <c:v>15848.631374919096</c:v>
                </c:pt>
                <c:pt idx="45">
                  <c:v>15947.006090387198</c:v>
                </c:pt>
                <c:pt idx="46">
                  <c:v>16085.732300164695</c:v>
                </c:pt>
                <c:pt idx="47">
                  <c:v>16117.473034137709</c:v>
                </c:pt>
                <c:pt idx="48">
                  <c:v>16142.088582790195</c:v>
                </c:pt>
                <c:pt idx="49">
                  <c:v>16109.436442415741</c:v>
                </c:pt>
                <c:pt idx="50">
                  <c:v>16119.371259233771</c:v>
                </c:pt>
                <c:pt idx="51">
                  <c:v>16121.7447723882</c:v>
                </c:pt>
                <c:pt idx="52">
                  <c:v>16066.405755805677</c:v>
                </c:pt>
                <c:pt idx="53">
                  <c:v>16053.199958891533</c:v>
                </c:pt>
                <c:pt idx="54">
                  <c:v>16031.97004603909</c:v>
                </c:pt>
                <c:pt idx="55">
                  <c:v>16002.555534929579</c:v>
                </c:pt>
                <c:pt idx="56">
                  <c:v>15964.792733597917</c:v>
                </c:pt>
                <c:pt idx="57">
                  <c:v>15918.514676239614</c:v>
                </c:pt>
                <c:pt idx="58">
                  <c:v>15863.55105773413</c:v>
                </c:pt>
                <c:pt idx="59">
                  <c:v>15799.728166858555</c:v>
                </c:pt>
                <c:pt idx="60">
                  <c:v>15726.868818165445</c:v>
                </c:pt>
              </c:numCache>
            </c:numRef>
          </c:val>
          <c:smooth val="0"/>
        </c:ser>
        <c:ser>
          <c:idx val="5"/>
          <c:order val="5"/>
          <c:tx>
            <c:strRef>
              <c:f>Sheet1!$A$7</c:f>
              <c:strCache>
                <c:ptCount val="1"/>
                <c:pt idx="0">
                  <c:v>改善策⑤</c:v>
                </c:pt>
              </c:strCache>
            </c:strRef>
          </c:tx>
          <c:spPr>
            <a:ln w="38100">
              <a:solidFill>
                <a:srgbClr val="3399FF"/>
              </a:solidFill>
            </a:ln>
          </c:spPr>
          <c:marker>
            <c:symbol val="none"/>
          </c:marker>
          <c:dLbls>
            <c:dLbl>
              <c:idx val="45"/>
              <c:layout>
                <c:manualLayout>
                  <c:x val="-9.7830451235993848E-3"/>
                  <c:y val="-9.1068701274443446E-3"/>
                </c:manualLayout>
              </c:layout>
              <c:dLblPos val="r"/>
              <c:showLegendKey val="0"/>
              <c:showVal val="0"/>
              <c:showCatName val="0"/>
              <c:showSerName val="1"/>
              <c:showPercent val="0"/>
              <c:showBubbleSize val="0"/>
            </c:dLbl>
            <c:txPr>
              <a:bodyPr/>
              <a:lstStyle/>
              <a:p>
                <a:pPr>
                  <a:defRPr sz="1100"/>
                </a:pPr>
                <a:endParaRPr lang="ja-JP"/>
              </a:p>
            </c:txPr>
            <c:dLblPos val="ctr"/>
            <c:showLegendKey val="0"/>
            <c:showVal val="0"/>
            <c:showCatName val="0"/>
            <c:showSerName val="0"/>
            <c:showPercent val="0"/>
            <c:showBubbleSize val="0"/>
          </c:dLbls>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Sheet1!$D$7:$BL$7</c:f>
              <c:numCache>
                <c:formatCode>0_ </c:formatCode>
                <c:ptCount val="61"/>
                <c:pt idx="0">
                  <c:v>0</c:v>
                </c:pt>
                <c:pt idx="1">
                  <c:v>0</c:v>
                </c:pt>
                <c:pt idx="2">
                  <c:v>40</c:v>
                </c:pt>
                <c:pt idx="3">
                  <c:v>84.800000000000011</c:v>
                </c:pt>
                <c:pt idx="4">
                  <c:v>119.56800000000001</c:v>
                </c:pt>
                <c:pt idx="5">
                  <c:v>170.27751999999998</c:v>
                </c:pt>
                <c:pt idx="6">
                  <c:v>206.30777519999998</c:v>
                </c:pt>
                <c:pt idx="7">
                  <c:v>267.84385664799993</c:v>
                </c:pt>
                <c:pt idx="8">
                  <c:v>806.61640781495919</c:v>
                </c:pt>
                <c:pt idx="9">
                  <c:v>793.98613551692881</c:v>
                </c:pt>
                <c:pt idx="10">
                  <c:v>796.01095504995669</c:v>
                </c:pt>
                <c:pt idx="11">
                  <c:v>624.35651916897461</c:v>
                </c:pt>
                <c:pt idx="12">
                  <c:v>615.49645021156471</c:v>
                </c:pt>
                <c:pt idx="13">
                  <c:v>611.62057918543087</c:v>
                </c:pt>
                <c:pt idx="14">
                  <c:v>590.92535202851468</c:v>
                </c:pt>
                <c:pt idx="15">
                  <c:v>380.81404645689003</c:v>
                </c:pt>
                <c:pt idx="16">
                  <c:v>314.29699568611665</c:v>
                </c:pt>
                <c:pt idx="17">
                  <c:v>351.59181923958005</c:v>
                </c:pt>
                <c:pt idx="18">
                  <c:v>244.92366106395497</c:v>
                </c:pt>
                <c:pt idx="19">
                  <c:v>294.52543517865405</c:v>
                </c:pt>
                <c:pt idx="20">
                  <c:v>338.63807909309969</c:v>
                </c:pt>
                <c:pt idx="21">
                  <c:v>385.51081523280999</c:v>
                </c:pt>
                <c:pt idx="22">
                  <c:v>439.40142062269911</c:v>
                </c:pt>
                <c:pt idx="23">
                  <c:v>484.57650508359325</c:v>
                </c:pt>
                <c:pt idx="24">
                  <c:v>435.31179820580769</c:v>
                </c:pt>
                <c:pt idx="25">
                  <c:v>442.6924453717329</c:v>
                </c:pt>
                <c:pt idx="26">
                  <c:v>315.21331310767891</c:v>
                </c:pt>
                <c:pt idx="27">
                  <c:v>315.17930405385124</c:v>
                </c:pt>
                <c:pt idx="28">
                  <c:v>339.90568185011534</c:v>
                </c:pt>
                <c:pt idx="29">
                  <c:v>342.71840624441029</c:v>
                </c:pt>
                <c:pt idx="30">
                  <c:v>382.95447873995977</c:v>
                </c:pt>
                <c:pt idx="31">
                  <c:v>579.73020018221018</c:v>
                </c:pt>
                <c:pt idx="32">
                  <c:v>787.47319326773095</c:v>
                </c:pt>
                <c:pt idx="33">
                  <c:v>1102.6924761458126</c:v>
                </c:pt>
                <c:pt idx="34">
                  <c:v>1230.5123375102401</c:v>
                </c:pt>
                <c:pt idx="35">
                  <c:v>1370.0647947156008</c:v>
                </c:pt>
                <c:pt idx="36">
                  <c:v>1723.0959056371219</c:v>
                </c:pt>
                <c:pt idx="37">
                  <c:v>2090.066211486288</c:v>
                </c:pt>
                <c:pt idx="38">
                  <c:v>2271.4511933429339</c:v>
                </c:pt>
                <c:pt idx="39">
                  <c:v>2417.74174282391</c:v>
                </c:pt>
                <c:pt idx="40">
                  <c:v>4391.4966125586043</c:v>
                </c:pt>
                <c:pt idx="41">
                  <c:v>4359.0485796879993</c:v>
                </c:pt>
                <c:pt idx="42">
                  <c:v>4170.2735861599704</c:v>
                </c:pt>
                <c:pt idx="43">
                  <c:v>4032.6450927613841</c:v>
                </c:pt>
                <c:pt idx="44">
                  <c:v>3838.4340294948252</c:v>
                </c:pt>
                <c:pt idx="45">
                  <c:v>3664.5087449629382</c:v>
                </c:pt>
                <c:pt idx="46">
                  <c:v>3503.234954740416</c:v>
                </c:pt>
                <c:pt idx="47">
                  <c:v>3394.9756887134404</c:v>
                </c:pt>
                <c:pt idx="48">
                  <c:v>3279.5912373659262</c:v>
                </c:pt>
                <c:pt idx="49">
                  <c:v>3106.9390969914639</c:v>
                </c:pt>
                <c:pt idx="50">
                  <c:v>2976.873913809512</c:v>
                </c:pt>
                <c:pt idx="51">
                  <c:v>2839.2474269639097</c:v>
                </c:pt>
                <c:pt idx="52">
                  <c:v>2643.9084103814066</c:v>
                </c:pt>
                <c:pt idx="53">
                  <c:v>2490.7026134672487</c:v>
                </c:pt>
                <c:pt idx="54">
                  <c:v>2329.4727006148123</c:v>
                </c:pt>
                <c:pt idx="55">
                  <c:v>2160.0581895053251</c:v>
                </c:pt>
                <c:pt idx="56">
                  <c:v>1982.2953881736473</c:v>
                </c:pt>
                <c:pt idx="57">
                  <c:v>1796.0173308153342</c:v>
                </c:pt>
                <c:pt idx="58">
                  <c:v>1601.0537123098579</c:v>
                </c:pt>
                <c:pt idx="59">
                  <c:v>1397.2308214342731</c:v>
                </c:pt>
                <c:pt idx="60">
                  <c:v>1184.3714727411743</c:v>
                </c:pt>
              </c:numCache>
            </c:numRef>
          </c:val>
          <c:smooth val="0"/>
        </c:ser>
        <c:ser>
          <c:idx val="6"/>
          <c:order val="6"/>
          <c:tx>
            <c:strRef>
              <c:f>Sheet1!$A$8</c:f>
              <c:strCache>
                <c:ptCount val="1"/>
                <c:pt idx="0">
                  <c:v>改善策⑥</c:v>
                </c:pt>
              </c:strCache>
            </c:strRef>
          </c:tx>
          <c:spPr>
            <a:ln w="38100">
              <a:solidFill>
                <a:srgbClr val="CC00FF"/>
              </a:solidFill>
            </a:ln>
          </c:spPr>
          <c:marker>
            <c:symbol val="none"/>
          </c:marker>
          <c:dLbls>
            <c:dLbl>
              <c:idx val="43"/>
              <c:layout>
                <c:manualLayout>
                  <c:x val="0.11664399955060803"/>
                  <c:y val="-2.5235905172436139E-3"/>
                </c:manualLayout>
              </c:layout>
              <c:tx>
                <c:rich>
                  <a:bodyPr/>
                  <a:lstStyle/>
                  <a:p>
                    <a:r>
                      <a:rPr lang="ja-JP" altLang="en-US" sz="1100" dirty="0"/>
                      <a:t>改善策</a:t>
                    </a:r>
                    <a:r>
                      <a:rPr lang="ja-JP" altLang="en-US" sz="1100" dirty="0" smtClean="0"/>
                      <a:t>⑥</a:t>
                    </a:r>
                    <a:endParaRPr lang="en-US" altLang="ja-JP" sz="1100" dirty="0" smtClean="0"/>
                  </a:p>
                </c:rich>
              </c:tx>
              <c:dLblPos val="r"/>
              <c:showLegendKey val="0"/>
              <c:showVal val="0"/>
              <c:showCatName val="0"/>
              <c:showSerName val="1"/>
              <c:showPercent val="0"/>
              <c:showBubbleSize val="0"/>
            </c:dLbl>
            <c:txPr>
              <a:bodyPr/>
              <a:lstStyle/>
              <a:p>
                <a:pPr>
                  <a:defRPr sz="1100"/>
                </a:pPr>
                <a:endParaRPr lang="ja-JP"/>
              </a:p>
            </c:txPr>
            <c:dLblPos val="ctr"/>
            <c:showLegendKey val="0"/>
            <c:showVal val="0"/>
            <c:showCatName val="0"/>
            <c:showSerName val="0"/>
            <c:showPercent val="0"/>
            <c:showBubbleSize val="0"/>
          </c:dLbls>
          <c:cat>
            <c:numRef>
              <c:f>Sheet1!$D$1:$BL$1</c:f>
              <c:numCache>
                <c:formatCode>General</c:formatCode>
                <c:ptCount val="6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numCache>
            </c:numRef>
          </c:cat>
          <c:val>
            <c:numRef>
              <c:f>Sheet1!$D$8:$BL$8</c:f>
              <c:numCache>
                <c:formatCode>0_ </c:formatCode>
                <c:ptCount val="61"/>
                <c:pt idx="0">
                  <c:v>0</c:v>
                </c:pt>
                <c:pt idx="1">
                  <c:v>0</c:v>
                </c:pt>
                <c:pt idx="2">
                  <c:v>40</c:v>
                </c:pt>
                <c:pt idx="3">
                  <c:v>85.600000000000009</c:v>
                </c:pt>
                <c:pt idx="4">
                  <c:v>122.08000000000001</c:v>
                </c:pt>
                <c:pt idx="5">
                  <c:v>175.23112000000003</c:v>
                </c:pt>
                <c:pt idx="6">
                  <c:v>214.76599760000002</c:v>
                </c:pt>
                <c:pt idx="7">
                  <c:v>280.59739899999954</c:v>
                </c:pt>
                <c:pt idx="8">
                  <c:v>824.98189814696002</c:v>
                </c:pt>
                <c:pt idx="9">
                  <c:v>828.85126381186706</c:v>
                </c:pt>
                <c:pt idx="10">
                  <c:v>847.45310862113331</c:v>
                </c:pt>
                <c:pt idx="11">
                  <c:v>692.74773491257474</c:v>
                </c:pt>
                <c:pt idx="12">
                  <c:v>697.74262065341475</c:v>
                </c:pt>
                <c:pt idx="13">
                  <c:v>707.8216020403504</c:v>
                </c:pt>
                <c:pt idx="14">
                  <c:v>701.28280692424073</c:v>
                </c:pt>
                <c:pt idx="15">
                  <c:v>505.19715749110048</c:v>
                </c:pt>
                <c:pt idx="16">
                  <c:v>448.78404987014966</c:v>
                </c:pt>
                <c:pt idx="17">
                  <c:v>495.05455442101635</c:v>
                </c:pt>
                <c:pt idx="18">
                  <c:v>398.28748733381195</c:v>
                </c:pt>
                <c:pt idx="19">
                  <c:v>455.85501119518688</c:v>
                </c:pt>
                <c:pt idx="20">
                  <c:v>509.08475533353646</c:v>
                </c:pt>
                <c:pt idx="21">
                  <c:v>566.13918657991769</c:v>
                </c:pt>
                <c:pt idx="22">
                  <c:v>631.35257570140357</c:v>
                </c:pt>
                <c:pt idx="23">
                  <c:v>689.15471167632802</c:v>
                </c:pt>
                <c:pt idx="24">
                  <c:v>653.67309903206854</c:v>
                </c:pt>
                <c:pt idx="25">
                  <c:v>674.1272081786334</c:v>
                </c:pt>
                <c:pt idx="26">
                  <c:v>560.1306200781537</c:v>
                </c:pt>
                <c:pt idx="27">
                  <c:v>571.29922342588793</c:v>
                </c:pt>
                <c:pt idx="28">
                  <c:v>607.45158569067019</c:v>
                </c:pt>
                <c:pt idx="29">
                  <c:v>622.41334179877867</c:v>
                </c:pt>
                <c:pt idx="30">
                  <c:v>675.09768113030339</c:v>
                </c:pt>
                <c:pt idx="31">
                  <c:v>885.37535619516098</c:v>
                </c:pt>
                <c:pt idx="32">
                  <c:v>1110.8258564045846</c:v>
                </c:pt>
                <c:pt idx="33">
                  <c:v>1448.2616564107609</c:v>
                </c:pt>
                <c:pt idx="34">
                  <c:v>1605.0467509034015</c:v>
                </c:pt>
                <c:pt idx="35">
                  <c:v>1776.7001431268293</c:v>
                </c:pt>
                <c:pt idx="36">
                  <c:v>2165.2652569108868</c:v>
                </c:pt>
                <c:pt idx="37">
                  <c:v>2575.5408678982708</c:v>
                </c:pt>
                <c:pt idx="38">
                  <c:v>2808.4366671128751</c:v>
                </c:pt>
                <c:pt idx="39">
                  <c:v>3010.8959499361172</c:v>
                </c:pt>
                <c:pt idx="40">
                  <c:v>5044.8687386695392</c:v>
                </c:pt>
                <c:pt idx="41">
                  <c:v>5113.3180805723123</c:v>
                </c:pt>
                <c:pt idx="42">
                  <c:v>5026.8094486557411</c:v>
                </c:pt>
                <c:pt idx="43">
                  <c:v>4989.7171442302615</c:v>
                </c:pt>
                <c:pt idx="44">
                  <c:v>4895.3004238483145</c:v>
                </c:pt>
                <c:pt idx="45">
                  <c:v>4819.2811477933938</c:v>
                </c:pt>
                <c:pt idx="46">
                  <c:v>4754.3929805267417</c:v>
                </c:pt>
                <c:pt idx="47">
                  <c:v>4741.2215741103009</c:v>
                </c:pt>
                <c:pt idx="48">
                  <c:v>4720.6615542449917</c:v>
                </c:pt>
                <c:pt idx="49">
                  <c:v>4642.4226449554299</c:v>
                </c:pt>
                <c:pt idx="50">
                  <c:v>4605.2059146725751</c:v>
                </c:pt>
                <c:pt idx="51">
                  <c:v>4559.6835461204328</c:v>
                </c:pt>
                <c:pt idx="52">
                  <c:v>4455.5382004603416</c:v>
                </c:pt>
                <c:pt idx="53">
                  <c:v>4391.4431675553924</c:v>
                </c:pt>
                <c:pt idx="54">
                  <c:v>4318.0421180540552</c:v>
                </c:pt>
                <c:pt idx="55">
                  <c:v>4234.9884493056488</c:v>
                </c:pt>
                <c:pt idx="56">
                  <c:v>4141.9254169600845</c:v>
                </c:pt>
                <c:pt idx="57">
                  <c:v>4038.4858679409749</c:v>
                </c:pt>
                <c:pt idx="58">
                  <c:v>3924.2919667943179</c:v>
                </c:pt>
                <c:pt idx="59">
                  <c:v>3798.9549152546178</c:v>
                </c:pt>
                <c:pt idx="60">
                  <c:v>3662.0746648666091</c:v>
                </c:pt>
              </c:numCache>
            </c:numRef>
          </c:val>
          <c:smooth val="0"/>
        </c:ser>
        <c:dLbls>
          <c:showLegendKey val="0"/>
          <c:showVal val="0"/>
          <c:showCatName val="0"/>
          <c:showSerName val="0"/>
          <c:showPercent val="0"/>
          <c:showBubbleSize val="0"/>
        </c:dLbls>
        <c:marker val="1"/>
        <c:smooth val="0"/>
        <c:axId val="102634624"/>
        <c:axId val="102636160"/>
      </c:lineChart>
      <c:catAx>
        <c:axId val="102634624"/>
        <c:scaling>
          <c:orientation val="minMax"/>
        </c:scaling>
        <c:delete val="0"/>
        <c:axPos val="b"/>
        <c:numFmt formatCode="General" sourceLinked="1"/>
        <c:majorTickMark val="in"/>
        <c:minorTickMark val="none"/>
        <c:tickLblPos val="low"/>
        <c:txPr>
          <a:bodyPr/>
          <a:lstStyle/>
          <a:p>
            <a:pPr>
              <a:defRPr sz="1400"/>
            </a:pPr>
            <a:endParaRPr lang="ja-JP"/>
          </a:p>
        </c:txPr>
        <c:crossAx val="102636160"/>
        <c:crosses val="autoZero"/>
        <c:auto val="1"/>
        <c:lblAlgn val="ctr"/>
        <c:lblOffset val="100"/>
        <c:tickLblSkip val="5"/>
        <c:tickMarkSkip val="5"/>
        <c:noMultiLvlLbl val="0"/>
      </c:catAx>
      <c:valAx>
        <c:axId val="102636160"/>
        <c:scaling>
          <c:orientation val="minMax"/>
          <c:max val="17000"/>
          <c:min val="-4000"/>
        </c:scaling>
        <c:delete val="0"/>
        <c:axPos val="l"/>
        <c:majorGridlines/>
        <c:numFmt formatCode="0_ ;[Red]\-0\ " sourceLinked="1"/>
        <c:majorTickMark val="out"/>
        <c:minorTickMark val="none"/>
        <c:tickLblPos val="nextTo"/>
        <c:txPr>
          <a:bodyPr/>
          <a:lstStyle/>
          <a:p>
            <a:pPr>
              <a:defRPr sz="1400"/>
            </a:pPr>
            <a:endParaRPr lang="ja-JP"/>
          </a:p>
        </c:txPr>
        <c:crossAx val="102634624"/>
        <c:crossesAt val="1"/>
        <c:crossBetween val="midCat"/>
        <c:majorUnit val="2000"/>
        <c:minorUnit val="1000"/>
      </c:valAx>
      <c:spPr>
        <a:ln cmpd="sng"/>
      </c:spPr>
    </c:plotArea>
    <c:legend>
      <c:legendPos val="l"/>
      <c:layout>
        <c:manualLayout>
          <c:xMode val="edge"/>
          <c:yMode val="edge"/>
          <c:x val="0.11890162534836174"/>
          <c:y val="9.9440697696318539E-2"/>
          <c:w val="0.18813548314614198"/>
          <c:h val="0.36003887072391388"/>
        </c:manualLayout>
      </c:layout>
      <c:overlay val="1"/>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ja-JP"/>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4"/>
            <a:ext cx="2919736" cy="493929"/>
          </a:xfrm>
          <a:prstGeom prst="rect">
            <a:avLst/>
          </a:prstGeom>
        </p:spPr>
        <p:txBody>
          <a:bodyPr vert="horz" lIns="90638" tIns="45319" rIns="90638" bIns="4531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4519" y="4"/>
            <a:ext cx="2919736" cy="493929"/>
          </a:xfrm>
          <a:prstGeom prst="rect">
            <a:avLst/>
          </a:prstGeom>
        </p:spPr>
        <p:txBody>
          <a:bodyPr vert="horz" lIns="90638" tIns="45319" rIns="90638" bIns="45319" rtlCol="0"/>
          <a:lstStyle>
            <a:lvl1pPr algn="r" fontAlgn="auto">
              <a:spcBef>
                <a:spcPts val="0"/>
              </a:spcBef>
              <a:spcAft>
                <a:spcPts val="0"/>
              </a:spcAft>
              <a:defRPr sz="1200">
                <a:latin typeface="+mn-lt"/>
                <a:ea typeface="+mn-ea"/>
              </a:defRPr>
            </a:lvl1pPr>
          </a:lstStyle>
          <a:p>
            <a:pPr>
              <a:defRPr/>
            </a:pPr>
            <a:fld id="{FF0DB90D-FAB3-45E1-AFAE-A22CBE367065}" type="datetime1">
              <a:rPr lang="ja-JP" altLang="en-US" smtClean="0"/>
              <a:pPr>
                <a:defRPr/>
              </a:pPr>
              <a:t>2017/5/2</a:t>
            </a:fld>
            <a:endParaRPr lang="ja-JP" altLang="en-US"/>
          </a:p>
        </p:txBody>
      </p:sp>
      <p:sp>
        <p:nvSpPr>
          <p:cNvPr id="4" name="フッター プレースホルダ 3"/>
          <p:cNvSpPr>
            <a:spLocks noGrp="1"/>
          </p:cNvSpPr>
          <p:nvPr>
            <p:ph type="ftr" sz="quarter" idx="2"/>
          </p:nvPr>
        </p:nvSpPr>
        <p:spPr>
          <a:xfrm>
            <a:off x="1" y="9370854"/>
            <a:ext cx="2919736" cy="493929"/>
          </a:xfrm>
          <a:prstGeom prst="rect">
            <a:avLst/>
          </a:prstGeom>
        </p:spPr>
        <p:txBody>
          <a:bodyPr vert="horz" lIns="90638" tIns="45319" rIns="90638" bIns="4531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4519" y="9370854"/>
            <a:ext cx="2919736" cy="493929"/>
          </a:xfrm>
          <a:prstGeom prst="rect">
            <a:avLst/>
          </a:prstGeom>
        </p:spPr>
        <p:txBody>
          <a:bodyPr vert="horz" lIns="90638" tIns="45319" rIns="90638" bIns="45319" rtlCol="0" anchor="b"/>
          <a:lstStyle>
            <a:lvl1pPr algn="r" fontAlgn="auto">
              <a:spcBef>
                <a:spcPts val="0"/>
              </a:spcBef>
              <a:spcAft>
                <a:spcPts val="0"/>
              </a:spcAft>
              <a:defRPr sz="1200">
                <a:latin typeface="+mn-lt"/>
                <a:ea typeface="+mn-ea"/>
              </a:defRPr>
            </a:lvl1pPr>
          </a:lstStyle>
          <a:p>
            <a:pPr>
              <a:defRPr/>
            </a:pPr>
            <a:fld id="{82193317-2414-4CF4-ACC9-CDED78FA0D2A}" type="slidenum">
              <a:rPr lang="ja-JP" altLang="en-US"/>
              <a:pPr>
                <a:defRPr/>
              </a:pPr>
              <a:t>‹#›</a:t>
            </a:fld>
            <a:endParaRPr lang="ja-JP" altLang="en-US"/>
          </a:p>
        </p:txBody>
      </p:sp>
    </p:spTree>
    <p:extLst>
      <p:ext uri="{BB962C8B-B14F-4D97-AF65-F5344CB8AC3E}">
        <p14:creationId xmlns:p14="http://schemas.microsoft.com/office/powerpoint/2010/main" val="2844399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4"/>
            <a:ext cx="2919736" cy="493929"/>
          </a:xfrm>
          <a:prstGeom prst="rect">
            <a:avLst/>
          </a:prstGeom>
        </p:spPr>
        <p:txBody>
          <a:bodyPr vert="horz" lIns="90638" tIns="45319" rIns="90638" bIns="4531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519" y="4"/>
            <a:ext cx="2919736" cy="493929"/>
          </a:xfrm>
          <a:prstGeom prst="rect">
            <a:avLst/>
          </a:prstGeom>
        </p:spPr>
        <p:txBody>
          <a:bodyPr vert="horz" lIns="90638" tIns="45319" rIns="90638" bIns="45319" rtlCol="0"/>
          <a:lstStyle>
            <a:lvl1pPr algn="r" fontAlgn="auto">
              <a:spcBef>
                <a:spcPts val="0"/>
              </a:spcBef>
              <a:spcAft>
                <a:spcPts val="0"/>
              </a:spcAft>
              <a:defRPr sz="1200">
                <a:latin typeface="+mn-lt"/>
                <a:ea typeface="+mn-ea"/>
              </a:defRPr>
            </a:lvl1pPr>
          </a:lstStyle>
          <a:p>
            <a:pPr>
              <a:defRPr/>
            </a:pPr>
            <a:fld id="{7B8FC06B-67C6-4E2F-8E92-A34DFAC9FFB3}" type="datetime1">
              <a:rPr lang="ja-JP" altLang="en-US" smtClean="0"/>
              <a:pPr>
                <a:defRPr/>
              </a:pPr>
              <a:t>2017/5/2</a:t>
            </a:fld>
            <a:endParaRPr lang="ja-JP" altLang="en-US"/>
          </a:p>
        </p:txBody>
      </p:sp>
      <p:sp>
        <p:nvSpPr>
          <p:cNvPr id="4" name="スライド イメージ プレースホルダ 3"/>
          <p:cNvSpPr>
            <a:spLocks noGrp="1" noRot="1" noChangeAspect="1"/>
          </p:cNvSpPr>
          <p:nvPr>
            <p:ph type="sldImg" idx="2"/>
          </p:nvPr>
        </p:nvSpPr>
        <p:spPr>
          <a:xfrm>
            <a:off x="904875" y="741363"/>
            <a:ext cx="4927600" cy="3697287"/>
          </a:xfrm>
          <a:prstGeom prst="rect">
            <a:avLst/>
          </a:prstGeom>
          <a:noFill/>
          <a:ln w="12700">
            <a:solidFill>
              <a:prstClr val="black"/>
            </a:solidFill>
          </a:ln>
        </p:spPr>
        <p:txBody>
          <a:bodyPr vert="horz" lIns="90638" tIns="45319" rIns="90638" bIns="45319" rtlCol="0" anchor="ctr"/>
          <a:lstStyle/>
          <a:p>
            <a:pPr lvl="0"/>
            <a:endParaRPr lang="ja-JP" altLang="en-US" noProof="0" smtClean="0"/>
          </a:p>
        </p:txBody>
      </p:sp>
      <p:sp>
        <p:nvSpPr>
          <p:cNvPr id="5" name="ノート プレースホルダ 4"/>
          <p:cNvSpPr>
            <a:spLocks noGrp="1"/>
          </p:cNvSpPr>
          <p:nvPr>
            <p:ph type="body" sz="quarter" idx="3"/>
          </p:nvPr>
        </p:nvSpPr>
        <p:spPr>
          <a:xfrm>
            <a:off x="674485" y="4686195"/>
            <a:ext cx="5386800" cy="4439227"/>
          </a:xfrm>
          <a:prstGeom prst="rect">
            <a:avLst/>
          </a:prstGeom>
        </p:spPr>
        <p:txBody>
          <a:bodyPr vert="horz" lIns="90638" tIns="45319" rIns="90638" bIns="4531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1" y="9370854"/>
            <a:ext cx="2919736" cy="493929"/>
          </a:xfrm>
          <a:prstGeom prst="rect">
            <a:avLst/>
          </a:prstGeom>
        </p:spPr>
        <p:txBody>
          <a:bodyPr vert="horz" lIns="90638" tIns="45319" rIns="90638" bIns="4531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519" y="9370854"/>
            <a:ext cx="2919736" cy="493929"/>
          </a:xfrm>
          <a:prstGeom prst="rect">
            <a:avLst/>
          </a:prstGeom>
        </p:spPr>
        <p:txBody>
          <a:bodyPr vert="horz" lIns="90638" tIns="45319" rIns="90638" bIns="45319" rtlCol="0" anchor="b"/>
          <a:lstStyle>
            <a:lvl1pPr algn="r" fontAlgn="auto">
              <a:spcBef>
                <a:spcPts val="0"/>
              </a:spcBef>
              <a:spcAft>
                <a:spcPts val="0"/>
              </a:spcAft>
              <a:defRPr sz="1200">
                <a:latin typeface="+mn-lt"/>
                <a:ea typeface="+mn-ea"/>
              </a:defRPr>
            </a:lvl1pPr>
          </a:lstStyle>
          <a:p>
            <a:pPr>
              <a:defRPr/>
            </a:pPr>
            <a:fld id="{C3C9EAE8-EB70-4F5C-850D-33C96A9AC19E}" type="slidenum">
              <a:rPr lang="ja-JP" altLang="en-US"/>
              <a:pPr>
                <a:defRPr/>
              </a:pPr>
              <a:t>‹#›</a:t>
            </a:fld>
            <a:endParaRPr lang="ja-JP" altLang="en-US"/>
          </a:p>
        </p:txBody>
      </p:sp>
    </p:spTree>
    <p:extLst>
      <p:ext uri="{BB962C8B-B14F-4D97-AF65-F5344CB8AC3E}">
        <p14:creationId xmlns:p14="http://schemas.microsoft.com/office/powerpoint/2010/main" val="381178271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a:xfrm>
            <a:off x="900113" y="739775"/>
            <a:ext cx="4935537" cy="3702050"/>
          </a:xfrm>
          <a:ln/>
        </p:spPr>
      </p:sp>
      <p:sp>
        <p:nvSpPr>
          <p:cNvPr id="33795" name="ノート プレースホルダ 2"/>
          <p:cNvSpPr>
            <a:spLocks noGrp="1"/>
          </p:cNvSpPr>
          <p:nvPr>
            <p:ph type="body" idx="1"/>
          </p:nvPr>
        </p:nvSpPr>
        <p:spPr>
          <a:noFill/>
          <a:ln w="9525"/>
        </p:spPr>
        <p:txBody>
          <a:bodyPr/>
          <a:lstStyle/>
          <a:p>
            <a:endParaRPr lang="ja-JP" altLang="en-US" dirty="0" smtClean="0"/>
          </a:p>
        </p:txBody>
      </p:sp>
      <p:sp>
        <p:nvSpPr>
          <p:cNvPr id="33797" name="日付プレースホルダ 4"/>
          <p:cNvSpPr>
            <a:spLocks noGrp="1"/>
          </p:cNvSpPr>
          <p:nvPr>
            <p:ph type="dt" sz="quarter" idx="1"/>
          </p:nvPr>
        </p:nvSpPr>
        <p:spPr>
          <a:noFill/>
        </p:spPr>
        <p:txBody>
          <a:bodyPr/>
          <a:lstStyle/>
          <a:p>
            <a:r>
              <a:rPr lang="en-US" altLang="ja-JP" dirty="0" smtClean="0">
                <a:solidFill>
                  <a:prstClr val="black"/>
                </a:solidFill>
              </a:rPr>
              <a:t>2013/07/31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C3C9EAE8-EB70-4F5C-850D-33C96A9AC19E}" type="slidenum">
              <a:rPr lang="ja-JP" altLang="en-US" smtClean="0"/>
              <a:pPr>
                <a:defRPr/>
              </a:pPr>
              <a:t>20</a:t>
            </a:fld>
            <a:endParaRPr lang="ja-JP" altLang="en-US"/>
          </a:p>
        </p:txBody>
      </p:sp>
      <p:sp>
        <p:nvSpPr>
          <p:cNvPr id="5" name="日付プレースホルダ 4"/>
          <p:cNvSpPr>
            <a:spLocks noGrp="1"/>
          </p:cNvSpPr>
          <p:nvPr>
            <p:ph type="dt" idx="11"/>
          </p:nvPr>
        </p:nvSpPr>
        <p:spPr/>
        <p:txBody>
          <a:bodyPr/>
          <a:lstStyle/>
          <a:p>
            <a:pPr>
              <a:defRPr/>
            </a:pPr>
            <a:fld id="{C344AF14-F727-4B9C-B781-048E02223864}" type="datetime1">
              <a:rPr lang="ja-JP" altLang="en-US" smtClean="0"/>
              <a:pPr>
                <a:defRPr/>
              </a:pPr>
              <a:t>2017/5/2</a:t>
            </a:fld>
            <a:endParaRPr lang="ja-JP" altLang="en-US"/>
          </a:p>
        </p:txBody>
      </p:sp>
    </p:spTree>
    <p:extLst>
      <p:ext uri="{BB962C8B-B14F-4D97-AF65-F5344CB8AC3E}">
        <p14:creationId xmlns:p14="http://schemas.microsoft.com/office/powerpoint/2010/main" val="1966079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3C9EAE8-EB70-4F5C-850D-33C96A9AC19E}" type="slidenum">
              <a:rPr lang="ja-JP" altLang="en-US" smtClean="0"/>
              <a:pPr>
                <a:defRPr/>
              </a:pPr>
              <a:t>23</a:t>
            </a:fld>
            <a:endParaRPr lang="ja-JP" altLang="en-US"/>
          </a:p>
        </p:txBody>
      </p:sp>
      <p:sp>
        <p:nvSpPr>
          <p:cNvPr id="5" name="日付プレースホルダ 4"/>
          <p:cNvSpPr>
            <a:spLocks noGrp="1"/>
          </p:cNvSpPr>
          <p:nvPr>
            <p:ph type="dt" idx="11"/>
          </p:nvPr>
        </p:nvSpPr>
        <p:spPr/>
        <p:txBody>
          <a:bodyPr/>
          <a:lstStyle/>
          <a:p>
            <a:pPr>
              <a:defRPr/>
            </a:pPr>
            <a:fld id="{82E0B409-3CC9-403C-962C-4586341AC1F0}" type="datetime1">
              <a:rPr lang="ja-JP" altLang="en-US" smtClean="0"/>
              <a:pPr>
                <a:defRPr/>
              </a:pPr>
              <a:t>2017/5/2</a:t>
            </a:fld>
            <a:endParaRPr lang="ja-JP" altLang="en-US"/>
          </a:p>
        </p:txBody>
      </p:sp>
    </p:spTree>
    <p:extLst>
      <p:ext uri="{BB962C8B-B14F-4D97-AF65-F5344CB8AC3E}">
        <p14:creationId xmlns:p14="http://schemas.microsoft.com/office/powerpoint/2010/main" val="3853954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04875" y="741363"/>
            <a:ext cx="4927600"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pPr>
              <a:defRPr/>
            </a:pPr>
            <a:fld id="{62275611-FF59-4EA7-B207-9CCF2D21AF21}" type="datetime1">
              <a:rPr lang="ja-JP" altLang="en-US" smtClean="0">
                <a:solidFill>
                  <a:prstClr val="black"/>
                </a:solidFill>
              </a:rPr>
              <a:pPr>
                <a:defRPr/>
              </a:pPr>
              <a:t>2017/5/2</a:t>
            </a:fld>
            <a:endParaRPr lang="ja-JP" altLang="en-US">
              <a:solidFill>
                <a:prstClr val="black"/>
              </a:solidFill>
            </a:endParaRPr>
          </a:p>
        </p:txBody>
      </p:sp>
      <p:sp>
        <p:nvSpPr>
          <p:cNvPr id="5" name="スライド番号プレースホルダ 4"/>
          <p:cNvSpPr>
            <a:spLocks noGrp="1"/>
          </p:cNvSpPr>
          <p:nvPr>
            <p:ph type="sldNum" sz="quarter" idx="11"/>
          </p:nvPr>
        </p:nvSpPr>
        <p:spPr/>
        <p:txBody>
          <a:bodyPr/>
          <a:lstStyle/>
          <a:p>
            <a:pPr>
              <a:defRPr/>
            </a:pPr>
            <a:fld id="{8A5B0D38-4BC6-46B3-9584-536ED46789C3}" type="slidenum">
              <a:rPr lang="ja-JP" altLang="en-US" smtClean="0">
                <a:solidFill>
                  <a:prstClr val="black"/>
                </a:solidFill>
              </a:rPr>
              <a:pPr>
                <a:defRPr/>
              </a:pPr>
              <a:t>2</a:t>
            </a:fld>
            <a:endParaRPr lang="ja-JP"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ja-JP" dirty="0" smtClean="0">
              <a:latin typeface="Arial" panose="020B0604020202020204" pitchFamily="34" charset="0"/>
            </a:endParaRPr>
          </a:p>
        </p:txBody>
      </p:sp>
      <p:sp>
        <p:nvSpPr>
          <p:cNvPr id="4" name="日付プレースホルダ 3"/>
          <p:cNvSpPr>
            <a:spLocks noGrp="1"/>
          </p:cNvSpPr>
          <p:nvPr>
            <p:ph type="dt" idx="10"/>
          </p:nvPr>
        </p:nvSpPr>
        <p:spPr/>
        <p:txBody>
          <a:bodyPr/>
          <a:lstStyle/>
          <a:p>
            <a:pPr>
              <a:defRPr/>
            </a:pPr>
            <a:fld id="{86C6A952-1D96-4C11-8130-D4E04B1A4961}" type="datetime1">
              <a:rPr lang="ja-JP" altLang="en-US" smtClean="0"/>
              <a:pPr>
                <a:defRPr/>
              </a:pPr>
              <a:t>2017/5/2</a:t>
            </a:fld>
            <a:endParaRPr lang="ja-JP" altLang="en-US"/>
          </a:p>
        </p:txBody>
      </p:sp>
    </p:spTree>
    <p:extLst>
      <p:ext uri="{BB962C8B-B14F-4D97-AF65-F5344CB8AC3E}">
        <p14:creationId xmlns:p14="http://schemas.microsoft.com/office/powerpoint/2010/main" val="4135428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75" y="741363"/>
            <a:ext cx="4927600"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3C9EAE8-EB70-4F5C-850D-33C96A9AC19E}" type="slidenum">
              <a:rPr lang="ja-JP" altLang="en-US" smtClean="0">
                <a:solidFill>
                  <a:prstClr val="black"/>
                </a:solidFill>
              </a:rPr>
              <a:pPr>
                <a:defRPr/>
              </a:pPr>
              <a:t>5</a:t>
            </a:fld>
            <a:endParaRPr lang="ja-JP" altLang="en-US">
              <a:solidFill>
                <a:prstClr val="black"/>
              </a:solidFill>
            </a:endParaRPr>
          </a:p>
        </p:txBody>
      </p:sp>
      <p:sp>
        <p:nvSpPr>
          <p:cNvPr id="5" name="日付プレースホルダ 4"/>
          <p:cNvSpPr>
            <a:spLocks noGrp="1"/>
          </p:cNvSpPr>
          <p:nvPr>
            <p:ph type="dt" idx="11"/>
          </p:nvPr>
        </p:nvSpPr>
        <p:spPr/>
        <p:txBody>
          <a:bodyPr/>
          <a:lstStyle/>
          <a:p>
            <a:pPr>
              <a:defRPr/>
            </a:pPr>
            <a:fld id="{562A3A08-7ADC-47C0-A23C-412725A2E08B}" type="datetime1">
              <a:rPr lang="ja-JP" altLang="en-US" smtClean="0">
                <a:solidFill>
                  <a:prstClr val="black"/>
                </a:solidFill>
              </a:rPr>
              <a:pPr>
                <a:defRPr/>
              </a:pPr>
              <a:t>2017/5/2</a:t>
            </a:fld>
            <a:endParaRPr lang="ja-JP" altLang="en-US">
              <a:solidFill>
                <a:prstClr val="black"/>
              </a:solidFill>
            </a:endParaRPr>
          </a:p>
        </p:txBody>
      </p:sp>
    </p:spTree>
    <p:extLst>
      <p:ext uri="{BB962C8B-B14F-4D97-AF65-F5344CB8AC3E}">
        <p14:creationId xmlns:p14="http://schemas.microsoft.com/office/powerpoint/2010/main" val="3225280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06536">
              <a:defRPr/>
            </a:pPr>
            <a:endParaRPr kumimoji="1" lang="ja-JP" altLang="en-US" dirty="0" smtClean="0"/>
          </a:p>
        </p:txBody>
      </p:sp>
      <p:sp>
        <p:nvSpPr>
          <p:cNvPr id="4" name="日付プレースホルダ 3"/>
          <p:cNvSpPr>
            <a:spLocks noGrp="1"/>
          </p:cNvSpPr>
          <p:nvPr>
            <p:ph type="dt" idx="10"/>
          </p:nvPr>
        </p:nvSpPr>
        <p:spPr/>
        <p:txBody>
          <a:bodyPr/>
          <a:lstStyle/>
          <a:p>
            <a:pPr>
              <a:defRPr/>
            </a:pPr>
            <a:fld id="{7B8FC06B-67C6-4E2F-8E92-A34DFAC9FFB3}" type="datetime1">
              <a:rPr lang="ja-JP" altLang="en-US" smtClean="0"/>
              <a:pPr>
                <a:defRPr/>
              </a:pPr>
              <a:t>2017/5/2</a:t>
            </a:fld>
            <a:endParaRPr lang="ja-JP" altLang="en-US"/>
          </a:p>
        </p:txBody>
      </p:sp>
      <p:sp>
        <p:nvSpPr>
          <p:cNvPr id="5" name="スライド番号プレースホルダ 4"/>
          <p:cNvSpPr>
            <a:spLocks noGrp="1"/>
          </p:cNvSpPr>
          <p:nvPr>
            <p:ph type="sldNum" sz="quarter" idx="11"/>
          </p:nvPr>
        </p:nvSpPr>
        <p:spPr/>
        <p:txBody>
          <a:bodyPr/>
          <a:lstStyle/>
          <a:p>
            <a:pPr>
              <a:defRPr/>
            </a:pPr>
            <a:fld id="{C3C9EAE8-EB70-4F5C-850D-33C96A9AC19E}" type="slidenum">
              <a:rPr lang="ja-JP" altLang="en-US" smtClean="0"/>
              <a:pPr>
                <a:defRPr/>
              </a:pPr>
              <a:t>8</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eaLnBrk="1" hangingPunct="1">
              <a:spcBef>
                <a:spcPct val="0"/>
              </a:spcBef>
            </a:pPr>
            <a:r>
              <a:rPr lang="en-US" altLang="ja-JP" dirty="0" smtClean="0"/>
              <a:t>http://www.lifenet-seimei.co.jp/plan/</a:t>
            </a:r>
            <a:r>
              <a:rPr lang="ja-JP" altLang="en-US" dirty="0" smtClean="0"/>
              <a:t>　定期保険　ライフネット生命試算</a:t>
            </a:r>
            <a:endParaRPr lang="en-US" altLang="ja-JP" dirty="0" smtClean="0"/>
          </a:p>
          <a:p>
            <a:pPr eaLnBrk="1" hangingPunct="1">
              <a:spcBef>
                <a:spcPct val="0"/>
              </a:spcBef>
            </a:pPr>
            <a:r>
              <a:rPr lang="en-US" altLang="ja-JP" dirty="0" smtClean="0"/>
              <a:t>http://www.tmn-anshin.co.jp/kojin/goods_shibou/syushin/simulation/</a:t>
            </a:r>
            <a:r>
              <a:rPr lang="ja-JP" altLang="en-US" dirty="0" smtClean="0"/>
              <a:t>　終身保険　東京海上</a:t>
            </a:r>
          </a:p>
          <a:p>
            <a:pPr eaLnBrk="1" hangingPunct="1">
              <a:spcBef>
                <a:spcPct val="0"/>
              </a:spcBef>
            </a:pPr>
            <a:endParaRPr lang="ja-JP" altLang="en-US" dirty="0" smtClean="0"/>
          </a:p>
        </p:txBody>
      </p:sp>
      <p:sp>
        <p:nvSpPr>
          <p:cNvPr id="4" name="日付プレースホルダ 3"/>
          <p:cNvSpPr>
            <a:spLocks noGrp="1"/>
          </p:cNvSpPr>
          <p:nvPr>
            <p:ph type="dt" idx="10"/>
          </p:nvPr>
        </p:nvSpPr>
        <p:spPr/>
        <p:txBody>
          <a:bodyPr/>
          <a:lstStyle/>
          <a:p>
            <a:pPr>
              <a:defRPr/>
            </a:pPr>
            <a:fld id="{7B8FC06B-67C6-4E2F-8E92-A34DFAC9FFB3}" type="datetime1">
              <a:rPr lang="ja-JP" altLang="en-US" smtClean="0"/>
              <a:pPr>
                <a:defRPr/>
              </a:pPr>
              <a:t>2017/5/2</a:t>
            </a:fld>
            <a:endParaRPr lang="ja-JP" altLang="en-US"/>
          </a:p>
        </p:txBody>
      </p:sp>
      <p:sp>
        <p:nvSpPr>
          <p:cNvPr id="5" name="スライド番号プレースホルダ 4"/>
          <p:cNvSpPr>
            <a:spLocks noGrp="1"/>
          </p:cNvSpPr>
          <p:nvPr>
            <p:ph type="sldNum" sz="quarter" idx="11"/>
          </p:nvPr>
        </p:nvSpPr>
        <p:spPr/>
        <p:txBody>
          <a:bodyPr/>
          <a:lstStyle/>
          <a:p>
            <a:pPr>
              <a:defRPr/>
            </a:pPr>
            <a:fld id="{C3C9EAE8-EB70-4F5C-850D-33C96A9AC19E}" type="slidenum">
              <a:rPr lang="ja-JP" altLang="en-US" smtClean="0"/>
              <a:pPr>
                <a:defRPr/>
              </a:pPr>
              <a:t>12</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3C9EAE8-EB70-4F5C-850D-33C96A9AC19E}" type="slidenum">
              <a:rPr lang="ja-JP" altLang="en-US" smtClean="0"/>
              <a:pPr>
                <a:defRPr/>
              </a:pPr>
              <a:t>15</a:t>
            </a:fld>
            <a:endParaRPr lang="ja-JP" altLang="en-US"/>
          </a:p>
        </p:txBody>
      </p:sp>
      <p:sp>
        <p:nvSpPr>
          <p:cNvPr id="5" name="日付プレースホルダ 4"/>
          <p:cNvSpPr>
            <a:spLocks noGrp="1"/>
          </p:cNvSpPr>
          <p:nvPr>
            <p:ph type="dt" idx="11"/>
          </p:nvPr>
        </p:nvSpPr>
        <p:spPr/>
        <p:txBody>
          <a:bodyPr/>
          <a:lstStyle/>
          <a:p>
            <a:pPr>
              <a:defRPr/>
            </a:pPr>
            <a:fld id="{562A3A08-7ADC-47C0-A23C-412725A2E08B}" type="datetime1">
              <a:rPr lang="ja-JP" altLang="en-US" smtClean="0"/>
              <a:pPr>
                <a:defRPr/>
              </a:pPr>
              <a:t>2017/5/2</a:t>
            </a:fld>
            <a:endParaRPr lang="ja-JP" altLang="en-US"/>
          </a:p>
        </p:txBody>
      </p:sp>
    </p:spTree>
    <p:extLst>
      <p:ext uri="{BB962C8B-B14F-4D97-AF65-F5344CB8AC3E}">
        <p14:creationId xmlns:p14="http://schemas.microsoft.com/office/powerpoint/2010/main" val="32252806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3.xml"/><Relationship Id="rId1" Type="http://schemas.openxmlformats.org/officeDocument/2006/relationships/vmlDrawing" Target="../drawings/vmlDrawing4.vml"/><Relationship Id="rId5" Type="http://schemas.openxmlformats.org/officeDocument/2006/relationships/image" Target="../media/image1.png"/><Relationship Id="rId4" Type="http://schemas.openxmlformats.org/officeDocument/2006/relationships/oleObject" Target="../embeddings/oleObject4.bin"/></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3.xml"/><Relationship Id="rId1" Type="http://schemas.openxmlformats.org/officeDocument/2006/relationships/vmlDrawing" Target="../drawings/vmlDrawing5.vml"/><Relationship Id="rId4"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3.xml"/><Relationship Id="rId1" Type="http://schemas.openxmlformats.org/officeDocument/2006/relationships/vmlDrawing" Target="../drawings/vmlDrawing6.vml"/><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5.xml"/><Relationship Id="rId1" Type="http://schemas.openxmlformats.org/officeDocument/2006/relationships/vmlDrawing" Target="../drawings/vmlDrawing7.vml"/><Relationship Id="rId5" Type="http://schemas.openxmlformats.org/officeDocument/2006/relationships/image" Target="../media/image1.png"/><Relationship Id="rId4" Type="http://schemas.openxmlformats.org/officeDocument/2006/relationships/oleObject" Target="../embeddings/oleObject7.bin"/></Relationships>
</file>

<file path=ppt/slideLayouts/_rels/slideLayout3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5.xml"/><Relationship Id="rId1" Type="http://schemas.openxmlformats.org/officeDocument/2006/relationships/vmlDrawing" Target="../drawings/vmlDrawing8.vml"/><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5.xml"/><Relationship Id="rId1" Type="http://schemas.openxmlformats.org/officeDocument/2006/relationships/vmlDrawing" Target="../drawings/vmlDrawing9.v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6.xml"/><Relationship Id="rId1" Type="http://schemas.openxmlformats.org/officeDocument/2006/relationships/vmlDrawing" Target="../drawings/vmlDrawing10.vml"/><Relationship Id="rId5" Type="http://schemas.openxmlformats.org/officeDocument/2006/relationships/image" Target="../media/image1.png"/><Relationship Id="rId4" Type="http://schemas.openxmlformats.org/officeDocument/2006/relationships/oleObject" Target="../embeddings/oleObject10.bin"/></Relationships>
</file>

<file path=ppt/slideLayouts/_rels/slideLayout4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6.xml"/><Relationship Id="rId1" Type="http://schemas.openxmlformats.org/officeDocument/2006/relationships/vmlDrawing" Target="../drawings/vmlDrawing11.vml"/><Relationship Id="rId4" Type="http://schemas.openxmlformats.org/officeDocument/2006/relationships/image" Target="../media/image1.png"/></Relationships>
</file>

<file path=ppt/slideLayouts/_rels/slideLayout4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6.xml"/><Relationship Id="rId1" Type="http://schemas.openxmlformats.org/officeDocument/2006/relationships/vmlDrawing" Target="../drawings/vmlDrawing12.vml"/><Relationship Id="rId4" Type="http://schemas.openxmlformats.org/officeDocument/2006/relationships/image" Target="../media/image1.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978347"/>
            <a:ext cx="6858000" cy="1154509"/>
          </a:xfrm>
        </p:spPr>
        <p:txBody>
          <a:bodyPr anchor="b"/>
          <a:lstStyle>
            <a:lvl1pPr algn="ctr">
              <a:defRPr sz="4500"/>
            </a:lvl1pPr>
          </a:lstStyle>
          <a:p>
            <a:r>
              <a:rPr lang="ja-JP" altLang="en-US" smtClean="0"/>
              <a:t>マスタ タイトルの書式設定</a:t>
            </a:r>
            <a:endParaRPr lang="ja-JP" altLang="en-US" dirty="0"/>
          </a:p>
        </p:txBody>
      </p:sp>
      <p:sp>
        <p:nvSpPr>
          <p:cNvPr id="3" name="サブタイトル 2"/>
          <p:cNvSpPr>
            <a:spLocks noGrp="1"/>
          </p:cNvSpPr>
          <p:nvPr>
            <p:ph type="subTitle" idx="1"/>
          </p:nvPr>
        </p:nvSpPr>
        <p:spPr>
          <a:xfrm>
            <a:off x="1143000" y="3861048"/>
            <a:ext cx="6858000" cy="1655762"/>
          </a:xfrm>
        </p:spPr>
        <p:txBody>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eaLnBrk="1" fontAlgn="auto" hangingPunct="1">
              <a:spcAft>
                <a:spcPts val="0"/>
              </a:spcAft>
              <a:buFont typeface="Arial" panose="020B0604020202020204" pitchFamily="34" charset="0"/>
              <a:buNone/>
              <a:defRPr/>
            </a:pPr>
            <a:r>
              <a:rPr lang="ja-JP" altLang="en-US" sz="3000" b="1" dirty="0" smtClean="0">
                <a:latin typeface="+mn-ea"/>
              </a:rPr>
              <a:t>マスタ サブタイトルの書式設定</a:t>
            </a:r>
            <a:endParaRPr lang="en-US" altLang="ja-JP" sz="3000" b="1" dirty="0" smtClean="0">
              <a:latin typeface="+mn-ea"/>
            </a:endParaRPr>
          </a:p>
        </p:txBody>
      </p:sp>
      <p:sp>
        <p:nvSpPr>
          <p:cNvPr id="4" name="日付プレースホルダー 3"/>
          <p:cNvSpPr>
            <a:spLocks noGrp="1"/>
          </p:cNvSpPr>
          <p:nvPr>
            <p:ph type="dt" sz="half" idx="10"/>
          </p:nvPr>
        </p:nvSpPr>
        <p:spPr/>
        <p:txBody>
          <a:bodyPr/>
          <a:lstStyle>
            <a:lvl1pPr>
              <a:defRPr/>
            </a:lvl1pPr>
          </a:lstStyle>
          <a:p>
            <a:pPr>
              <a:defRPr/>
            </a:pPr>
            <a:fld id="{E16F3422-4196-477C-A6B7-8ACC08ED43AB}" type="datetime1">
              <a:rPr lang="ja-JP" altLang="en-US" smtClean="0"/>
              <a:pPr>
                <a:defRPr/>
              </a:pPr>
              <a:t>2017/5/2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E8AAB6A-EDFD-4A8C-B401-6AC12B777F21}" type="slidenum">
              <a:rPr lang="ja-JP" altLang="en-US" smtClean="0"/>
              <a:pPr>
                <a:defRPr/>
              </a:pPr>
              <a:t>‹#›</a:t>
            </a:fld>
            <a:endParaRPr lang="ja-JP" altLang="en-US"/>
          </a:p>
        </p:txBody>
      </p:sp>
      <p:pic>
        <p:nvPicPr>
          <p:cNvPr id="4099" name="Picture 3"/>
          <p:cNvPicPr>
            <a:picLocks noChangeAspect="1" noChangeArrowheads="1"/>
          </p:cNvPicPr>
          <p:nvPr/>
        </p:nvPicPr>
        <p:blipFill>
          <a:blip r:embed="rId3" cstate="print"/>
          <a:srcRect/>
          <a:stretch>
            <a:fillRect/>
          </a:stretch>
        </p:blipFill>
        <p:spPr bwMode="auto">
          <a:xfrm>
            <a:off x="3467100" y="5445224"/>
            <a:ext cx="2209800" cy="619125"/>
          </a:xfrm>
          <a:prstGeom prst="rect">
            <a:avLst/>
          </a:prstGeom>
          <a:noFill/>
          <a:ln w="9525">
            <a:noFill/>
            <a:miter lim="800000"/>
            <a:headEnd/>
            <a:tailEnd/>
          </a:ln>
        </p:spPr>
      </p:pic>
      <p:graphicFrame>
        <p:nvGraphicFramePr>
          <p:cNvPr id="4100" name="Object 4"/>
          <p:cNvGraphicFramePr>
            <a:graphicFrameLocks noChangeAspect="1"/>
          </p:cNvGraphicFramePr>
          <p:nvPr/>
        </p:nvGraphicFramePr>
        <p:xfrm>
          <a:off x="0" y="2132856"/>
          <a:ext cx="9144000" cy="215900"/>
        </p:xfrm>
        <a:graphic>
          <a:graphicData uri="http://schemas.openxmlformats.org/presentationml/2006/ole">
            <mc:AlternateContent xmlns:mc="http://schemas.openxmlformats.org/markup-compatibility/2006">
              <mc:Choice xmlns:v="urn:schemas-microsoft-com:vml" Requires="v">
                <p:oleObj spid="_x0000_s118804" name="ビットマップ イメージ" r:id="rId4" imgW="15352381" imgH="590476" progId="PBrush">
                  <p:embed/>
                </p:oleObj>
              </mc:Choice>
              <mc:Fallback>
                <p:oleObj name="ビットマップ イメージ" r:id="rId4" imgW="15352381" imgH="590476" progId="PBrush">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132856"/>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0696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60896B0B-2409-4EB1-B3E6-C8D7C6278DB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04442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C44FD83E-7E28-4829-9B08-D51B2498489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89076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8417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54380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3025E394-83B2-4F98-A54A-36ACC218778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84103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479274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66394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920906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8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949225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978349"/>
            <a:ext cx="6858000" cy="1154509"/>
          </a:xfrm>
        </p:spPr>
        <p:txBody>
          <a:bodyPr anchor="b"/>
          <a:lstStyle>
            <a:lvl1pPr algn="ctr">
              <a:defRPr sz="4500"/>
            </a:lvl1pPr>
          </a:lstStyle>
          <a:p>
            <a:r>
              <a:rPr lang="ja-JP" altLang="en-US" smtClean="0"/>
              <a:t>マスタ タイトルの書式設定</a:t>
            </a:r>
            <a:endParaRPr lang="ja-JP" altLang="en-US" dirty="0"/>
          </a:p>
        </p:txBody>
      </p:sp>
      <p:sp>
        <p:nvSpPr>
          <p:cNvPr id="3" name="サブタイトル 2"/>
          <p:cNvSpPr>
            <a:spLocks noGrp="1"/>
          </p:cNvSpPr>
          <p:nvPr>
            <p:ph type="subTitle" idx="1"/>
          </p:nvPr>
        </p:nvSpPr>
        <p:spPr>
          <a:xfrm>
            <a:off x="1143000" y="3861048"/>
            <a:ext cx="6858000" cy="1655762"/>
          </a:xfrm>
        </p:spPr>
        <p:txBody>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eaLnBrk="1" fontAlgn="auto" hangingPunct="1">
              <a:spcAft>
                <a:spcPts val="0"/>
              </a:spcAft>
              <a:buFont typeface="Arial" panose="020B0604020202020204" pitchFamily="34" charset="0"/>
              <a:buNone/>
              <a:defRPr/>
            </a:pPr>
            <a:r>
              <a:rPr lang="ja-JP" altLang="en-US" sz="3000" b="1" smtClean="0">
                <a:latin typeface="+mn-ea"/>
              </a:rPr>
              <a:t>マスタ サブタイトルの書式設定</a:t>
            </a:r>
            <a:endParaRPr lang="en-US" altLang="ja-JP" sz="3000" b="1" dirty="0" smtClean="0">
              <a:latin typeface="+mn-ea"/>
            </a:endParaRPr>
          </a:p>
        </p:txBody>
      </p:sp>
      <p:sp>
        <p:nvSpPr>
          <p:cNvPr id="4" name="日付プレースホルダー 3"/>
          <p:cNvSpPr>
            <a:spLocks noGrp="1"/>
          </p:cNvSpPr>
          <p:nvPr>
            <p:ph type="dt" sz="half" idx="10"/>
          </p:nvPr>
        </p:nvSpPr>
        <p:spPr/>
        <p:txBody>
          <a:bodyPr/>
          <a:lstStyle>
            <a:lvl1pPr>
              <a:defRPr/>
            </a:lvl1pPr>
          </a:lstStyle>
          <a:p>
            <a:pPr>
              <a:defRPr/>
            </a:pPr>
            <a:fld id="{072F54AA-D325-4078-8583-483EDB017454}"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37A5F148-23EA-4A82-B435-1E8500716BF9}" type="slidenum">
              <a:rPr lang="ja-JP" altLang="en-US" smtClean="0">
                <a:solidFill>
                  <a:prstClr val="black"/>
                </a:solidFill>
              </a:rPr>
              <a:pPr>
                <a:defRPr/>
              </a:pPr>
              <a:t>‹#›</a:t>
            </a:fld>
            <a:endParaRPr lang="ja-JP" altLang="en-US">
              <a:solidFill>
                <a:prstClr val="black"/>
              </a:solidFill>
            </a:endParaRPr>
          </a:p>
        </p:txBody>
      </p:sp>
      <p:pic>
        <p:nvPicPr>
          <p:cNvPr id="4099" name="Picture 3"/>
          <p:cNvPicPr>
            <a:picLocks noChangeAspect="1" noChangeArrowheads="1"/>
          </p:cNvPicPr>
          <p:nvPr/>
        </p:nvPicPr>
        <p:blipFill>
          <a:blip r:embed="rId3" cstate="print"/>
          <a:srcRect/>
          <a:stretch>
            <a:fillRect/>
          </a:stretch>
        </p:blipFill>
        <p:spPr bwMode="auto">
          <a:xfrm>
            <a:off x="3467100" y="5445224"/>
            <a:ext cx="2209800" cy="619126"/>
          </a:xfrm>
          <a:prstGeom prst="rect">
            <a:avLst/>
          </a:prstGeom>
          <a:noFill/>
          <a:ln w="9525">
            <a:noFill/>
            <a:miter lim="800000"/>
            <a:headEnd/>
            <a:tailEnd/>
          </a:ln>
        </p:spPr>
      </p:pic>
      <p:graphicFrame>
        <p:nvGraphicFramePr>
          <p:cNvPr id="4100" name="Object 4"/>
          <p:cNvGraphicFramePr>
            <a:graphicFrameLocks noChangeAspect="1"/>
          </p:cNvGraphicFramePr>
          <p:nvPr/>
        </p:nvGraphicFramePr>
        <p:xfrm>
          <a:off x="0" y="2132857"/>
          <a:ext cx="9144000" cy="215900"/>
        </p:xfrm>
        <a:graphic>
          <a:graphicData uri="http://schemas.openxmlformats.org/presentationml/2006/ole">
            <mc:AlternateContent xmlns:mc="http://schemas.openxmlformats.org/markup-compatibility/2006">
              <mc:Choice xmlns:v="urn:schemas-microsoft-com:vml" Requires="v">
                <p:oleObj spid="_x0000_s154642" name="ビットマップ イメージ" r:id="rId4" imgW="15352381" imgH="590476" progId="PBrush">
                  <p:embed/>
                </p:oleObj>
              </mc:Choice>
              <mc:Fallback>
                <p:oleObj name="ビットマップ イメージ" r:id="rId4" imgW="15352381" imgH="590476"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132857"/>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24404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600"/>
            <a:ext cx="9144000" cy="583200"/>
          </a:xfrm>
        </p:spPr>
        <p:txBody>
          <a:bodyPr/>
          <a:lstStyle>
            <a:lvl1pPr>
              <a:defRPr sz="3200"/>
            </a:lvl1pPr>
          </a:lstStyle>
          <a:p>
            <a:r>
              <a:rPr lang="ja-JP" altLang="en-US" dirty="0" smtClean="0"/>
              <a:t>マスタ タイトルの書式設定</a:t>
            </a:r>
            <a:endParaRPr lang="ja-JP" altLang="en-US" dirty="0"/>
          </a:p>
        </p:txBody>
      </p:sp>
      <p:sp>
        <p:nvSpPr>
          <p:cNvPr id="3" name="コンテンツ プレースホルダー 2"/>
          <p:cNvSpPr>
            <a:spLocks noGrp="1"/>
          </p:cNvSpPr>
          <p:nvPr>
            <p:ph idx="1"/>
          </p:nvPr>
        </p:nvSpPr>
        <p:spPr>
          <a:xfrm>
            <a:off x="628650" y="1124744"/>
            <a:ext cx="7886700" cy="5052219"/>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AF4E9A0E-1C0C-40E9-80C5-5787995536A1}" type="datetime1">
              <a:rPr lang="ja-JP" altLang="en-US" smtClean="0"/>
              <a:pPr>
                <a:defRPr/>
              </a:pPr>
              <a:t>2017/5/2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912000" y="6356350"/>
            <a:ext cx="2057400" cy="365125"/>
          </a:xfrm>
        </p:spPr>
        <p:txBody>
          <a:bodyPr/>
          <a:lstStyle>
            <a:lvl1pPr>
              <a:defRPr/>
            </a:lvl1pPr>
          </a:lstStyle>
          <a:p>
            <a:pPr>
              <a:defRPr/>
            </a:pPr>
            <a:fld id="{01EFCD44-3978-40A9-AE2F-AE2F7BD2A1C5}" type="slidenum">
              <a:rPr lang="ja-JP" altLang="en-US" smtClean="0"/>
              <a:pPr>
                <a:defRPr/>
              </a:pPr>
              <a:t>‹#›</a:t>
            </a:fld>
            <a:endParaRPr lang="ja-JP" altLang="en-US"/>
          </a:p>
        </p:txBody>
      </p:sp>
      <p:graphicFrame>
        <p:nvGraphicFramePr>
          <p:cNvPr id="3076" name="Object 4"/>
          <p:cNvGraphicFramePr>
            <a:graphicFrameLocks noChangeAspect="1"/>
          </p:cNvGraphicFramePr>
          <p:nvPr/>
        </p:nvGraphicFramePr>
        <p:xfrm>
          <a:off x="0" y="765175"/>
          <a:ext cx="9144000" cy="215900"/>
        </p:xfrm>
        <a:graphic>
          <a:graphicData uri="http://schemas.openxmlformats.org/presentationml/2006/ole">
            <mc:AlternateContent xmlns:mc="http://schemas.openxmlformats.org/markup-compatibility/2006">
              <mc:Choice xmlns:v="urn:schemas-microsoft-com:vml" Requires="v">
                <p:oleObj spid="_x0000_s119828" name="ビットマップ イメージ" r:id="rId3" imgW="15352381" imgH="590476" progId="PBrush">
                  <p:embed/>
                </p:oleObj>
              </mc:Choice>
              <mc:Fallback>
                <p:oleObj name="ビットマップ イメージ" r:id="rId3" imgW="15352381" imgH="590476"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5175"/>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790439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60649"/>
            <a:ext cx="7886700" cy="504056"/>
          </a:xfrm>
        </p:spPr>
        <p:txBody>
          <a:bodyPr/>
          <a:lstStyle/>
          <a:p>
            <a:r>
              <a:rPr lang="ja-JP" altLang="en-US" smtClean="0"/>
              <a:t>マスタ タイトルの書式設定</a:t>
            </a:r>
            <a:endParaRPr lang="ja-JP" altLang="en-US" dirty="0"/>
          </a:p>
        </p:txBody>
      </p:sp>
      <p:sp>
        <p:nvSpPr>
          <p:cNvPr id="3" name="コンテンツ プレースホルダー 2"/>
          <p:cNvSpPr>
            <a:spLocks noGrp="1"/>
          </p:cNvSpPr>
          <p:nvPr>
            <p:ph idx="1"/>
          </p:nvPr>
        </p:nvSpPr>
        <p:spPr>
          <a:xfrm>
            <a:off x="628650" y="1124745"/>
            <a:ext cx="7886700" cy="505222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BD5B7233-E0F9-4DA7-BF77-92B0745572D0}"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12000" y="6356352"/>
            <a:ext cx="2057400" cy="365125"/>
          </a:xfrm>
        </p:spPr>
        <p:txBody>
          <a:bodyPr/>
          <a:lstStyle>
            <a:lvl1pPr>
              <a:defRPr/>
            </a:lvl1pPr>
          </a:lstStyle>
          <a:p>
            <a:pPr>
              <a:defRPr/>
            </a:pPr>
            <a:fld id="{15CB7E6A-0658-4F28-98DA-C824D3947577}" type="slidenum">
              <a:rPr lang="ja-JP" altLang="en-US" smtClean="0">
                <a:solidFill>
                  <a:prstClr val="black"/>
                </a:solidFill>
              </a:rPr>
              <a:pPr>
                <a:defRPr/>
              </a:pPr>
              <a:t>‹#›</a:t>
            </a:fld>
            <a:endParaRPr lang="ja-JP" altLang="en-US">
              <a:solidFill>
                <a:prstClr val="black"/>
              </a:solidFill>
            </a:endParaRPr>
          </a:p>
        </p:txBody>
      </p:sp>
      <p:graphicFrame>
        <p:nvGraphicFramePr>
          <p:cNvPr id="3076" name="Object 4"/>
          <p:cNvGraphicFramePr>
            <a:graphicFrameLocks noChangeAspect="1"/>
          </p:cNvGraphicFramePr>
          <p:nvPr/>
        </p:nvGraphicFramePr>
        <p:xfrm>
          <a:off x="0" y="765176"/>
          <a:ext cx="9144000" cy="215900"/>
        </p:xfrm>
        <a:graphic>
          <a:graphicData uri="http://schemas.openxmlformats.org/presentationml/2006/ole">
            <mc:AlternateContent xmlns:mc="http://schemas.openxmlformats.org/markup-compatibility/2006">
              <mc:Choice xmlns:v="urn:schemas-microsoft-com:vml" Requires="v">
                <p:oleObj spid="_x0000_s155666" name="ビットマップ イメージ" r:id="rId3" imgW="15352381" imgH="590476" progId="PBrush">
                  <p:embed/>
                </p:oleObj>
              </mc:Choice>
              <mc:Fallback>
                <p:oleObj name="ビットマップ イメージ" r:id="rId3" imgW="15352381" imgH="590476"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5176"/>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138586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1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lvl1pPr>
              <a:defRPr/>
            </a:lvl1pPr>
          </a:lstStyle>
          <a:p>
            <a:pPr>
              <a:defRPr/>
            </a:pPr>
            <a:fld id="{E624A386-91FE-4804-A35B-966CCB8002EB}"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12000" y="6356352"/>
            <a:ext cx="2057400" cy="365125"/>
          </a:xfrm>
        </p:spPr>
        <p:txBody>
          <a:bodyPr/>
          <a:lstStyle>
            <a:lvl1pPr>
              <a:defRPr/>
            </a:lvl1pPr>
          </a:lstStyle>
          <a:p>
            <a:pPr>
              <a:defRPr/>
            </a:pPr>
            <a:fld id="{8622DB3F-31CE-4486-8915-A11842B4DB84}" type="slidenum">
              <a:rPr lang="ja-JP" altLang="en-US" smtClean="0">
                <a:solidFill>
                  <a:prstClr val="black"/>
                </a:solidFill>
              </a:rPr>
              <a:pPr>
                <a:defRPr/>
              </a:pPr>
              <a:t>‹#›</a:t>
            </a:fld>
            <a:endParaRPr lang="ja-JP" altLang="en-US">
              <a:solidFill>
                <a:prstClr val="black"/>
              </a:solidFill>
            </a:endParaRPr>
          </a:p>
        </p:txBody>
      </p:sp>
      <p:graphicFrame>
        <p:nvGraphicFramePr>
          <p:cNvPr id="3076" name="Object 4"/>
          <p:cNvGraphicFramePr>
            <a:graphicFrameLocks noChangeAspect="1"/>
          </p:cNvGraphicFramePr>
          <p:nvPr/>
        </p:nvGraphicFramePr>
        <p:xfrm>
          <a:off x="0" y="765176"/>
          <a:ext cx="9144000" cy="215900"/>
        </p:xfrm>
        <a:graphic>
          <a:graphicData uri="http://schemas.openxmlformats.org/presentationml/2006/ole">
            <mc:AlternateContent xmlns:mc="http://schemas.openxmlformats.org/markup-compatibility/2006">
              <mc:Choice xmlns:v="urn:schemas-microsoft-com:vml" Requires="v">
                <p:oleObj spid="_x0000_s156690" name="ビットマップ イメージ" r:id="rId3" imgW="15352381" imgH="590476" progId="PBrush">
                  <p:embed/>
                </p:oleObj>
              </mc:Choice>
              <mc:Fallback>
                <p:oleObj name="ビットマップ イメージ" r:id="rId3" imgW="15352381" imgH="590476"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5176"/>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03135720"/>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fld id="{E624A386-91FE-4804-A35B-966CCB8002EB}"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8622DB3F-31CE-4486-8915-A11842B4DB84}"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046430684"/>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1_ユーザー設定レイアウト">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pPr>
              <a:defRPr/>
            </a:pPr>
            <a:fld id="{E624A386-91FE-4804-A35B-966CCB8002EB}"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8622DB3F-31CE-4486-8915-A11842B4DB84}"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737242449"/>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1B1C735-BBD8-4BB6-BD99-6C6DF3A901C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445819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673474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E52949F2-7E26-4CAF-9DAF-C53D5EBD114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150520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CCAD5C01-C317-42F0-8838-81FAD2E0ABD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6726082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60896B0B-2409-4EB1-B3E6-C8D7C6278DB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20184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C44FD83E-7E28-4829-9B08-D51B2498489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912003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lvl1pPr>
              <a:defRPr/>
            </a:lvl1pPr>
          </a:lstStyle>
          <a:p>
            <a:pPr>
              <a:defRPr/>
            </a:pPr>
            <a:fld id="{12F5F3DC-9427-4B51-9919-75E715725044}" type="datetime1">
              <a:rPr lang="ja-JP" altLang="en-US" smtClean="0"/>
              <a:pPr>
                <a:defRPr/>
              </a:pPr>
              <a:t>2017/5/2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912000" y="6356350"/>
            <a:ext cx="2057400" cy="365125"/>
          </a:xfrm>
        </p:spPr>
        <p:txBody>
          <a:bodyPr/>
          <a:lstStyle>
            <a:lvl1pPr>
              <a:defRPr/>
            </a:lvl1pPr>
          </a:lstStyle>
          <a:p>
            <a:pPr>
              <a:defRPr/>
            </a:pPr>
            <a:fld id="{B62BE565-09FB-47D0-BCD5-FC38C6BAB65A}" type="slidenum">
              <a:rPr lang="ja-JP" altLang="en-US" smtClean="0"/>
              <a:pPr>
                <a:defRPr/>
              </a:pPr>
              <a:t>‹#›</a:t>
            </a:fld>
            <a:endParaRPr lang="ja-JP" altLang="en-US" dirty="0"/>
          </a:p>
        </p:txBody>
      </p:sp>
      <p:graphicFrame>
        <p:nvGraphicFramePr>
          <p:cNvPr id="3076" name="Object 4"/>
          <p:cNvGraphicFramePr>
            <a:graphicFrameLocks noChangeAspect="1"/>
          </p:cNvGraphicFramePr>
          <p:nvPr/>
        </p:nvGraphicFramePr>
        <p:xfrm>
          <a:off x="0" y="765175"/>
          <a:ext cx="9144000" cy="215900"/>
        </p:xfrm>
        <a:graphic>
          <a:graphicData uri="http://schemas.openxmlformats.org/presentationml/2006/ole">
            <mc:AlternateContent xmlns:mc="http://schemas.openxmlformats.org/markup-compatibility/2006">
              <mc:Choice xmlns:v="urn:schemas-microsoft-com:vml" Requires="v">
                <p:oleObj spid="_x0000_s120852" name="ビットマップ イメージ" r:id="rId3" imgW="15352381" imgH="590476" progId="PBrush">
                  <p:embed/>
                </p:oleObj>
              </mc:Choice>
              <mc:Fallback>
                <p:oleObj name="ビットマップ イメージ" r:id="rId3" imgW="15352381" imgH="590476" progId="PBrush">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5175"/>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79043915"/>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332000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063676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3025E394-83B2-4F98-A54A-36ACC218778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2901997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121904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147991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2561370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8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4674807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978347"/>
            <a:ext cx="6858000" cy="1154509"/>
          </a:xfrm>
        </p:spPr>
        <p:txBody>
          <a:bodyPr anchor="b"/>
          <a:lstStyle>
            <a:lvl1pPr algn="ctr">
              <a:defRPr sz="4500"/>
            </a:lvl1pPr>
          </a:lstStyle>
          <a:p>
            <a:r>
              <a:rPr lang="ja-JP" altLang="en-US" smtClean="0"/>
              <a:t>マスタ タイトルの書式設定</a:t>
            </a:r>
            <a:endParaRPr lang="ja-JP" altLang="en-US" dirty="0"/>
          </a:p>
        </p:txBody>
      </p:sp>
      <p:sp>
        <p:nvSpPr>
          <p:cNvPr id="3" name="サブタイトル 2"/>
          <p:cNvSpPr>
            <a:spLocks noGrp="1"/>
          </p:cNvSpPr>
          <p:nvPr>
            <p:ph type="subTitle" idx="1"/>
          </p:nvPr>
        </p:nvSpPr>
        <p:spPr>
          <a:xfrm>
            <a:off x="1143000" y="3861048"/>
            <a:ext cx="6858000" cy="1655762"/>
          </a:xfrm>
        </p:spPr>
        <p:txBody>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eaLnBrk="1" fontAlgn="auto" hangingPunct="1">
              <a:spcAft>
                <a:spcPts val="0"/>
              </a:spcAft>
              <a:buFont typeface="Arial" panose="020B0604020202020204" pitchFamily="34" charset="0"/>
              <a:buNone/>
              <a:defRPr/>
            </a:pPr>
            <a:r>
              <a:rPr lang="ja-JP" altLang="en-US" sz="3000" b="1" dirty="0" smtClean="0">
                <a:latin typeface="+mn-ea"/>
              </a:rPr>
              <a:t>マスタ サブタイトルの書式設定</a:t>
            </a:r>
            <a:endParaRPr lang="en-US" altLang="ja-JP" sz="3000" b="1" dirty="0" smtClean="0">
              <a:latin typeface="+mn-ea"/>
            </a:endParaRPr>
          </a:p>
        </p:txBody>
      </p:sp>
      <p:sp>
        <p:nvSpPr>
          <p:cNvPr id="4" name="日付プレースホルダー 3"/>
          <p:cNvSpPr>
            <a:spLocks noGrp="1"/>
          </p:cNvSpPr>
          <p:nvPr>
            <p:ph type="dt" sz="half" idx="10"/>
          </p:nvPr>
        </p:nvSpPr>
        <p:spPr/>
        <p:txBody>
          <a:bodyPr/>
          <a:lstStyle>
            <a:lvl1pPr>
              <a:defRPr/>
            </a:lvl1pPr>
          </a:lstStyle>
          <a:p>
            <a:pPr>
              <a:defRPr/>
            </a:pPr>
            <a:fld id="{E16F3422-4196-477C-A6B7-8ACC08ED43AB}"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7E8AAB6A-EDFD-4A8C-B401-6AC12B777F21}" type="slidenum">
              <a:rPr lang="ja-JP" altLang="en-US" smtClean="0">
                <a:solidFill>
                  <a:prstClr val="black"/>
                </a:solidFill>
              </a:rPr>
              <a:pPr>
                <a:defRPr/>
              </a:pPr>
              <a:t>‹#›</a:t>
            </a:fld>
            <a:endParaRPr lang="ja-JP" altLang="en-US">
              <a:solidFill>
                <a:prstClr val="black"/>
              </a:solidFill>
            </a:endParaRPr>
          </a:p>
        </p:txBody>
      </p:sp>
      <p:pic>
        <p:nvPicPr>
          <p:cNvPr id="4099" name="Picture 3"/>
          <p:cNvPicPr>
            <a:picLocks noChangeAspect="1" noChangeArrowheads="1"/>
          </p:cNvPicPr>
          <p:nvPr/>
        </p:nvPicPr>
        <p:blipFill>
          <a:blip r:embed="rId3" cstate="print"/>
          <a:srcRect/>
          <a:stretch>
            <a:fillRect/>
          </a:stretch>
        </p:blipFill>
        <p:spPr bwMode="auto">
          <a:xfrm>
            <a:off x="3467100" y="5445224"/>
            <a:ext cx="2209800" cy="619125"/>
          </a:xfrm>
          <a:prstGeom prst="rect">
            <a:avLst/>
          </a:prstGeom>
          <a:noFill/>
          <a:ln w="9525">
            <a:noFill/>
            <a:miter lim="800000"/>
            <a:headEnd/>
            <a:tailEnd/>
          </a:ln>
        </p:spPr>
      </p:pic>
      <p:graphicFrame>
        <p:nvGraphicFramePr>
          <p:cNvPr id="4100" name="Object 4"/>
          <p:cNvGraphicFramePr>
            <a:graphicFrameLocks noChangeAspect="1"/>
          </p:cNvGraphicFramePr>
          <p:nvPr/>
        </p:nvGraphicFramePr>
        <p:xfrm>
          <a:off x="0" y="2132856"/>
          <a:ext cx="9144000" cy="215900"/>
        </p:xfrm>
        <a:graphic>
          <a:graphicData uri="http://schemas.openxmlformats.org/presentationml/2006/ole">
            <mc:AlternateContent xmlns:mc="http://schemas.openxmlformats.org/markup-compatibility/2006">
              <mc:Choice xmlns:v="urn:schemas-microsoft-com:vml" Requires="v">
                <p:oleObj spid="_x0000_s157714" name="ビットマップ イメージ" r:id="rId4" imgW="15352381" imgH="590476" progId="PBrush">
                  <p:embed/>
                </p:oleObj>
              </mc:Choice>
              <mc:Fallback>
                <p:oleObj name="ビットマップ イメージ" r:id="rId4" imgW="15352381" imgH="590476"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132856"/>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043173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600"/>
            <a:ext cx="9144000" cy="583200"/>
          </a:xfrm>
        </p:spPr>
        <p:txBody>
          <a:bodyPr/>
          <a:lstStyle>
            <a:lvl1pPr>
              <a:defRPr sz="3200"/>
            </a:lvl1pPr>
          </a:lstStyle>
          <a:p>
            <a:r>
              <a:rPr lang="ja-JP" altLang="en-US" dirty="0" smtClean="0"/>
              <a:t>マスタ タイトルの書式設定</a:t>
            </a:r>
            <a:endParaRPr lang="ja-JP" altLang="en-US" dirty="0"/>
          </a:p>
        </p:txBody>
      </p:sp>
      <p:sp>
        <p:nvSpPr>
          <p:cNvPr id="3" name="コンテンツ プレースホルダー 2"/>
          <p:cNvSpPr>
            <a:spLocks noGrp="1"/>
          </p:cNvSpPr>
          <p:nvPr>
            <p:ph idx="1"/>
          </p:nvPr>
        </p:nvSpPr>
        <p:spPr>
          <a:xfrm>
            <a:off x="628650" y="1124744"/>
            <a:ext cx="7886700" cy="5052219"/>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AF4E9A0E-1C0C-40E9-80C5-5787995536A1}"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12000" y="6356350"/>
            <a:ext cx="2057400" cy="365125"/>
          </a:xfrm>
        </p:spPr>
        <p:txBody>
          <a:bodyPr/>
          <a:lstStyle>
            <a:lvl1pPr>
              <a:defRPr/>
            </a:lvl1pPr>
          </a:lstStyle>
          <a:p>
            <a:pPr>
              <a:defRPr/>
            </a:pPr>
            <a:fld id="{01EFCD44-3978-40A9-AE2F-AE2F7BD2A1C5}" type="slidenum">
              <a:rPr lang="ja-JP" altLang="en-US" smtClean="0">
                <a:solidFill>
                  <a:prstClr val="black"/>
                </a:solidFill>
              </a:rPr>
              <a:pPr>
                <a:defRPr/>
              </a:pPr>
              <a:t>‹#›</a:t>
            </a:fld>
            <a:endParaRPr lang="ja-JP" altLang="en-US">
              <a:solidFill>
                <a:prstClr val="black"/>
              </a:solidFill>
            </a:endParaRPr>
          </a:p>
        </p:txBody>
      </p:sp>
      <p:graphicFrame>
        <p:nvGraphicFramePr>
          <p:cNvPr id="3076" name="Object 4"/>
          <p:cNvGraphicFramePr>
            <a:graphicFrameLocks noChangeAspect="1"/>
          </p:cNvGraphicFramePr>
          <p:nvPr/>
        </p:nvGraphicFramePr>
        <p:xfrm>
          <a:off x="0" y="765175"/>
          <a:ext cx="9144000" cy="215900"/>
        </p:xfrm>
        <a:graphic>
          <a:graphicData uri="http://schemas.openxmlformats.org/presentationml/2006/ole">
            <mc:AlternateContent xmlns:mc="http://schemas.openxmlformats.org/markup-compatibility/2006">
              <mc:Choice xmlns:v="urn:schemas-microsoft-com:vml" Requires="v">
                <p:oleObj spid="_x0000_s158738" name="ビットマップ イメージ" r:id="rId3" imgW="15352381" imgH="590476" progId="PBrush">
                  <p:embed/>
                </p:oleObj>
              </mc:Choice>
              <mc:Fallback>
                <p:oleObj name="ビットマップ イメージ" r:id="rId3" imgW="15352381" imgH="590476"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5175"/>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623450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1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lvl1pPr>
              <a:defRPr/>
            </a:lvl1pPr>
          </a:lstStyle>
          <a:p>
            <a:pPr>
              <a:defRPr/>
            </a:pPr>
            <a:fld id="{12F5F3DC-9427-4B51-9919-75E715725044}"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12000" y="6356350"/>
            <a:ext cx="2057400" cy="365125"/>
          </a:xfrm>
        </p:spPr>
        <p:txBody>
          <a:bodyPr/>
          <a:lstStyle>
            <a:lvl1pPr>
              <a:defRPr/>
            </a:lvl1pPr>
          </a:lstStyle>
          <a:p>
            <a:pPr>
              <a:defRPr/>
            </a:pPr>
            <a:fld id="{B62BE565-09FB-47D0-BCD5-FC38C6BAB65A}" type="slidenum">
              <a:rPr lang="ja-JP" altLang="en-US" smtClean="0">
                <a:solidFill>
                  <a:prstClr val="black"/>
                </a:solidFill>
              </a:rPr>
              <a:pPr>
                <a:defRPr/>
              </a:pPr>
              <a:t>‹#›</a:t>
            </a:fld>
            <a:endParaRPr lang="ja-JP" altLang="en-US" dirty="0">
              <a:solidFill>
                <a:prstClr val="black"/>
              </a:solidFill>
            </a:endParaRPr>
          </a:p>
        </p:txBody>
      </p:sp>
      <p:graphicFrame>
        <p:nvGraphicFramePr>
          <p:cNvPr id="3076" name="Object 4"/>
          <p:cNvGraphicFramePr>
            <a:graphicFrameLocks noChangeAspect="1"/>
          </p:cNvGraphicFramePr>
          <p:nvPr/>
        </p:nvGraphicFramePr>
        <p:xfrm>
          <a:off x="0" y="765175"/>
          <a:ext cx="9144000" cy="215900"/>
        </p:xfrm>
        <a:graphic>
          <a:graphicData uri="http://schemas.openxmlformats.org/presentationml/2006/ole">
            <mc:AlternateContent xmlns:mc="http://schemas.openxmlformats.org/markup-compatibility/2006">
              <mc:Choice xmlns:v="urn:schemas-microsoft-com:vml" Requires="v">
                <p:oleObj spid="_x0000_s159762" name="ビットマップ イメージ" r:id="rId3" imgW="15352381" imgH="590476" progId="PBrush">
                  <p:embed/>
                </p:oleObj>
              </mc:Choice>
              <mc:Fallback>
                <p:oleObj name="ビットマップ イメージ" r:id="rId3" imgW="15352381" imgH="590476"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5175"/>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4177843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9144000" cy="504000"/>
          </a:xfrm>
        </p:spPr>
        <p:txBody>
          <a:bodyPr/>
          <a:lstStyle>
            <a:lvl1pPr>
              <a:defRPr sz="3200"/>
            </a:lvl1pPr>
          </a:lstStyle>
          <a:p>
            <a:r>
              <a:rPr kumimoji="1" lang="ja-JP" altLang="en-US" smtClean="0"/>
              <a:t>マスタ タイトルの書式設定</a:t>
            </a:r>
            <a:endParaRPr kumimoji="1" lang="ja-JP" altLang="en-US" dirty="0"/>
          </a:p>
        </p:txBody>
      </p:sp>
      <p:sp>
        <p:nvSpPr>
          <p:cNvPr id="3" name="日付プレースホルダ 2"/>
          <p:cNvSpPr>
            <a:spLocks noGrp="1"/>
          </p:cNvSpPr>
          <p:nvPr>
            <p:ph type="dt" sz="half" idx="10"/>
          </p:nvPr>
        </p:nvSpPr>
        <p:spPr/>
        <p:txBody>
          <a:bodyPr/>
          <a:lstStyle/>
          <a:p>
            <a:pPr>
              <a:defRPr/>
            </a:pPr>
            <a:fld id="{12F5F3DC-9427-4B51-9919-75E715725044}" type="datetime1">
              <a:rPr lang="ja-JP" altLang="en-US" smtClean="0"/>
              <a:pPr>
                <a:defRPr/>
              </a:pPr>
              <a:t>2017/5/2</a:t>
            </a:fld>
            <a:endParaRPr lang="ja-JP" altLang="en-US"/>
          </a:p>
        </p:txBody>
      </p:sp>
      <p:sp>
        <p:nvSpPr>
          <p:cNvPr id="4" name="フッター プレースホルダ 3"/>
          <p:cNvSpPr>
            <a:spLocks noGrp="1"/>
          </p:cNvSpPr>
          <p:nvPr>
            <p:ph type="ftr" sz="quarter" idx="11"/>
          </p:nvPr>
        </p:nvSpPr>
        <p:spPr/>
        <p:txBody>
          <a:bodyPr/>
          <a:lstStyle/>
          <a:p>
            <a:pPr>
              <a:defRPr/>
            </a:pPr>
            <a:endParaRPr lang="ja-JP" altLang="en-US"/>
          </a:p>
        </p:txBody>
      </p:sp>
      <p:sp>
        <p:nvSpPr>
          <p:cNvPr id="5" name="スライド番号プレースホルダ 4"/>
          <p:cNvSpPr>
            <a:spLocks noGrp="1"/>
          </p:cNvSpPr>
          <p:nvPr>
            <p:ph type="sldNum" sz="quarter" idx="12"/>
          </p:nvPr>
        </p:nvSpPr>
        <p:spPr/>
        <p:txBody>
          <a:bodyPr/>
          <a:lstStyle/>
          <a:p>
            <a:pPr>
              <a:defRPr/>
            </a:pPr>
            <a:fld id="{B62BE565-09FB-47D0-BCD5-FC38C6BAB65A}" type="slidenum">
              <a:rPr lang="ja-JP" altLang="en-US" smtClean="0"/>
              <a:pPr>
                <a:defRPr/>
              </a:pPr>
              <a:t>‹#›</a:t>
            </a:fld>
            <a:endParaRPr lang="ja-JP" altLang="en-US" dirty="0"/>
          </a:p>
        </p:txBody>
      </p:sp>
    </p:spTree>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9144000" cy="504000"/>
          </a:xfrm>
        </p:spPr>
        <p:txBody>
          <a:bodyPr/>
          <a:lstStyle>
            <a:lvl1pPr>
              <a:defRPr sz="3200"/>
            </a:lvl1pPr>
          </a:lstStyle>
          <a:p>
            <a:r>
              <a:rPr kumimoji="1" lang="ja-JP" altLang="en-US" smtClean="0"/>
              <a:t>マスタ タイトルの書式設定</a:t>
            </a:r>
            <a:endParaRPr kumimoji="1" lang="ja-JP" altLang="en-US" dirty="0"/>
          </a:p>
        </p:txBody>
      </p:sp>
      <p:sp>
        <p:nvSpPr>
          <p:cNvPr id="3" name="日付プレースホルダ 2"/>
          <p:cNvSpPr>
            <a:spLocks noGrp="1"/>
          </p:cNvSpPr>
          <p:nvPr>
            <p:ph type="dt" sz="half" idx="10"/>
          </p:nvPr>
        </p:nvSpPr>
        <p:spPr/>
        <p:txBody>
          <a:bodyPr/>
          <a:lstStyle/>
          <a:p>
            <a:pPr>
              <a:defRPr/>
            </a:pPr>
            <a:fld id="{12F5F3DC-9427-4B51-9919-75E715725044}"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B62BE565-09FB-47D0-BCD5-FC38C6BAB65A}"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907602552"/>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1_ユーザー設定レイアウト">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pPr>
              <a:defRPr/>
            </a:pPr>
            <a:fld id="{12F5F3DC-9427-4B51-9919-75E715725044}"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B62BE565-09FB-47D0-BCD5-FC38C6BAB65A}"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2416031276"/>
      </p:ext>
    </p:extLst>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978347"/>
            <a:ext cx="6858000" cy="1154509"/>
          </a:xfrm>
        </p:spPr>
        <p:txBody>
          <a:bodyPr anchor="b"/>
          <a:lstStyle>
            <a:lvl1pPr algn="ctr">
              <a:defRPr sz="4500"/>
            </a:lvl1pPr>
          </a:lstStyle>
          <a:p>
            <a:r>
              <a:rPr lang="ja-JP" altLang="en-US" smtClean="0"/>
              <a:t>マスタ タイトルの書式設定</a:t>
            </a:r>
            <a:endParaRPr lang="ja-JP" altLang="en-US" dirty="0"/>
          </a:p>
        </p:txBody>
      </p:sp>
      <p:sp>
        <p:nvSpPr>
          <p:cNvPr id="3" name="サブタイトル 2"/>
          <p:cNvSpPr>
            <a:spLocks noGrp="1"/>
          </p:cNvSpPr>
          <p:nvPr>
            <p:ph type="subTitle" idx="1"/>
          </p:nvPr>
        </p:nvSpPr>
        <p:spPr>
          <a:xfrm>
            <a:off x="1143000" y="3861048"/>
            <a:ext cx="6858000" cy="1655762"/>
          </a:xfrm>
        </p:spPr>
        <p:txBody>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eaLnBrk="1" fontAlgn="auto" hangingPunct="1">
              <a:spcAft>
                <a:spcPts val="0"/>
              </a:spcAft>
              <a:buFont typeface="Arial" panose="020B0604020202020204" pitchFamily="34" charset="0"/>
              <a:buNone/>
              <a:defRPr/>
            </a:pPr>
            <a:r>
              <a:rPr lang="ja-JP" altLang="en-US" sz="3000" b="1" dirty="0" smtClean="0">
                <a:latin typeface="+mn-ea"/>
              </a:rPr>
              <a:t>マスタ サブタイトルの書式設定</a:t>
            </a:r>
            <a:endParaRPr lang="en-US" altLang="ja-JP" sz="3000" b="1" dirty="0" smtClean="0">
              <a:latin typeface="+mn-ea"/>
            </a:endParaRPr>
          </a:p>
        </p:txBody>
      </p:sp>
      <p:sp>
        <p:nvSpPr>
          <p:cNvPr id="4" name="日付プレースホルダー 3"/>
          <p:cNvSpPr>
            <a:spLocks noGrp="1"/>
          </p:cNvSpPr>
          <p:nvPr>
            <p:ph type="dt" sz="half" idx="10"/>
          </p:nvPr>
        </p:nvSpPr>
        <p:spPr/>
        <p:txBody>
          <a:bodyPr/>
          <a:lstStyle>
            <a:lvl1pPr>
              <a:defRPr/>
            </a:lvl1pPr>
          </a:lstStyle>
          <a:p>
            <a:pPr>
              <a:defRPr/>
            </a:pPr>
            <a:fld id="{E16F3422-4196-477C-A6B7-8ACC08ED43AB}"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7E8AAB6A-EDFD-4A8C-B401-6AC12B777F21}" type="slidenum">
              <a:rPr lang="ja-JP" altLang="en-US" smtClean="0">
                <a:solidFill>
                  <a:prstClr val="black"/>
                </a:solidFill>
              </a:rPr>
              <a:pPr>
                <a:defRPr/>
              </a:pPr>
              <a:t>‹#›</a:t>
            </a:fld>
            <a:endParaRPr lang="ja-JP" altLang="en-US">
              <a:solidFill>
                <a:prstClr val="black"/>
              </a:solidFill>
            </a:endParaRPr>
          </a:p>
        </p:txBody>
      </p:sp>
      <p:pic>
        <p:nvPicPr>
          <p:cNvPr id="4099" name="Picture 3"/>
          <p:cNvPicPr>
            <a:picLocks noChangeAspect="1" noChangeArrowheads="1"/>
          </p:cNvPicPr>
          <p:nvPr/>
        </p:nvPicPr>
        <p:blipFill>
          <a:blip r:embed="rId3" cstate="print"/>
          <a:srcRect/>
          <a:stretch>
            <a:fillRect/>
          </a:stretch>
        </p:blipFill>
        <p:spPr bwMode="auto">
          <a:xfrm>
            <a:off x="3467100" y="5445224"/>
            <a:ext cx="2209800" cy="619125"/>
          </a:xfrm>
          <a:prstGeom prst="rect">
            <a:avLst/>
          </a:prstGeom>
          <a:noFill/>
          <a:ln w="9525">
            <a:noFill/>
            <a:miter lim="800000"/>
            <a:headEnd/>
            <a:tailEnd/>
          </a:ln>
        </p:spPr>
      </p:pic>
      <p:graphicFrame>
        <p:nvGraphicFramePr>
          <p:cNvPr id="4100" name="Object 4"/>
          <p:cNvGraphicFramePr>
            <a:graphicFrameLocks noChangeAspect="1"/>
          </p:cNvGraphicFramePr>
          <p:nvPr/>
        </p:nvGraphicFramePr>
        <p:xfrm>
          <a:off x="0" y="2132856"/>
          <a:ext cx="9144000" cy="215900"/>
        </p:xfrm>
        <a:graphic>
          <a:graphicData uri="http://schemas.openxmlformats.org/presentationml/2006/ole">
            <mc:AlternateContent xmlns:mc="http://schemas.openxmlformats.org/markup-compatibility/2006">
              <mc:Choice xmlns:v="urn:schemas-microsoft-com:vml" Requires="v">
                <p:oleObj spid="_x0000_s160783" name="ビットマップ イメージ" r:id="rId4" imgW="15352381" imgH="590476" progId="PBrush">
                  <p:embed/>
                </p:oleObj>
              </mc:Choice>
              <mc:Fallback>
                <p:oleObj name="ビットマップ イメージ" r:id="rId4" imgW="15352381" imgH="590476"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132856"/>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833731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600"/>
            <a:ext cx="9144000" cy="583200"/>
          </a:xfrm>
        </p:spPr>
        <p:txBody>
          <a:bodyPr/>
          <a:lstStyle>
            <a:lvl1pPr>
              <a:defRPr sz="3200"/>
            </a:lvl1pPr>
          </a:lstStyle>
          <a:p>
            <a:r>
              <a:rPr lang="ja-JP" altLang="en-US" dirty="0" smtClean="0"/>
              <a:t>マスタ タイトルの書式設定</a:t>
            </a:r>
            <a:endParaRPr lang="ja-JP" altLang="en-US" dirty="0"/>
          </a:p>
        </p:txBody>
      </p:sp>
      <p:sp>
        <p:nvSpPr>
          <p:cNvPr id="3" name="コンテンツ プレースホルダー 2"/>
          <p:cNvSpPr>
            <a:spLocks noGrp="1"/>
          </p:cNvSpPr>
          <p:nvPr>
            <p:ph idx="1"/>
          </p:nvPr>
        </p:nvSpPr>
        <p:spPr>
          <a:xfrm>
            <a:off x="628650" y="1124744"/>
            <a:ext cx="7886700" cy="5052219"/>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AF4E9A0E-1C0C-40E9-80C5-5787995536A1}"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12000" y="6356350"/>
            <a:ext cx="2057400" cy="365125"/>
          </a:xfrm>
        </p:spPr>
        <p:txBody>
          <a:bodyPr/>
          <a:lstStyle>
            <a:lvl1pPr>
              <a:defRPr/>
            </a:lvl1pPr>
          </a:lstStyle>
          <a:p>
            <a:pPr>
              <a:defRPr/>
            </a:pPr>
            <a:fld id="{01EFCD44-3978-40A9-AE2F-AE2F7BD2A1C5}" type="slidenum">
              <a:rPr lang="ja-JP" altLang="en-US" smtClean="0">
                <a:solidFill>
                  <a:prstClr val="black"/>
                </a:solidFill>
              </a:rPr>
              <a:pPr>
                <a:defRPr/>
              </a:pPr>
              <a:t>‹#›</a:t>
            </a:fld>
            <a:endParaRPr lang="ja-JP" altLang="en-US">
              <a:solidFill>
                <a:prstClr val="black"/>
              </a:solidFill>
            </a:endParaRPr>
          </a:p>
        </p:txBody>
      </p:sp>
      <p:graphicFrame>
        <p:nvGraphicFramePr>
          <p:cNvPr id="3076" name="Object 4"/>
          <p:cNvGraphicFramePr>
            <a:graphicFrameLocks noChangeAspect="1"/>
          </p:cNvGraphicFramePr>
          <p:nvPr/>
        </p:nvGraphicFramePr>
        <p:xfrm>
          <a:off x="0" y="765175"/>
          <a:ext cx="9144000" cy="215900"/>
        </p:xfrm>
        <a:graphic>
          <a:graphicData uri="http://schemas.openxmlformats.org/presentationml/2006/ole">
            <mc:AlternateContent xmlns:mc="http://schemas.openxmlformats.org/markup-compatibility/2006">
              <mc:Choice xmlns:v="urn:schemas-microsoft-com:vml" Requires="v">
                <p:oleObj spid="_x0000_s161807" name="ビットマップ イメージ" r:id="rId3" imgW="15352381" imgH="590476" progId="PBrush">
                  <p:embed/>
                </p:oleObj>
              </mc:Choice>
              <mc:Fallback>
                <p:oleObj name="ビットマップ イメージ" r:id="rId3" imgW="15352381" imgH="590476"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5175"/>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665951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1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lvl1pPr>
              <a:defRPr/>
            </a:lvl1pPr>
          </a:lstStyle>
          <a:p>
            <a:pPr>
              <a:defRPr/>
            </a:pPr>
            <a:fld id="{12F5F3DC-9427-4B51-9919-75E715725044}"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12000" y="6356350"/>
            <a:ext cx="2057400" cy="365125"/>
          </a:xfrm>
        </p:spPr>
        <p:txBody>
          <a:bodyPr/>
          <a:lstStyle>
            <a:lvl1pPr>
              <a:defRPr/>
            </a:lvl1pPr>
          </a:lstStyle>
          <a:p>
            <a:pPr>
              <a:defRPr/>
            </a:pPr>
            <a:fld id="{B62BE565-09FB-47D0-BCD5-FC38C6BAB65A}" type="slidenum">
              <a:rPr lang="ja-JP" altLang="en-US" smtClean="0">
                <a:solidFill>
                  <a:prstClr val="black"/>
                </a:solidFill>
              </a:rPr>
              <a:pPr>
                <a:defRPr/>
              </a:pPr>
              <a:t>‹#›</a:t>
            </a:fld>
            <a:endParaRPr lang="ja-JP" altLang="en-US" dirty="0">
              <a:solidFill>
                <a:prstClr val="black"/>
              </a:solidFill>
            </a:endParaRPr>
          </a:p>
        </p:txBody>
      </p:sp>
      <p:graphicFrame>
        <p:nvGraphicFramePr>
          <p:cNvPr id="3076" name="Object 4"/>
          <p:cNvGraphicFramePr>
            <a:graphicFrameLocks noChangeAspect="1"/>
          </p:cNvGraphicFramePr>
          <p:nvPr/>
        </p:nvGraphicFramePr>
        <p:xfrm>
          <a:off x="0" y="765175"/>
          <a:ext cx="9144000" cy="215900"/>
        </p:xfrm>
        <a:graphic>
          <a:graphicData uri="http://schemas.openxmlformats.org/presentationml/2006/ole">
            <mc:AlternateContent xmlns:mc="http://schemas.openxmlformats.org/markup-compatibility/2006">
              <mc:Choice xmlns:v="urn:schemas-microsoft-com:vml" Requires="v">
                <p:oleObj spid="_x0000_s162831" name="ビットマップ イメージ" r:id="rId3" imgW="15352381" imgH="590476" progId="PBrush">
                  <p:embed/>
                </p:oleObj>
              </mc:Choice>
              <mc:Fallback>
                <p:oleObj name="ビットマップ イメージ" r:id="rId3" imgW="15352381" imgH="590476"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5175"/>
                        <a:ext cx="9144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42604967"/>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9144000" cy="504000"/>
          </a:xfrm>
        </p:spPr>
        <p:txBody>
          <a:bodyPr/>
          <a:lstStyle>
            <a:lvl1pPr>
              <a:defRPr sz="3200"/>
            </a:lvl1pPr>
          </a:lstStyle>
          <a:p>
            <a:r>
              <a:rPr kumimoji="1" lang="ja-JP" altLang="en-US" smtClean="0"/>
              <a:t>マスタ タイトルの書式設定</a:t>
            </a:r>
            <a:endParaRPr kumimoji="1" lang="ja-JP" altLang="en-US" dirty="0"/>
          </a:p>
        </p:txBody>
      </p:sp>
      <p:sp>
        <p:nvSpPr>
          <p:cNvPr id="3" name="日付プレースホルダ 2"/>
          <p:cNvSpPr>
            <a:spLocks noGrp="1"/>
          </p:cNvSpPr>
          <p:nvPr>
            <p:ph type="dt" sz="half" idx="10"/>
          </p:nvPr>
        </p:nvSpPr>
        <p:spPr/>
        <p:txBody>
          <a:bodyPr/>
          <a:lstStyle/>
          <a:p>
            <a:pPr>
              <a:defRPr/>
            </a:pPr>
            <a:fld id="{12F5F3DC-9427-4B51-9919-75E715725044}"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B62BE565-09FB-47D0-BCD5-FC38C6BAB65A}"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3362991517"/>
      </p:ext>
    </p:extLst>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1_ユーザー設定レイアウト">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pPr>
              <a:defRPr/>
            </a:pPr>
            <a:fld id="{12F5F3DC-9427-4B51-9919-75E715725044}"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B62BE565-09FB-47D0-BCD5-FC38C6BAB65A}"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206437340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ユーザー設定レイアウト">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pPr>
              <a:defRPr/>
            </a:pPr>
            <a:fld id="{12F5F3DC-9427-4B51-9919-75E715725044}" type="datetime1">
              <a:rPr lang="ja-JP" altLang="en-US" smtClean="0"/>
              <a:pPr>
                <a:defRPr/>
              </a:pPr>
              <a:t>2017/5/2</a:t>
            </a:fld>
            <a:endParaRPr lang="ja-JP" altLang="en-US"/>
          </a:p>
        </p:txBody>
      </p:sp>
      <p:sp>
        <p:nvSpPr>
          <p:cNvPr id="4" name="フッター プレースホルダ 3"/>
          <p:cNvSpPr>
            <a:spLocks noGrp="1"/>
          </p:cNvSpPr>
          <p:nvPr>
            <p:ph type="ftr" sz="quarter" idx="11"/>
          </p:nvPr>
        </p:nvSpPr>
        <p:spPr/>
        <p:txBody>
          <a:bodyPr/>
          <a:lstStyle/>
          <a:p>
            <a:pPr>
              <a:defRPr/>
            </a:pPr>
            <a:endParaRPr lang="ja-JP" altLang="en-US"/>
          </a:p>
        </p:txBody>
      </p:sp>
      <p:sp>
        <p:nvSpPr>
          <p:cNvPr id="5" name="スライド番号プレースホルダ 4"/>
          <p:cNvSpPr>
            <a:spLocks noGrp="1"/>
          </p:cNvSpPr>
          <p:nvPr>
            <p:ph type="sldNum" sz="quarter" idx="12"/>
          </p:nvPr>
        </p:nvSpPr>
        <p:spPr/>
        <p:txBody>
          <a:bodyPr/>
          <a:lstStyle/>
          <a:p>
            <a:pPr>
              <a:defRPr/>
            </a:pPr>
            <a:fld id="{B62BE565-09FB-47D0-BCD5-FC38C6BAB65A}" type="slidenum">
              <a:rPr lang="ja-JP" altLang="en-US" smtClean="0"/>
              <a:pPr>
                <a:defRPr/>
              </a:pPr>
              <a:t>‹#›</a:t>
            </a:fld>
            <a:endParaRPr lang="ja-JP" alt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1B1C735-BBD8-4BB6-BD99-6C6DF3A901C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9455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0140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E52949F2-7E26-4CAF-9DAF-C53D5EBD114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37774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CCAD5C01-C317-42F0-8838-81FAD2E0ABD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312127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3.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theme" Target="../theme/theme5.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theme" Target="../theme/theme6.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タイトル プレースホルダー 1"/>
          <p:cNvSpPr>
            <a:spLocks noGrp="1"/>
          </p:cNvSpPr>
          <p:nvPr>
            <p:ph type="title"/>
          </p:nvPr>
        </p:nvSpPr>
        <p:spPr bwMode="auto">
          <a:xfrm>
            <a:off x="628650" y="188640"/>
            <a:ext cx="7886700" cy="543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smtClean="0"/>
              <a:t>マスター タイトルの書式設定</a:t>
            </a:r>
          </a:p>
        </p:txBody>
      </p:sp>
      <p:sp>
        <p:nvSpPr>
          <p:cNvPr id="24579" name="テキスト プレースホルダー 2"/>
          <p:cNvSpPr>
            <a:spLocks noGrp="1"/>
          </p:cNvSpPr>
          <p:nvPr>
            <p:ph type="body" idx="1"/>
          </p:nvPr>
        </p:nvSpPr>
        <p:spPr bwMode="auto">
          <a:xfrm>
            <a:off x="628650" y="1124744"/>
            <a:ext cx="7886700" cy="5052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fld id="{6D0D2753-E84F-40EB-9C9F-C2BFC74940D3}" type="datetime1">
              <a:rPr lang="ja-JP" altLang="en-US" smtClean="0">
                <a:solidFill>
                  <a:prstClr val="black"/>
                </a:solidFill>
              </a:rPr>
              <a:pPr>
                <a:defRPr/>
              </a:pPr>
              <a:t>2017/5/2</a:t>
            </a:fld>
            <a:endParaRPr lang="ja-JP" altLang="en-US">
              <a:solidFill>
                <a:prstClr val="black"/>
              </a:solidFill>
            </a:endParaRPr>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endParaRPr lang="ja-JP" altLang="en-US">
              <a:solidFill>
                <a:prstClr val="black"/>
              </a:solidFill>
            </a:endParaRPr>
          </a:p>
        </p:txBody>
      </p:sp>
      <p:sp>
        <p:nvSpPr>
          <p:cNvPr id="6" name="スライド番号プレースホルダー 5"/>
          <p:cNvSpPr>
            <a:spLocks noGrp="1"/>
          </p:cNvSpPr>
          <p:nvPr>
            <p:ph type="sldNum" sz="quarter" idx="4"/>
          </p:nvPr>
        </p:nvSpPr>
        <p:spPr>
          <a:xfrm>
            <a:off x="691200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tx1"/>
                </a:solidFill>
                <a:ea typeface="ＭＳ Ｐゴシック" pitchFamily="50" charset="-128"/>
              </a:defRPr>
            </a:lvl1pPr>
          </a:lstStyle>
          <a:p>
            <a:pPr>
              <a:defRPr/>
            </a:pPr>
            <a:fld id="{B62BE565-09FB-47D0-BCD5-FC38C6BAB65A}" type="slidenum">
              <a:rPr lang="ja-JP" altLang="en-US" smtClean="0">
                <a:solidFill>
                  <a:prstClr val="black"/>
                </a:solidFill>
              </a:rPr>
              <a:pPr>
                <a:defRPr/>
              </a:pPr>
              <a:t>‹#›</a:t>
            </a:fld>
            <a:endParaRPr lang="ja-JP" alt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Lst>
  <p:hf hdr="0" ftr="0" dt="0"/>
  <p:txStyles>
    <p:titleStyle>
      <a:lvl1pPr algn="l" defTabSz="685800" rtl="0" eaLnBrk="1" fontAlgn="base" hangingPunct="1">
        <a:lnSpc>
          <a:spcPct val="90000"/>
        </a:lnSpc>
        <a:spcBef>
          <a:spcPct val="0"/>
        </a:spcBef>
        <a:spcAft>
          <a:spcPct val="0"/>
        </a:spcAft>
        <a:defRPr kumimoji="1"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1" fontAlgn="base" hangingPunct="1">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nSpc>
                <a:spcPct val="120000"/>
              </a:lnSpc>
              <a:spcBef>
                <a:spcPct val="20000"/>
              </a:spcBef>
              <a:spcAft>
                <a:spcPct val="20000"/>
              </a:spcAft>
              <a:defRPr/>
            </a:pPr>
            <a:endParaRPr lang="en-US" altLang="ja-JP">
              <a:solidFill>
                <a:prstClr val="black">
                  <a:tint val="75000"/>
                </a:prstClr>
              </a:solidFill>
              <a:ea typeface="ＭＳ Ｐゴシック" charset="-128"/>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nSpc>
                <a:spcPct val="120000"/>
              </a:lnSpc>
              <a:spcBef>
                <a:spcPct val="20000"/>
              </a:spcBef>
              <a:spcAft>
                <a:spcPct val="20000"/>
              </a:spcAft>
              <a:defRPr/>
            </a:pPr>
            <a:endParaRPr lang="en-US" altLang="ja-JP">
              <a:solidFill>
                <a:prstClr val="black">
                  <a:tint val="75000"/>
                </a:prstClr>
              </a:solidFill>
              <a:ea typeface="ＭＳ Ｐゴシック" charset="-128"/>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nSpc>
                <a:spcPct val="120000"/>
              </a:lnSpc>
              <a:spcBef>
                <a:spcPct val="20000"/>
              </a:spcBef>
              <a:spcAft>
                <a:spcPct val="20000"/>
              </a:spcAft>
              <a:defRPr/>
            </a:pPr>
            <a:fld id="{63A7B333-7B72-4671-A0BD-A5384259E659}" type="slidenum">
              <a:rPr lang="ja-JP" altLang="en-US" smtClean="0">
                <a:solidFill>
                  <a:prstClr val="black">
                    <a:tint val="75000"/>
                  </a:prstClr>
                </a:solidFill>
                <a:ea typeface="ＭＳ Ｐゴシック" charset="-128"/>
              </a:rPr>
              <a:pPr>
                <a:lnSpc>
                  <a:spcPct val="120000"/>
                </a:lnSpc>
                <a:spcBef>
                  <a:spcPct val="20000"/>
                </a:spcBef>
                <a:spcAft>
                  <a:spcPct val="20000"/>
                </a:spcAft>
                <a:defRPr/>
              </a:pPr>
              <a:t>‹#›</a:t>
            </a:fld>
            <a:endParaRPr lang="en-US" altLang="ja-JP">
              <a:solidFill>
                <a:prstClr val="black">
                  <a:tint val="75000"/>
                </a:prstClr>
              </a:solidFill>
              <a:ea typeface="ＭＳ Ｐゴシック" charset="-128"/>
            </a:endParaRPr>
          </a:p>
        </p:txBody>
      </p:sp>
    </p:spTree>
    <p:extLst>
      <p:ext uri="{BB962C8B-B14F-4D97-AF65-F5344CB8AC3E}">
        <p14:creationId xmlns:p14="http://schemas.microsoft.com/office/powerpoint/2010/main" val="498455283"/>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 id="2147484194" r:id="rId12"/>
    <p:sldLayoutId id="2147484195"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タイトル プレースホルダー 1"/>
          <p:cNvSpPr>
            <a:spLocks noGrp="1"/>
          </p:cNvSpPr>
          <p:nvPr>
            <p:ph type="title"/>
          </p:nvPr>
        </p:nvSpPr>
        <p:spPr bwMode="auto">
          <a:xfrm>
            <a:off x="628650" y="188640"/>
            <a:ext cx="7886700" cy="543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smtClean="0"/>
              <a:t>マスター タイトルの書式設定</a:t>
            </a:r>
          </a:p>
        </p:txBody>
      </p:sp>
      <p:sp>
        <p:nvSpPr>
          <p:cNvPr id="24579" name="テキスト プレースホルダー 2"/>
          <p:cNvSpPr>
            <a:spLocks noGrp="1"/>
          </p:cNvSpPr>
          <p:nvPr>
            <p:ph type="body" idx="1"/>
          </p:nvPr>
        </p:nvSpPr>
        <p:spPr bwMode="auto">
          <a:xfrm>
            <a:off x="628650" y="1124745"/>
            <a:ext cx="7886700" cy="5052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fld id="{E624A386-91FE-4804-A35B-966CCB8002EB}" type="datetime1">
              <a:rPr lang="ja-JP" altLang="en-US" smtClean="0">
                <a:solidFill>
                  <a:prstClr val="black">
                    <a:tint val="75000"/>
                  </a:prstClr>
                </a:solidFill>
              </a:rPr>
              <a:pPr>
                <a:defRPr/>
              </a:pPr>
              <a:t>2017/5/2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12000" y="6356352"/>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tx1"/>
                </a:solidFill>
                <a:ea typeface="ＭＳ Ｐゴシック" pitchFamily="50" charset="-128"/>
              </a:defRPr>
            </a:lvl1pPr>
          </a:lstStyle>
          <a:p>
            <a:pPr>
              <a:defRPr/>
            </a:pPr>
            <a:fld id="{8622DB3F-31CE-4486-8915-A11842B4DB84}"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6137225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Lst>
  <p:hf hdr="0" ftr="0" dt="0"/>
  <p:txStyles>
    <p:titleStyle>
      <a:lvl1pPr algn="l" defTabSz="685800" rtl="0" eaLnBrk="1" fontAlgn="base" hangingPunct="1">
        <a:lnSpc>
          <a:spcPct val="90000"/>
        </a:lnSpc>
        <a:spcBef>
          <a:spcPct val="0"/>
        </a:spcBef>
        <a:spcAft>
          <a:spcPct val="0"/>
        </a:spcAft>
        <a:defRPr kumimoji="1"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1" fontAlgn="base" hangingPunct="1">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nSpc>
                <a:spcPct val="120000"/>
              </a:lnSpc>
              <a:spcBef>
                <a:spcPct val="20000"/>
              </a:spcBef>
              <a:spcAft>
                <a:spcPct val="20000"/>
              </a:spcAft>
              <a:defRPr/>
            </a:pPr>
            <a:endParaRPr lang="en-US" altLang="ja-JP">
              <a:solidFill>
                <a:prstClr val="black">
                  <a:tint val="75000"/>
                </a:prstClr>
              </a:solidFill>
              <a:ea typeface="ＭＳ Ｐゴシック" charset="-128"/>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nSpc>
                <a:spcPct val="120000"/>
              </a:lnSpc>
              <a:spcBef>
                <a:spcPct val="20000"/>
              </a:spcBef>
              <a:spcAft>
                <a:spcPct val="20000"/>
              </a:spcAft>
              <a:defRPr/>
            </a:pPr>
            <a:endParaRPr lang="en-US" altLang="ja-JP">
              <a:solidFill>
                <a:prstClr val="black">
                  <a:tint val="75000"/>
                </a:prstClr>
              </a:solidFill>
              <a:ea typeface="ＭＳ Ｐゴシック" charset="-128"/>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nSpc>
                <a:spcPct val="120000"/>
              </a:lnSpc>
              <a:spcBef>
                <a:spcPct val="20000"/>
              </a:spcBef>
              <a:spcAft>
                <a:spcPct val="20000"/>
              </a:spcAft>
              <a:defRPr/>
            </a:pPr>
            <a:fld id="{63A7B333-7B72-4671-A0BD-A5384259E659}" type="slidenum">
              <a:rPr lang="ja-JP" altLang="en-US" smtClean="0">
                <a:solidFill>
                  <a:prstClr val="black">
                    <a:tint val="75000"/>
                  </a:prstClr>
                </a:solidFill>
                <a:ea typeface="ＭＳ Ｐゴシック" charset="-128"/>
              </a:rPr>
              <a:pPr>
                <a:lnSpc>
                  <a:spcPct val="120000"/>
                </a:lnSpc>
                <a:spcBef>
                  <a:spcPct val="20000"/>
                </a:spcBef>
                <a:spcAft>
                  <a:spcPct val="20000"/>
                </a:spcAft>
                <a:defRPr/>
              </a:pPr>
              <a:t>‹#›</a:t>
            </a:fld>
            <a:endParaRPr lang="en-US" altLang="ja-JP">
              <a:solidFill>
                <a:prstClr val="black">
                  <a:tint val="75000"/>
                </a:prstClr>
              </a:solidFill>
              <a:ea typeface="ＭＳ Ｐゴシック" charset="-128"/>
            </a:endParaRPr>
          </a:p>
        </p:txBody>
      </p:sp>
    </p:spTree>
    <p:extLst>
      <p:ext uri="{BB962C8B-B14F-4D97-AF65-F5344CB8AC3E}">
        <p14:creationId xmlns:p14="http://schemas.microsoft.com/office/powerpoint/2010/main" val="2883623933"/>
      </p:ext>
    </p:extLst>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 id="2147484214" r:id="rId12"/>
    <p:sldLayoutId id="2147484215"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タイトル プレースホルダー 1"/>
          <p:cNvSpPr>
            <a:spLocks noGrp="1"/>
          </p:cNvSpPr>
          <p:nvPr>
            <p:ph type="title"/>
          </p:nvPr>
        </p:nvSpPr>
        <p:spPr bwMode="auto">
          <a:xfrm>
            <a:off x="628650" y="188640"/>
            <a:ext cx="7886700" cy="543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smtClean="0"/>
              <a:t>マスター タイトルの書式設定</a:t>
            </a:r>
          </a:p>
        </p:txBody>
      </p:sp>
      <p:sp>
        <p:nvSpPr>
          <p:cNvPr id="24579" name="テキスト プレースホルダー 2"/>
          <p:cNvSpPr>
            <a:spLocks noGrp="1"/>
          </p:cNvSpPr>
          <p:nvPr>
            <p:ph type="body" idx="1"/>
          </p:nvPr>
        </p:nvSpPr>
        <p:spPr bwMode="auto">
          <a:xfrm>
            <a:off x="628650" y="1124744"/>
            <a:ext cx="7886700" cy="5052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fld id="{6D0D2753-E84F-40EB-9C9F-C2BFC74940D3}" type="datetime1">
              <a:rPr lang="ja-JP" altLang="en-US" smtClean="0">
                <a:solidFill>
                  <a:prstClr val="black"/>
                </a:solidFill>
              </a:rPr>
              <a:pPr>
                <a:defRPr/>
              </a:pPr>
              <a:t>2017/5/2</a:t>
            </a:fld>
            <a:endParaRPr lang="ja-JP" altLang="en-US">
              <a:solidFill>
                <a:prstClr val="black"/>
              </a:solidFill>
            </a:endParaRPr>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endParaRPr lang="ja-JP" altLang="en-US">
              <a:solidFill>
                <a:prstClr val="black"/>
              </a:solidFill>
            </a:endParaRPr>
          </a:p>
        </p:txBody>
      </p:sp>
      <p:sp>
        <p:nvSpPr>
          <p:cNvPr id="6" name="スライド番号プレースホルダー 5"/>
          <p:cNvSpPr>
            <a:spLocks noGrp="1"/>
          </p:cNvSpPr>
          <p:nvPr>
            <p:ph type="sldNum" sz="quarter" idx="4"/>
          </p:nvPr>
        </p:nvSpPr>
        <p:spPr>
          <a:xfrm>
            <a:off x="691200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tx1"/>
                </a:solidFill>
                <a:ea typeface="ＭＳ Ｐゴシック" pitchFamily="50" charset="-128"/>
              </a:defRPr>
            </a:lvl1pPr>
          </a:lstStyle>
          <a:p>
            <a:pPr>
              <a:defRPr/>
            </a:pPr>
            <a:fld id="{B62BE565-09FB-47D0-BCD5-FC38C6BAB65A}"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595929177"/>
      </p:ext>
    </p:extLst>
  </p:cSld>
  <p:clrMap bg1="lt1" tx1="dk1" bg2="lt2" tx2="dk2" accent1="accent1" accent2="accent2" accent3="accent3" accent4="accent4" accent5="accent5" accent6="accent6" hlink="hlink" folHlink="folHlink"/>
  <p:sldLayoutIdLst>
    <p:sldLayoutId id="2147484217" r:id="rId1"/>
    <p:sldLayoutId id="2147484218" r:id="rId2"/>
    <p:sldLayoutId id="2147484219" r:id="rId3"/>
    <p:sldLayoutId id="2147484220" r:id="rId4"/>
    <p:sldLayoutId id="2147484221" r:id="rId5"/>
  </p:sldLayoutIdLst>
  <p:hf hdr="0" ftr="0" dt="0"/>
  <p:txStyles>
    <p:titleStyle>
      <a:lvl1pPr algn="l" defTabSz="685800" rtl="0" eaLnBrk="1" fontAlgn="base" hangingPunct="1">
        <a:lnSpc>
          <a:spcPct val="90000"/>
        </a:lnSpc>
        <a:spcBef>
          <a:spcPct val="0"/>
        </a:spcBef>
        <a:spcAft>
          <a:spcPct val="0"/>
        </a:spcAft>
        <a:defRPr kumimoji="1"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1" fontAlgn="base" hangingPunct="1">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タイトル プレースホルダー 1"/>
          <p:cNvSpPr>
            <a:spLocks noGrp="1"/>
          </p:cNvSpPr>
          <p:nvPr>
            <p:ph type="title"/>
          </p:nvPr>
        </p:nvSpPr>
        <p:spPr bwMode="auto">
          <a:xfrm>
            <a:off x="628650" y="188640"/>
            <a:ext cx="7886700" cy="543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smtClean="0"/>
              <a:t>マスター タイトルの書式設定</a:t>
            </a:r>
          </a:p>
        </p:txBody>
      </p:sp>
      <p:sp>
        <p:nvSpPr>
          <p:cNvPr id="24579" name="テキスト プレースホルダー 2"/>
          <p:cNvSpPr>
            <a:spLocks noGrp="1"/>
          </p:cNvSpPr>
          <p:nvPr>
            <p:ph type="body" idx="1"/>
          </p:nvPr>
        </p:nvSpPr>
        <p:spPr bwMode="auto">
          <a:xfrm>
            <a:off x="628650" y="1124744"/>
            <a:ext cx="7886700" cy="5052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fld id="{6D0D2753-E84F-40EB-9C9F-C2BFC74940D3}" type="datetime1">
              <a:rPr lang="ja-JP" altLang="en-US" smtClean="0">
                <a:solidFill>
                  <a:prstClr val="black"/>
                </a:solidFill>
              </a:rPr>
              <a:pPr>
                <a:defRPr/>
              </a:pPr>
              <a:t>2017/5/2</a:t>
            </a:fld>
            <a:endParaRPr lang="ja-JP" altLang="en-US">
              <a:solidFill>
                <a:prstClr val="black"/>
              </a:solidFill>
            </a:endParaRPr>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endParaRPr lang="ja-JP" altLang="en-US">
              <a:solidFill>
                <a:prstClr val="black"/>
              </a:solidFill>
            </a:endParaRPr>
          </a:p>
        </p:txBody>
      </p:sp>
      <p:sp>
        <p:nvSpPr>
          <p:cNvPr id="6" name="スライド番号プレースホルダー 5"/>
          <p:cNvSpPr>
            <a:spLocks noGrp="1"/>
          </p:cNvSpPr>
          <p:nvPr>
            <p:ph type="sldNum" sz="quarter" idx="4"/>
          </p:nvPr>
        </p:nvSpPr>
        <p:spPr>
          <a:xfrm>
            <a:off x="691200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tx1"/>
                </a:solidFill>
                <a:ea typeface="ＭＳ Ｐゴシック" pitchFamily="50" charset="-128"/>
              </a:defRPr>
            </a:lvl1pPr>
          </a:lstStyle>
          <a:p>
            <a:pPr>
              <a:defRPr/>
            </a:pPr>
            <a:fld id="{B62BE565-09FB-47D0-BCD5-FC38C6BAB65A}"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754755405"/>
      </p:ext>
    </p:extLst>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Lst>
  <p:hf hdr="0" ftr="0" dt="0"/>
  <p:txStyles>
    <p:titleStyle>
      <a:lvl1pPr algn="l" defTabSz="685800" rtl="0" eaLnBrk="1" fontAlgn="base" hangingPunct="1">
        <a:lnSpc>
          <a:spcPct val="90000"/>
        </a:lnSpc>
        <a:spcBef>
          <a:spcPct val="0"/>
        </a:spcBef>
        <a:spcAft>
          <a:spcPct val="0"/>
        </a:spcAft>
        <a:defRPr kumimoji="1"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1" fontAlgn="base" hangingPunct="1">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0" y="2636912"/>
            <a:ext cx="9144000" cy="1389629"/>
          </a:xfrm>
        </p:spPr>
        <p:txBody>
          <a:bodyPr>
            <a:noAutofit/>
          </a:bodyPr>
          <a:lstStyle/>
          <a:p>
            <a:pPr marL="179388" algn="ctr" defTabSz="1055688">
              <a:lnSpc>
                <a:spcPct val="150000"/>
              </a:lnSpc>
              <a:spcBef>
                <a:spcPts val="1200"/>
              </a:spcBef>
              <a:defRPr/>
            </a:pPr>
            <a:r>
              <a:rPr lang="ja-JP" altLang="en-US" b="1" dirty="0" smtClean="0">
                <a:solidFill>
                  <a:schemeClr val="tx1"/>
                </a:solidFill>
                <a:latin typeface="メイリオ" pitchFamily="50" charset="-128"/>
                <a:ea typeface="メイリオ" pitchFamily="50" charset="-128"/>
                <a:cs typeface="メイリオ" pitchFamily="50" charset="-128"/>
              </a:rPr>
              <a:t>第</a:t>
            </a:r>
            <a:r>
              <a:rPr lang="en-US" altLang="ja-JP" b="1" dirty="0" smtClean="0">
                <a:solidFill>
                  <a:schemeClr val="tx1"/>
                </a:solidFill>
                <a:latin typeface="メイリオ" pitchFamily="50" charset="-128"/>
                <a:ea typeface="メイリオ" pitchFamily="50" charset="-128"/>
                <a:cs typeface="メイリオ" pitchFamily="50" charset="-128"/>
              </a:rPr>
              <a:t>14</a:t>
            </a:r>
            <a:r>
              <a:rPr lang="ja-JP" altLang="en-US" b="1" dirty="0" smtClean="0">
                <a:solidFill>
                  <a:schemeClr val="tx1"/>
                </a:solidFill>
                <a:latin typeface="メイリオ" pitchFamily="50" charset="-128"/>
                <a:ea typeface="メイリオ" pitchFamily="50" charset="-128"/>
                <a:cs typeface="メイリオ" pitchFamily="50" charset="-128"/>
              </a:rPr>
              <a:t>回 ライフプランを描く③</a:t>
            </a:r>
          </a:p>
        </p:txBody>
      </p:sp>
      <p:sp>
        <p:nvSpPr>
          <p:cNvPr id="2" name="正方形/長方形 1"/>
          <p:cNvSpPr/>
          <p:nvPr/>
        </p:nvSpPr>
        <p:spPr>
          <a:xfrm>
            <a:off x="548640" y="554180"/>
            <a:ext cx="3436219" cy="400110"/>
          </a:xfrm>
          <a:prstGeom prst="rect">
            <a:avLst/>
          </a:prstGeom>
        </p:spPr>
        <p:txBody>
          <a:bodyPr wrap="square">
            <a:spAutoFit/>
          </a:bodyPr>
          <a:lstStyle/>
          <a:p>
            <a:pPr>
              <a:spcBef>
                <a:spcPts val="0"/>
              </a:spcBef>
              <a:spcAft>
                <a:spcPts val="0"/>
              </a:spcAft>
            </a:pPr>
            <a:r>
              <a:rPr lang="ja-JP" altLang="en-US" sz="2000" dirty="0" smtClean="0">
                <a:solidFill>
                  <a:prstClr val="black"/>
                </a:solidFill>
                <a:latin typeface="メイリオ" pitchFamily="50" charset="-128"/>
                <a:ea typeface="メイリオ" pitchFamily="50" charset="-128"/>
                <a:cs typeface="メイリオ" pitchFamily="50" charset="-128"/>
              </a:rPr>
              <a:t>金融リテラシー連続講義</a:t>
            </a:r>
            <a:endParaRPr lang="ja-JP" altLang="en-US" sz="2000" dirty="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825852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90500" y="1190625"/>
            <a:ext cx="8674100" cy="5257800"/>
          </a:xfrm>
          <a:prstGeom prst="rect">
            <a:avLst/>
          </a:prstGeom>
          <a:noFill/>
          <a:ln w="38100" cmpd="dbl">
            <a:noFill/>
            <a:miter lim="800000"/>
            <a:headEnd/>
            <a:tailEnd/>
          </a:ln>
        </p:spPr>
        <p:txBody>
          <a:bodyPr wrap="none" anchor="ctr"/>
          <a:lstStyle/>
          <a:p>
            <a:pPr algn="ctr" eaLnBrk="0" hangingPunct="0"/>
            <a:endParaRPr lang="ja-JP" altLang="en-US" dirty="0">
              <a:solidFill>
                <a:prstClr val="black"/>
              </a:solidFill>
              <a:ea typeface="ＭＳ Ｐゴシック" charset="-128"/>
            </a:endParaRPr>
          </a:p>
        </p:txBody>
      </p:sp>
      <p:sp>
        <p:nvSpPr>
          <p:cNvPr id="11" name="タイトル 1"/>
          <p:cNvSpPr txBox="1">
            <a:spLocks/>
          </p:cNvSpPr>
          <p:nvPr/>
        </p:nvSpPr>
        <p:spPr>
          <a:xfrm>
            <a:off x="301625" y="2757269"/>
            <a:ext cx="8451850" cy="763587"/>
          </a:xfrm>
          <a:prstGeom prst="rect">
            <a:avLst/>
          </a:prstGeom>
        </p:spPr>
        <p:txBody>
          <a:bodyPr anchor="ctr"/>
          <a:lstStyle/>
          <a:p>
            <a:pPr algn="ctr">
              <a:defRPr/>
            </a:pPr>
            <a:r>
              <a:rPr lang="ja-JP" altLang="en-US" sz="3600" kern="0" dirty="0" smtClean="0">
                <a:solidFill>
                  <a:prstClr val="black"/>
                </a:solidFill>
                <a:latin typeface="メイリオ" pitchFamily="50" charset="-128"/>
                <a:ea typeface="メイリオ" pitchFamily="50" charset="-128"/>
                <a:cs typeface="メイリオ" pitchFamily="50" charset="-128"/>
              </a:rPr>
              <a:t>２</a:t>
            </a:r>
            <a:r>
              <a:rPr lang="en-US" altLang="ja-JP" sz="3600" kern="0" dirty="0" smtClean="0">
                <a:solidFill>
                  <a:prstClr val="black"/>
                </a:solidFill>
                <a:latin typeface="メイリオ" pitchFamily="50" charset="-128"/>
                <a:ea typeface="メイリオ" pitchFamily="50" charset="-128"/>
                <a:cs typeface="メイリオ" pitchFamily="50" charset="-128"/>
              </a:rPr>
              <a:t>. </a:t>
            </a:r>
            <a:r>
              <a:rPr lang="ja-JP" altLang="en-US" sz="3600" kern="0" dirty="0" smtClean="0">
                <a:solidFill>
                  <a:prstClr val="black"/>
                </a:solidFill>
                <a:latin typeface="メイリオ" pitchFamily="50" charset="-128"/>
                <a:ea typeface="メイリオ" pitchFamily="50" charset="-128"/>
                <a:cs typeface="メイリオ" pitchFamily="50" charset="-128"/>
              </a:rPr>
              <a:t>具体的なキャッシュフロー見直し策</a:t>
            </a: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10</a:t>
            </a:fld>
            <a:endParaRPr lang="en-US" altLang="ja-JP" dirty="0">
              <a:solidFill>
                <a:prstClr val="black">
                  <a:tint val="75000"/>
                </a:prstClr>
              </a:solidFill>
            </a:endParaRPr>
          </a:p>
        </p:txBody>
      </p:sp>
    </p:spTree>
    <p:extLst>
      <p:ext uri="{BB962C8B-B14F-4D97-AF65-F5344CB8AC3E}">
        <p14:creationId xmlns:p14="http://schemas.microsoft.com/office/powerpoint/2010/main" val="597327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a:t>
            </a:r>
            <a:r>
              <a:rPr lang="en-US" altLang="ja-JP" dirty="0">
                <a:latin typeface="+mn-ea"/>
                <a:ea typeface="+mn-ea"/>
              </a:rPr>
              <a:t>1</a:t>
            </a:r>
            <a:r>
              <a:rPr lang="ja-JP" altLang="en-US" dirty="0" smtClean="0">
                <a:latin typeface="+mn-ea"/>
                <a:ea typeface="+mn-ea"/>
              </a:rPr>
              <a:t>）具体的な見直し策①</a:t>
            </a:r>
            <a:endParaRPr kumimoji="1" lang="ja-JP" altLang="en-US" dirty="0">
              <a:latin typeface="+mn-ea"/>
              <a:ea typeface="+mn-ea"/>
            </a:endParaRPr>
          </a:p>
        </p:txBody>
      </p:sp>
      <p:sp>
        <p:nvSpPr>
          <p:cNvPr id="4" name="スライド番号プレースホルダ 3"/>
          <p:cNvSpPr>
            <a:spLocks noGrp="1"/>
          </p:cNvSpPr>
          <p:nvPr>
            <p:ph type="sldNum" sz="quarter" idx="12"/>
          </p:nvPr>
        </p:nvSpPr>
        <p:spPr/>
        <p:txBody>
          <a:bodyPr/>
          <a:lstStyle/>
          <a:p>
            <a:pPr>
              <a:defRPr/>
            </a:pPr>
            <a:fld id="{01EFCD44-3978-40A9-AE2F-AE2F7BD2A1C5}" type="slidenum">
              <a:rPr lang="ja-JP" altLang="en-US" smtClean="0"/>
              <a:pPr>
                <a:defRPr/>
              </a:pPr>
              <a:t>11</a:t>
            </a:fld>
            <a:endParaRPr lang="ja-JP" altLang="en-US"/>
          </a:p>
        </p:txBody>
      </p:sp>
      <p:sp>
        <p:nvSpPr>
          <p:cNvPr id="6" name="コンテンツ プレースホルダ 4"/>
          <p:cNvSpPr>
            <a:spLocks noGrp="1"/>
          </p:cNvSpPr>
          <p:nvPr>
            <p:ph idx="1"/>
          </p:nvPr>
        </p:nvSpPr>
        <p:spPr>
          <a:xfrm>
            <a:off x="222089" y="863576"/>
            <a:ext cx="8765093" cy="4681264"/>
          </a:xfrm>
        </p:spPr>
        <p:txBody>
          <a:bodyPr anchor="ctr">
            <a:normAutofit fontScale="25000" lnSpcReduction="20000"/>
          </a:bodyPr>
          <a:lstStyle/>
          <a:p>
            <a:pPr marL="109537" indent="0" eaLnBrk="1" hangingPunct="1">
              <a:lnSpc>
                <a:spcPct val="120000"/>
              </a:lnSpc>
              <a:spcBef>
                <a:spcPts val="0"/>
              </a:spcBef>
              <a:spcAft>
                <a:spcPts val="600"/>
              </a:spcAft>
              <a:buNone/>
            </a:pPr>
            <a:r>
              <a:rPr lang="ja-JP" altLang="en-US" sz="11200" dirty="0" smtClean="0"/>
              <a:t>①保険を見直す</a:t>
            </a:r>
            <a:r>
              <a:rPr lang="ja-JP" altLang="en-US" sz="12800" dirty="0" smtClean="0"/>
              <a:t>　</a:t>
            </a:r>
            <a:r>
              <a:rPr lang="en-US" altLang="ja-JP" sz="11200" dirty="0" smtClean="0"/>
              <a:t>	</a:t>
            </a:r>
            <a:r>
              <a:rPr lang="ja-JP" altLang="en-US" sz="11200" dirty="0" smtClean="0"/>
              <a:t>　</a:t>
            </a:r>
            <a:endParaRPr lang="en-US" altLang="ja-JP" sz="11200" dirty="0" smtClean="0"/>
          </a:p>
          <a:p>
            <a:pPr marL="536575" indent="-357188">
              <a:lnSpc>
                <a:spcPct val="120000"/>
              </a:lnSpc>
              <a:spcBef>
                <a:spcPts val="0"/>
              </a:spcBef>
              <a:spcAft>
                <a:spcPts val="1200"/>
              </a:spcAft>
              <a:buNone/>
            </a:pPr>
            <a:r>
              <a:rPr lang="ja-JP" altLang="en-US" sz="9600" dirty="0" smtClean="0"/>
              <a:t>・　</a:t>
            </a:r>
            <a:r>
              <a:rPr lang="ja-JP" altLang="en-US" sz="9600" u="sng" dirty="0" smtClean="0">
                <a:solidFill>
                  <a:srgbClr val="FF0000"/>
                </a:solidFill>
                <a:latin typeface="+mn-ea"/>
              </a:rPr>
              <a:t>一般</a:t>
            </a:r>
            <a:r>
              <a:rPr lang="ja-JP" altLang="en-US" sz="9600" u="sng" dirty="0" smtClean="0">
                <a:solidFill>
                  <a:srgbClr val="FF0000"/>
                </a:solidFill>
                <a:latin typeface="+mn-ea"/>
              </a:rPr>
              <a:t>に</a:t>
            </a:r>
            <a:r>
              <a:rPr lang="ja-JP" altLang="en-US" sz="9600" u="sng" dirty="0">
                <a:solidFill>
                  <a:srgbClr val="FF0000"/>
                </a:solidFill>
                <a:latin typeface="+mn-ea"/>
              </a:rPr>
              <a:t>、</a:t>
            </a:r>
            <a:r>
              <a:rPr lang="ja-JP" altLang="en-US" sz="9600" u="sng" dirty="0" smtClean="0">
                <a:solidFill>
                  <a:srgbClr val="FF0000"/>
                </a:solidFill>
                <a:latin typeface="+mn-ea"/>
              </a:rPr>
              <a:t>子どもが</a:t>
            </a:r>
            <a:r>
              <a:rPr lang="ja-JP" altLang="en-US" sz="9600" u="sng" dirty="0">
                <a:solidFill>
                  <a:srgbClr val="FF0000"/>
                </a:solidFill>
                <a:latin typeface="+mn-ea"/>
              </a:rPr>
              <a:t>自立する</a:t>
            </a:r>
            <a:r>
              <a:rPr lang="ja-JP" altLang="en-US" sz="9600" u="sng" dirty="0" smtClean="0">
                <a:solidFill>
                  <a:srgbClr val="FF0000"/>
                </a:solidFill>
                <a:latin typeface="+mn-ea"/>
              </a:rPr>
              <a:t>と、大きな</a:t>
            </a:r>
            <a:r>
              <a:rPr lang="ja-JP" altLang="en-US" sz="9600" u="sng" dirty="0">
                <a:solidFill>
                  <a:srgbClr val="FF0000"/>
                </a:solidFill>
                <a:latin typeface="+mn-ea"/>
              </a:rPr>
              <a:t>保障</a:t>
            </a:r>
            <a:r>
              <a:rPr lang="ja-JP" altLang="en-US" sz="9600" u="sng" dirty="0" smtClean="0">
                <a:solidFill>
                  <a:srgbClr val="FF0000"/>
                </a:solidFill>
                <a:latin typeface="+mn-ea"/>
              </a:rPr>
              <a:t>は必要なくなります。</a:t>
            </a:r>
            <a:r>
              <a:rPr lang="ja-JP" altLang="en-US" sz="9600" dirty="0" smtClean="0"/>
              <a:t>世帯主の死亡保障</a:t>
            </a:r>
            <a:r>
              <a:rPr lang="ja-JP" altLang="en-US" sz="9600" dirty="0" smtClean="0">
                <a:latin typeface="+mn-ea"/>
              </a:rPr>
              <a:t>額を下げることで、保険料の減額が可能です。</a:t>
            </a:r>
            <a:endParaRPr lang="en-US" altLang="ja-JP" sz="9600" dirty="0" smtClean="0">
              <a:latin typeface="+mn-ea"/>
            </a:endParaRPr>
          </a:p>
          <a:p>
            <a:pPr marL="536575" indent="-357188" eaLnBrk="1" hangingPunct="1">
              <a:lnSpc>
                <a:spcPct val="120000"/>
              </a:lnSpc>
              <a:spcBef>
                <a:spcPts val="0"/>
              </a:spcBef>
              <a:spcAft>
                <a:spcPts val="1200"/>
              </a:spcAft>
              <a:buFont typeface="Wingdings 3" pitchFamily="18" charset="2"/>
              <a:buNone/>
            </a:pPr>
            <a:r>
              <a:rPr lang="ja-JP" altLang="en-US" sz="9600" dirty="0" smtClean="0"/>
              <a:t>・</a:t>
            </a:r>
            <a:r>
              <a:rPr lang="ja-JP" altLang="en-US" sz="9600" dirty="0" smtClean="0"/>
              <a:t>　医療保険に関しては、高額療養費</a:t>
            </a:r>
            <a:r>
              <a:rPr lang="ja-JP" altLang="en-US" sz="9600" dirty="0" smtClean="0"/>
              <a:t>制度等の公的制度を活用することで</a:t>
            </a:r>
            <a:r>
              <a:rPr lang="ja-JP" altLang="en-US" sz="9600" dirty="0" smtClean="0"/>
              <a:t>自己負担額を抑えられる可能性があります。</a:t>
            </a:r>
            <a:r>
              <a:rPr lang="ja-JP" altLang="en-US" sz="9600" u="sng" dirty="0" smtClean="0">
                <a:solidFill>
                  <a:srgbClr val="FF0000"/>
                </a:solidFill>
              </a:rPr>
              <a:t>入院日額を</a:t>
            </a:r>
            <a:r>
              <a:rPr lang="ja-JP" altLang="en-US" sz="9600" u="sng" dirty="0" smtClean="0">
                <a:solidFill>
                  <a:srgbClr val="FF0000"/>
                </a:solidFill>
              </a:rPr>
              <a:t>減額して保険料</a:t>
            </a:r>
            <a:r>
              <a:rPr lang="ja-JP" altLang="en-US" sz="9600" u="sng" dirty="0" smtClean="0">
                <a:solidFill>
                  <a:srgbClr val="FF0000"/>
                </a:solidFill>
              </a:rPr>
              <a:t>を減らすことも一案です。</a:t>
            </a:r>
            <a:endParaRPr lang="en-US" altLang="ja-JP" sz="9600" u="sng" dirty="0" smtClean="0">
              <a:solidFill>
                <a:srgbClr val="FF0000"/>
              </a:solidFill>
            </a:endParaRPr>
          </a:p>
          <a:p>
            <a:pPr marL="536575" indent="-357188">
              <a:lnSpc>
                <a:spcPct val="120000"/>
              </a:lnSpc>
              <a:spcBef>
                <a:spcPts val="0"/>
              </a:spcBef>
              <a:buNone/>
            </a:pPr>
            <a:r>
              <a:rPr lang="ja-JP" altLang="en-US" sz="9600" dirty="0" smtClean="0"/>
              <a:t>・</a:t>
            </a:r>
            <a:r>
              <a:rPr lang="ja-JP" altLang="en-US" sz="9600" dirty="0" smtClean="0"/>
              <a:t>　</a:t>
            </a:r>
            <a:r>
              <a:rPr lang="ja-JP" altLang="en-US" sz="9600" u="sng" dirty="0" smtClean="0">
                <a:solidFill>
                  <a:srgbClr val="FF0000"/>
                </a:solidFill>
              </a:rPr>
              <a:t>住宅を取得</a:t>
            </a:r>
            <a:r>
              <a:rPr lang="ja-JP" altLang="en-US" sz="9600" u="sng" dirty="0" smtClean="0">
                <a:solidFill>
                  <a:srgbClr val="FF0000"/>
                </a:solidFill>
              </a:rPr>
              <a:t>したときに“</a:t>
            </a:r>
            <a:r>
              <a:rPr lang="ja-JP" altLang="en-US" sz="9600" u="sng" dirty="0" smtClean="0">
                <a:solidFill>
                  <a:srgbClr val="FF0000"/>
                </a:solidFill>
              </a:rPr>
              <a:t>団体信用生命保険”に加入</a:t>
            </a:r>
            <a:r>
              <a:rPr lang="ja-JP" altLang="en-US" sz="9600" u="sng" dirty="0" smtClean="0">
                <a:solidFill>
                  <a:srgbClr val="FF0000"/>
                </a:solidFill>
              </a:rPr>
              <a:t>すれば、</a:t>
            </a:r>
            <a:r>
              <a:rPr lang="ja-JP" altLang="en-US" sz="9600" u="sng" dirty="0" smtClean="0">
                <a:solidFill>
                  <a:srgbClr val="FF0000"/>
                </a:solidFill>
              </a:rPr>
              <a:t>既加入の生命保険の保障額を下げることで保険料を減額することが可能です。</a:t>
            </a:r>
            <a:endParaRPr lang="en-US" altLang="ja-JP" sz="2000" dirty="0" smtClean="0"/>
          </a:p>
        </p:txBody>
      </p:sp>
      <p:sp>
        <p:nvSpPr>
          <p:cNvPr id="7" name="ホームベース 6"/>
          <p:cNvSpPr/>
          <p:nvPr/>
        </p:nvSpPr>
        <p:spPr>
          <a:xfrm>
            <a:off x="316793" y="5589240"/>
            <a:ext cx="8575687" cy="863976"/>
          </a:xfrm>
          <a:prstGeom prst="homePlate">
            <a:avLst/>
          </a:prstGeom>
          <a:solidFill>
            <a:srgbClr val="FFFF66"/>
          </a:solidFill>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2400" dirty="0" smtClean="0">
                <a:solidFill>
                  <a:schemeClr val="tx1"/>
                </a:solidFill>
              </a:rPr>
              <a:t>生命保険・医療保険等は、ライフステージごとに見直しが必要。</a:t>
            </a:r>
            <a:endParaRPr lang="en-US" altLang="ja-JP" sz="2400" dirty="0" smtClean="0">
              <a:solidFill>
                <a:schemeClr val="tx1"/>
              </a:solidFill>
            </a:endParaRPr>
          </a:p>
        </p:txBody>
      </p:sp>
      <p:sp>
        <p:nvSpPr>
          <p:cNvPr id="8" name="円/楕円 7"/>
          <p:cNvSpPr>
            <a:spLocks noChangeArrowheads="1"/>
          </p:cNvSpPr>
          <p:nvPr/>
        </p:nvSpPr>
        <p:spPr bwMode="auto">
          <a:xfrm>
            <a:off x="6084168" y="260648"/>
            <a:ext cx="2466107" cy="746944"/>
          </a:xfrm>
          <a:prstGeom prst="ellipse">
            <a:avLst/>
          </a:prstGeom>
          <a:solidFill>
            <a:srgbClr val="FFCCFF"/>
          </a:solidFill>
          <a:ln w="9525" algn="ctr">
            <a:solidFill>
              <a:schemeClr val="tx1"/>
            </a:solidFill>
            <a:round/>
            <a:headEnd/>
            <a:tailEnd/>
          </a:ln>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buFontTx/>
              <a:buNone/>
              <a:defRPr/>
            </a:pPr>
            <a:r>
              <a:rPr lang="ja-JP" altLang="en-US" sz="2400" dirty="0" smtClean="0">
                <a:latin typeface="+mj-ea"/>
                <a:ea typeface="+mj-ea"/>
              </a:rPr>
              <a:t>支出を減らす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024" y="332656"/>
            <a:ext cx="8192392" cy="583200"/>
          </a:xfrm>
        </p:spPr>
        <p:txBody>
          <a:bodyPr/>
          <a:lstStyle/>
          <a:p>
            <a:r>
              <a:rPr lang="ja-JP" altLang="en-US" sz="2600" dirty="0">
                <a:latin typeface="+mn-ea"/>
                <a:ea typeface="+mn-ea"/>
              </a:rPr>
              <a:t>（</a:t>
            </a:r>
            <a:r>
              <a:rPr kumimoji="1" lang="ja-JP" altLang="en-US" sz="2600" dirty="0" smtClean="0">
                <a:latin typeface="+mn-ea"/>
                <a:ea typeface="+mn-ea"/>
              </a:rPr>
              <a:t>参考）主</a:t>
            </a:r>
            <a:r>
              <a:rPr kumimoji="1" lang="ja-JP" altLang="en-US" sz="2600" dirty="0" smtClean="0">
                <a:latin typeface="+mn-ea"/>
                <a:ea typeface="+mn-ea"/>
              </a:rPr>
              <a:t>な保険の仕組み</a:t>
            </a:r>
            <a:endParaRPr kumimoji="1" lang="ja-JP" altLang="en-US" sz="2600" dirty="0">
              <a:latin typeface="+mn-ea"/>
              <a:ea typeface="+mn-ea"/>
            </a:endParaRPr>
          </a:p>
        </p:txBody>
      </p:sp>
      <p:sp>
        <p:nvSpPr>
          <p:cNvPr id="4" name="スライド番号プレースホルダ 3"/>
          <p:cNvSpPr>
            <a:spLocks noGrp="1"/>
          </p:cNvSpPr>
          <p:nvPr>
            <p:ph type="sldNum" sz="quarter" idx="12"/>
          </p:nvPr>
        </p:nvSpPr>
        <p:spPr/>
        <p:txBody>
          <a:bodyPr/>
          <a:lstStyle/>
          <a:p>
            <a:pPr>
              <a:defRPr/>
            </a:pPr>
            <a:fld id="{01EFCD44-3978-40A9-AE2F-AE2F7BD2A1C5}" type="slidenum">
              <a:rPr lang="ja-JP" altLang="en-US" smtClean="0"/>
              <a:pPr>
                <a:defRPr/>
              </a:pPr>
              <a:t>12</a:t>
            </a:fld>
            <a:endParaRPr lang="ja-JP" altLang="en-US"/>
          </a:p>
        </p:txBody>
      </p:sp>
      <p:sp>
        <p:nvSpPr>
          <p:cNvPr id="5" name="正方形/長方形 4"/>
          <p:cNvSpPr/>
          <p:nvPr/>
        </p:nvSpPr>
        <p:spPr>
          <a:xfrm>
            <a:off x="5400000" y="1270485"/>
            <a:ext cx="3564000" cy="107932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180000" rIns="108000" anchor="ctr"/>
          <a:lstStyle/>
          <a:p>
            <a:pPr fontAlgn="auto">
              <a:spcBef>
                <a:spcPts val="0"/>
              </a:spcBef>
              <a:spcAft>
                <a:spcPts val="0"/>
              </a:spcAft>
              <a:defRPr/>
            </a:pPr>
            <a:r>
              <a:rPr lang="ja-JP" altLang="en-US" sz="2000" dirty="0"/>
              <a:t>保険期間が一定で、その期間に死亡した場合に保険金を</a:t>
            </a:r>
            <a:r>
              <a:rPr lang="ja-JP" altLang="en-US" sz="2000" dirty="0" smtClean="0"/>
              <a:t>受け取れる。</a:t>
            </a:r>
            <a:endParaRPr lang="ja-JP" altLang="ja-JP" sz="2000" dirty="0"/>
          </a:p>
        </p:txBody>
      </p:sp>
      <p:sp>
        <p:nvSpPr>
          <p:cNvPr id="6" name="正方形/長方形 5"/>
          <p:cNvSpPr/>
          <p:nvPr/>
        </p:nvSpPr>
        <p:spPr>
          <a:xfrm>
            <a:off x="5400000" y="4159940"/>
            <a:ext cx="3564000" cy="9361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144000" rIns="36000" anchor="ctr"/>
          <a:lstStyle/>
          <a:p>
            <a:pPr fontAlgn="auto">
              <a:spcBef>
                <a:spcPts val="0"/>
              </a:spcBef>
              <a:spcAft>
                <a:spcPts val="0"/>
              </a:spcAft>
              <a:defRPr/>
            </a:pPr>
            <a:r>
              <a:rPr lang="ja-JP" altLang="en-US" sz="2000" dirty="0"/>
              <a:t>保険期間が一定ではなく</a:t>
            </a:r>
            <a:r>
              <a:rPr lang="ja-JP" altLang="en-US" sz="2000" dirty="0" smtClean="0"/>
              <a:t>、一</a:t>
            </a:r>
            <a:r>
              <a:rPr lang="ja-JP" altLang="en-US" sz="2000" dirty="0"/>
              <a:t>生涯死亡保障が</a:t>
            </a:r>
            <a:r>
              <a:rPr lang="ja-JP" altLang="en-US" sz="2000" dirty="0" smtClean="0"/>
              <a:t>続く。</a:t>
            </a:r>
            <a:endParaRPr lang="ja-JP" altLang="ja-JP" sz="2000" dirty="0"/>
          </a:p>
        </p:txBody>
      </p:sp>
      <p:sp>
        <p:nvSpPr>
          <p:cNvPr id="7" name="正方形/長方形 6"/>
          <p:cNvSpPr/>
          <p:nvPr/>
        </p:nvSpPr>
        <p:spPr>
          <a:xfrm>
            <a:off x="5400000" y="2421024"/>
            <a:ext cx="3564000" cy="12240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altLang="ja-JP" b="1" dirty="0"/>
              <a:t>30</a:t>
            </a:r>
            <a:r>
              <a:rPr lang="ja-JP" altLang="en-US" b="1" dirty="0"/>
              <a:t>歳男性　（</a:t>
            </a:r>
            <a:r>
              <a:rPr lang="en-US" altLang="ja-JP" b="1" dirty="0"/>
              <a:t>30</a:t>
            </a:r>
            <a:r>
              <a:rPr lang="ja-JP" altLang="en-US" b="1" dirty="0"/>
              <a:t>年間の保障）</a:t>
            </a:r>
            <a:endParaRPr lang="en-US" altLang="ja-JP" b="1" dirty="0"/>
          </a:p>
          <a:p>
            <a:pPr fontAlgn="auto">
              <a:spcBef>
                <a:spcPts val="0"/>
              </a:spcBef>
              <a:spcAft>
                <a:spcPts val="0"/>
              </a:spcAft>
              <a:defRPr/>
            </a:pPr>
            <a:r>
              <a:rPr lang="ja-JP" altLang="en-US" dirty="0"/>
              <a:t>死亡保障　</a:t>
            </a:r>
            <a:r>
              <a:rPr lang="en-US" altLang="ja-JP" dirty="0"/>
              <a:t>1,000</a:t>
            </a:r>
            <a:r>
              <a:rPr lang="ja-JP" altLang="en-US" dirty="0"/>
              <a:t>万円の場合</a:t>
            </a:r>
            <a:endParaRPr lang="en-US" altLang="ja-JP" dirty="0"/>
          </a:p>
          <a:p>
            <a:pPr fontAlgn="auto">
              <a:spcBef>
                <a:spcPts val="0"/>
              </a:spcBef>
              <a:spcAft>
                <a:spcPts val="0"/>
              </a:spcAft>
              <a:defRPr/>
            </a:pPr>
            <a:r>
              <a:rPr lang="ja-JP" altLang="en-US" dirty="0"/>
              <a:t>月額保険料例　</a:t>
            </a:r>
            <a:r>
              <a:rPr lang="en-US" altLang="ja-JP" dirty="0"/>
              <a:t>2,408</a:t>
            </a:r>
            <a:r>
              <a:rPr lang="ja-JP" altLang="en-US" dirty="0" smtClean="0"/>
              <a:t>円</a:t>
            </a:r>
            <a:r>
              <a:rPr lang="ja-JP" altLang="en-US" sz="1600" dirty="0" smtClean="0"/>
              <a:t>（</a:t>
            </a:r>
            <a:r>
              <a:rPr lang="en-US" altLang="ja-JP" sz="1600" dirty="0"/>
              <a:t>60</a:t>
            </a:r>
            <a:r>
              <a:rPr lang="ja-JP" altLang="en-US" sz="1600" dirty="0"/>
              <a:t>歳まで）</a:t>
            </a:r>
            <a:endParaRPr lang="ja-JP" altLang="ja-JP" dirty="0"/>
          </a:p>
        </p:txBody>
      </p:sp>
      <p:sp>
        <p:nvSpPr>
          <p:cNvPr id="8" name="正方形/長方形 7"/>
          <p:cNvSpPr/>
          <p:nvPr/>
        </p:nvSpPr>
        <p:spPr>
          <a:xfrm>
            <a:off x="5400000" y="5157328"/>
            <a:ext cx="3564000" cy="12240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altLang="ja-JP" b="1" dirty="0"/>
              <a:t>30</a:t>
            </a:r>
            <a:r>
              <a:rPr lang="ja-JP" altLang="en-US" b="1" dirty="0"/>
              <a:t>歳</a:t>
            </a:r>
            <a:r>
              <a:rPr lang="ja-JP" altLang="en-US" b="1" dirty="0" smtClean="0"/>
              <a:t>男性　（一</a:t>
            </a:r>
            <a:r>
              <a:rPr lang="ja-JP" altLang="en-US" b="1" dirty="0"/>
              <a:t>生涯の保障）</a:t>
            </a:r>
            <a:endParaRPr lang="en-US" altLang="ja-JP" b="1" dirty="0"/>
          </a:p>
          <a:p>
            <a:pPr fontAlgn="auto">
              <a:spcBef>
                <a:spcPts val="0"/>
              </a:spcBef>
              <a:spcAft>
                <a:spcPts val="0"/>
              </a:spcAft>
              <a:defRPr/>
            </a:pPr>
            <a:r>
              <a:rPr lang="ja-JP" altLang="en-US" dirty="0"/>
              <a:t>死亡</a:t>
            </a:r>
            <a:r>
              <a:rPr lang="ja-JP" altLang="en-US" dirty="0" smtClean="0"/>
              <a:t>保障　</a:t>
            </a:r>
            <a:r>
              <a:rPr lang="en-US" altLang="ja-JP" dirty="0" smtClean="0"/>
              <a:t>1,000</a:t>
            </a:r>
            <a:r>
              <a:rPr lang="ja-JP" altLang="en-US" dirty="0" smtClean="0"/>
              <a:t>万円</a:t>
            </a:r>
            <a:r>
              <a:rPr lang="ja-JP" altLang="en-US" dirty="0"/>
              <a:t>の場合</a:t>
            </a:r>
            <a:endParaRPr lang="en-US" altLang="ja-JP" dirty="0"/>
          </a:p>
          <a:p>
            <a:pPr fontAlgn="auto">
              <a:spcBef>
                <a:spcPts val="0"/>
              </a:spcBef>
              <a:spcAft>
                <a:spcPts val="0"/>
              </a:spcAft>
              <a:defRPr/>
            </a:pPr>
            <a:r>
              <a:rPr lang="ja-JP" altLang="en-US" dirty="0"/>
              <a:t>月額保険料例　</a:t>
            </a:r>
            <a:r>
              <a:rPr lang="en-US" altLang="ja-JP" dirty="0"/>
              <a:t>22,750</a:t>
            </a:r>
            <a:r>
              <a:rPr lang="ja-JP" altLang="en-US" dirty="0" smtClean="0"/>
              <a:t>円</a:t>
            </a:r>
            <a:r>
              <a:rPr lang="ja-JP" altLang="en-US" sz="1600" dirty="0" smtClean="0"/>
              <a:t>（</a:t>
            </a:r>
            <a:r>
              <a:rPr lang="en-US" altLang="ja-JP" sz="1600" dirty="0" smtClean="0"/>
              <a:t>60</a:t>
            </a:r>
            <a:r>
              <a:rPr lang="ja-JP" altLang="en-US" sz="1600" dirty="0"/>
              <a:t>歳まで）</a:t>
            </a:r>
            <a:endParaRPr lang="ja-JP" altLang="ja-JP" dirty="0"/>
          </a:p>
        </p:txBody>
      </p:sp>
      <p:sp>
        <p:nvSpPr>
          <p:cNvPr id="18" name="テキスト ボックス 22"/>
          <p:cNvSpPr txBox="1">
            <a:spLocks noChangeArrowheads="1"/>
          </p:cNvSpPr>
          <p:nvPr/>
        </p:nvSpPr>
        <p:spPr bwMode="auto">
          <a:xfrm>
            <a:off x="179388" y="1084734"/>
            <a:ext cx="1655762" cy="40005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000" b="1" dirty="0" smtClean="0">
                <a:latin typeface="Calibri" panose="020F0502020204030204" pitchFamily="34" charset="0"/>
              </a:rPr>
              <a:t>定期</a:t>
            </a:r>
            <a:r>
              <a:rPr lang="ja-JP" altLang="en-US" sz="2000" b="1" dirty="0">
                <a:latin typeface="Calibri" panose="020F0502020204030204" pitchFamily="34" charset="0"/>
              </a:rPr>
              <a:t>保険</a:t>
            </a:r>
          </a:p>
        </p:txBody>
      </p:sp>
      <p:sp>
        <p:nvSpPr>
          <p:cNvPr id="19" name="テキスト ボックス 23"/>
          <p:cNvSpPr txBox="1">
            <a:spLocks noChangeArrowheads="1"/>
          </p:cNvSpPr>
          <p:nvPr/>
        </p:nvSpPr>
        <p:spPr bwMode="auto">
          <a:xfrm>
            <a:off x="179388" y="4005064"/>
            <a:ext cx="1655762" cy="40005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000" b="1" dirty="0" smtClean="0">
                <a:latin typeface="Calibri" panose="020F0502020204030204" pitchFamily="34" charset="0"/>
              </a:rPr>
              <a:t>終身</a:t>
            </a:r>
            <a:r>
              <a:rPr lang="ja-JP" altLang="en-US" sz="2000" b="1" dirty="0">
                <a:latin typeface="Calibri" panose="020F0502020204030204" pitchFamily="34" charset="0"/>
              </a:rPr>
              <a:t>保険</a:t>
            </a:r>
          </a:p>
        </p:txBody>
      </p:sp>
      <p:cxnSp>
        <p:nvCxnSpPr>
          <p:cNvPr id="20" name="直線コネクタ 19"/>
          <p:cNvCxnSpPr/>
          <p:nvPr/>
        </p:nvCxnSpPr>
        <p:spPr>
          <a:xfrm>
            <a:off x="431006" y="3852000"/>
            <a:ext cx="828198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9" name="グループ化 38"/>
          <p:cNvGrpSpPr/>
          <p:nvPr/>
        </p:nvGrpSpPr>
        <p:grpSpPr>
          <a:xfrm>
            <a:off x="108000" y="1629731"/>
            <a:ext cx="4248000" cy="2087301"/>
            <a:chOff x="108000" y="1701739"/>
            <a:chExt cx="4248000" cy="2087301"/>
          </a:xfrm>
        </p:grpSpPr>
        <p:grpSp>
          <p:nvGrpSpPr>
            <p:cNvPr id="9" name="グループ化 40"/>
            <p:cNvGrpSpPr>
              <a:grpSpLocks/>
            </p:cNvGrpSpPr>
            <p:nvPr/>
          </p:nvGrpSpPr>
          <p:grpSpPr bwMode="auto">
            <a:xfrm>
              <a:off x="108000" y="1701739"/>
              <a:ext cx="4248000" cy="1828174"/>
              <a:chOff x="71505" y="1628800"/>
              <a:chExt cx="4247880" cy="1828149"/>
            </a:xfrm>
          </p:grpSpPr>
          <p:sp>
            <p:nvSpPr>
              <p:cNvPr id="10" name="左右矢印 9"/>
              <p:cNvSpPr/>
              <p:nvPr/>
            </p:nvSpPr>
            <p:spPr>
              <a:xfrm>
                <a:off x="683488" y="2924182"/>
                <a:ext cx="3023915" cy="288921"/>
              </a:xfrm>
              <a:prstGeom prst="leftRightArrow">
                <a:avLst/>
              </a:prstGeom>
              <a:solidFill>
                <a:srgbClr val="FF66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フローチャート: 処理 10"/>
              <p:cNvSpPr/>
              <p:nvPr/>
            </p:nvSpPr>
            <p:spPr>
              <a:xfrm>
                <a:off x="647489" y="1628800"/>
                <a:ext cx="3097125" cy="1079485"/>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800" b="1" dirty="0" smtClean="0">
                    <a:solidFill>
                      <a:schemeClr val="tx1"/>
                    </a:solidFill>
                  </a:rPr>
                  <a:t>　死亡</a:t>
                </a:r>
                <a:r>
                  <a:rPr lang="ja-JP" altLang="en-US" sz="2800" b="1" dirty="0">
                    <a:solidFill>
                      <a:schemeClr val="tx1"/>
                    </a:solidFill>
                  </a:rPr>
                  <a:t>保険金</a:t>
                </a:r>
              </a:p>
            </p:txBody>
          </p:sp>
          <p:sp>
            <p:nvSpPr>
              <p:cNvPr id="12" name="上下矢印 11"/>
              <p:cNvSpPr/>
              <p:nvPr/>
            </p:nvSpPr>
            <p:spPr>
              <a:xfrm>
                <a:off x="899644" y="1664519"/>
                <a:ext cx="360353" cy="1008048"/>
              </a:xfrm>
              <a:prstGeom prst="up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角丸四角形 12"/>
              <p:cNvSpPr/>
              <p:nvPr/>
            </p:nvSpPr>
            <p:spPr>
              <a:xfrm>
                <a:off x="1079477" y="2888967"/>
                <a:ext cx="2233549" cy="395995"/>
              </a:xfrm>
              <a:prstGeom prst="roundRect">
                <a:avLst/>
              </a:prstGeom>
              <a:solidFill>
                <a:srgbClr val="FF99FF"/>
              </a:solidFill>
              <a:ln w="47625" cmpd="thickThi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rPr>
                  <a:t>保険料払込期間</a:t>
                </a:r>
              </a:p>
            </p:txBody>
          </p:sp>
          <p:sp>
            <p:nvSpPr>
              <p:cNvPr id="14" name="円/楕円 13"/>
              <p:cNvSpPr/>
              <p:nvPr/>
            </p:nvSpPr>
            <p:spPr>
              <a:xfrm>
                <a:off x="71505" y="2708285"/>
                <a:ext cx="503986" cy="720715"/>
              </a:xfrm>
              <a:prstGeom prst="ellipse">
                <a:avLst/>
              </a:prstGeom>
              <a:solidFill>
                <a:srgbClr val="FF33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rPr>
                  <a:t>契約</a:t>
                </a:r>
              </a:p>
            </p:txBody>
          </p:sp>
          <p:sp>
            <p:nvSpPr>
              <p:cNvPr id="15" name="円/楕円 14"/>
              <p:cNvSpPr/>
              <p:nvPr/>
            </p:nvSpPr>
            <p:spPr>
              <a:xfrm>
                <a:off x="3815399" y="2708285"/>
                <a:ext cx="503986" cy="720715"/>
              </a:xfrm>
              <a:prstGeom prst="ellipse">
                <a:avLst/>
              </a:prstGeom>
              <a:solidFill>
                <a:srgbClr val="FF33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rPr>
                  <a:t>満了</a:t>
                </a:r>
              </a:p>
            </p:txBody>
          </p:sp>
          <p:cxnSp>
            <p:nvCxnSpPr>
              <p:cNvPr id="16" name="直線コネクタ 15"/>
              <p:cNvCxnSpPr/>
              <p:nvPr/>
            </p:nvCxnSpPr>
            <p:spPr>
              <a:xfrm>
                <a:off x="658288" y="2736234"/>
                <a:ext cx="0" cy="720715"/>
              </a:xfrm>
              <a:prstGeom prst="line">
                <a:avLst/>
              </a:prstGeom>
              <a:ln w="38100">
                <a:solidFill>
                  <a:srgbClr val="FF6699"/>
                </a:solidFill>
                <a:prstDash val="sysDot"/>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743401" y="2736234"/>
                <a:ext cx="0" cy="720715"/>
              </a:xfrm>
              <a:prstGeom prst="line">
                <a:avLst/>
              </a:prstGeom>
              <a:ln w="38100">
                <a:solidFill>
                  <a:srgbClr val="FF6699"/>
                </a:solidFill>
                <a:prstDash val="sysDot"/>
              </a:ln>
            </p:spPr>
            <p:style>
              <a:lnRef idx="1">
                <a:schemeClr val="accent1"/>
              </a:lnRef>
              <a:fillRef idx="0">
                <a:schemeClr val="accent1"/>
              </a:fillRef>
              <a:effectRef idx="0">
                <a:schemeClr val="accent1"/>
              </a:effectRef>
              <a:fontRef idx="minor">
                <a:schemeClr val="tx1"/>
              </a:fontRef>
            </p:style>
          </p:cxnSp>
        </p:grpSp>
        <p:sp>
          <p:nvSpPr>
            <p:cNvPr id="34" name="テキスト ボックス 33"/>
            <p:cNvSpPr txBox="1"/>
            <p:nvPr/>
          </p:nvSpPr>
          <p:spPr>
            <a:xfrm>
              <a:off x="360000" y="3481263"/>
              <a:ext cx="648072" cy="307777"/>
            </a:xfrm>
            <a:prstGeom prst="rect">
              <a:avLst/>
            </a:prstGeom>
            <a:noFill/>
          </p:spPr>
          <p:txBody>
            <a:bodyPr wrap="square" rtlCol="0">
              <a:spAutoFit/>
            </a:bodyPr>
            <a:lstStyle/>
            <a:p>
              <a:pPr algn="ctr"/>
              <a:r>
                <a:rPr kumimoji="1" lang="en-US" altLang="ja-JP" sz="1400" dirty="0" smtClean="0"/>
                <a:t>30</a:t>
              </a:r>
              <a:r>
                <a:rPr kumimoji="1" lang="ja-JP" altLang="en-US" sz="1400" dirty="0" smtClean="0"/>
                <a:t>歳</a:t>
              </a:r>
              <a:endParaRPr kumimoji="1" lang="ja-JP" altLang="en-US" sz="1400" dirty="0"/>
            </a:p>
          </p:txBody>
        </p:sp>
        <p:sp>
          <p:nvSpPr>
            <p:cNvPr id="36" name="テキスト ボックス 35"/>
            <p:cNvSpPr txBox="1"/>
            <p:nvPr/>
          </p:nvSpPr>
          <p:spPr>
            <a:xfrm>
              <a:off x="3456000" y="3481263"/>
              <a:ext cx="648072" cy="307777"/>
            </a:xfrm>
            <a:prstGeom prst="rect">
              <a:avLst/>
            </a:prstGeom>
            <a:noFill/>
          </p:spPr>
          <p:txBody>
            <a:bodyPr wrap="square" rtlCol="0">
              <a:spAutoFit/>
            </a:bodyPr>
            <a:lstStyle/>
            <a:p>
              <a:pPr algn="ctr"/>
              <a:r>
                <a:rPr lang="en-US" altLang="ja-JP" sz="1400" dirty="0" smtClean="0"/>
                <a:t>60</a:t>
              </a:r>
              <a:r>
                <a:rPr kumimoji="1" lang="ja-JP" altLang="en-US" sz="1400" dirty="0" smtClean="0"/>
                <a:t>歳</a:t>
              </a:r>
              <a:endParaRPr kumimoji="1" lang="ja-JP" altLang="en-US" sz="1400" dirty="0"/>
            </a:p>
          </p:txBody>
        </p:sp>
      </p:grpSp>
      <p:grpSp>
        <p:nvGrpSpPr>
          <p:cNvPr id="38" name="グループ化 37"/>
          <p:cNvGrpSpPr/>
          <p:nvPr/>
        </p:nvGrpSpPr>
        <p:grpSpPr>
          <a:xfrm>
            <a:off x="108000" y="4437112"/>
            <a:ext cx="5184080" cy="2253473"/>
            <a:chOff x="108000" y="4365104"/>
            <a:chExt cx="5184080" cy="2253473"/>
          </a:xfrm>
        </p:grpSpPr>
        <p:grpSp>
          <p:nvGrpSpPr>
            <p:cNvPr id="21" name="グループ化 41"/>
            <p:cNvGrpSpPr>
              <a:grpSpLocks/>
            </p:cNvGrpSpPr>
            <p:nvPr/>
          </p:nvGrpSpPr>
          <p:grpSpPr bwMode="auto">
            <a:xfrm>
              <a:off x="108000" y="4365104"/>
              <a:ext cx="5184080" cy="1989621"/>
              <a:chOff x="108126" y="4436837"/>
              <a:chExt cx="5183843" cy="1989718"/>
            </a:xfrm>
          </p:grpSpPr>
          <p:sp>
            <p:nvSpPr>
              <p:cNvPr id="22" name="フローチャート: 処理 21"/>
              <p:cNvSpPr/>
              <p:nvPr/>
            </p:nvSpPr>
            <p:spPr>
              <a:xfrm>
                <a:off x="683166" y="4581582"/>
                <a:ext cx="3097071" cy="1079553"/>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800" b="1" dirty="0" smtClean="0">
                    <a:solidFill>
                      <a:schemeClr val="tx1"/>
                    </a:solidFill>
                  </a:rPr>
                  <a:t>　死亡</a:t>
                </a:r>
                <a:r>
                  <a:rPr lang="ja-JP" altLang="en-US" sz="2800" b="1" dirty="0">
                    <a:solidFill>
                      <a:schemeClr val="tx1"/>
                    </a:solidFill>
                  </a:rPr>
                  <a:t>保険金</a:t>
                </a:r>
              </a:p>
            </p:txBody>
          </p:sp>
          <p:sp>
            <p:nvSpPr>
              <p:cNvPr id="23" name="上下矢印 22"/>
              <p:cNvSpPr/>
              <p:nvPr/>
            </p:nvSpPr>
            <p:spPr>
              <a:xfrm>
                <a:off x="827623" y="4617303"/>
                <a:ext cx="360345" cy="1008111"/>
              </a:xfrm>
              <a:prstGeom prst="up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a:xfrm>
                <a:off x="108126" y="5705795"/>
                <a:ext cx="503977" cy="720760"/>
              </a:xfrm>
              <a:prstGeom prst="ellipse">
                <a:avLst/>
              </a:prstGeom>
              <a:solidFill>
                <a:srgbClr val="FF33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rPr>
                  <a:t>契約</a:t>
                </a:r>
              </a:p>
            </p:txBody>
          </p:sp>
          <p:sp>
            <p:nvSpPr>
              <p:cNvPr id="25" name="フローチャート: 処理 24"/>
              <p:cNvSpPr/>
              <p:nvPr/>
            </p:nvSpPr>
            <p:spPr>
              <a:xfrm>
                <a:off x="3851671" y="4581582"/>
                <a:ext cx="73022" cy="1079553"/>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フローチャート: 処理 25"/>
              <p:cNvSpPr/>
              <p:nvPr/>
            </p:nvSpPr>
            <p:spPr>
              <a:xfrm>
                <a:off x="3996127" y="4581582"/>
                <a:ext cx="144455" cy="1079553"/>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7" name="円/楕円 26"/>
              <p:cNvSpPr/>
              <p:nvPr/>
            </p:nvSpPr>
            <p:spPr>
              <a:xfrm>
                <a:off x="3852397" y="5705795"/>
                <a:ext cx="503977" cy="720760"/>
              </a:xfrm>
              <a:prstGeom prst="ellipse">
                <a:avLst/>
              </a:prstGeom>
              <a:solidFill>
                <a:srgbClr val="FF33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rPr>
                  <a:t>満了</a:t>
                </a:r>
              </a:p>
            </p:txBody>
          </p:sp>
          <p:sp>
            <p:nvSpPr>
              <p:cNvPr id="28" name="ホームベース 27"/>
              <p:cNvSpPr/>
              <p:nvPr/>
            </p:nvSpPr>
            <p:spPr>
              <a:xfrm>
                <a:off x="4212018" y="4581580"/>
                <a:ext cx="1079951" cy="1079552"/>
              </a:xfrm>
              <a:prstGeom prst="homePlate">
                <a:avLst>
                  <a:gd name="adj" fmla="val 2488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a:xfrm>
                <a:off x="4320839" y="4436837"/>
                <a:ext cx="683969" cy="1368492"/>
              </a:xfrm>
              <a:prstGeom prst="ellipse">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000" b="1" dirty="0">
                    <a:solidFill>
                      <a:schemeClr val="tx1"/>
                    </a:solidFill>
                  </a:rPr>
                  <a:t>終身保障</a:t>
                </a:r>
              </a:p>
            </p:txBody>
          </p:sp>
          <p:cxnSp>
            <p:nvCxnSpPr>
              <p:cNvPr id="30" name="直線コネクタ 29"/>
              <p:cNvCxnSpPr/>
              <p:nvPr/>
            </p:nvCxnSpPr>
            <p:spPr>
              <a:xfrm>
                <a:off x="695845" y="5688059"/>
                <a:ext cx="0" cy="720760"/>
              </a:xfrm>
              <a:prstGeom prst="line">
                <a:avLst/>
              </a:prstGeom>
              <a:ln w="38100">
                <a:solidFill>
                  <a:srgbClr val="FF6699"/>
                </a:solidFill>
                <a:prstDash val="sysDot"/>
              </a:ln>
            </p:spPr>
            <p:style>
              <a:lnRef idx="1">
                <a:schemeClr val="accent1"/>
              </a:lnRef>
              <a:fillRef idx="0">
                <a:schemeClr val="accent1"/>
              </a:fillRef>
              <a:effectRef idx="0">
                <a:schemeClr val="accent1"/>
              </a:effectRef>
              <a:fontRef idx="minor">
                <a:schemeClr val="tx1"/>
              </a:fontRef>
            </p:style>
          </p:cxnSp>
          <p:sp>
            <p:nvSpPr>
              <p:cNvPr id="31" name="左右矢印 30"/>
              <p:cNvSpPr/>
              <p:nvPr/>
            </p:nvSpPr>
            <p:spPr>
              <a:xfrm>
                <a:off x="720604" y="5887108"/>
                <a:ext cx="3023861" cy="287351"/>
              </a:xfrm>
              <a:prstGeom prst="leftRightArrow">
                <a:avLst/>
              </a:prstGeom>
              <a:solidFill>
                <a:srgbClr val="FF66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角丸四角形 31"/>
              <p:cNvSpPr/>
              <p:nvPr/>
            </p:nvSpPr>
            <p:spPr>
              <a:xfrm>
                <a:off x="1116586" y="5841105"/>
                <a:ext cx="2233511" cy="396019"/>
              </a:xfrm>
              <a:prstGeom prst="roundRect">
                <a:avLst/>
              </a:prstGeom>
              <a:solidFill>
                <a:srgbClr val="FF99FF"/>
              </a:solidFill>
              <a:ln w="47625" cmpd="thickThi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rPr>
                  <a:t>保険料払込期間</a:t>
                </a:r>
              </a:p>
            </p:txBody>
          </p:sp>
          <p:cxnSp>
            <p:nvCxnSpPr>
              <p:cNvPr id="33" name="直線コネクタ 32"/>
              <p:cNvCxnSpPr/>
              <p:nvPr/>
            </p:nvCxnSpPr>
            <p:spPr>
              <a:xfrm>
                <a:off x="3780238" y="5688059"/>
                <a:ext cx="0" cy="720760"/>
              </a:xfrm>
              <a:prstGeom prst="line">
                <a:avLst/>
              </a:prstGeom>
              <a:ln w="38100">
                <a:solidFill>
                  <a:srgbClr val="FF6699"/>
                </a:solidFill>
                <a:prstDash val="sysDot"/>
              </a:ln>
            </p:spPr>
            <p:style>
              <a:lnRef idx="1">
                <a:schemeClr val="accent1"/>
              </a:lnRef>
              <a:fillRef idx="0">
                <a:schemeClr val="accent1"/>
              </a:fillRef>
              <a:effectRef idx="0">
                <a:schemeClr val="accent1"/>
              </a:effectRef>
              <a:fontRef idx="minor">
                <a:schemeClr val="tx1"/>
              </a:fontRef>
            </p:style>
          </p:cxnSp>
        </p:grpSp>
        <p:sp>
          <p:nvSpPr>
            <p:cNvPr id="35" name="テキスト ボックス 34"/>
            <p:cNvSpPr txBox="1"/>
            <p:nvPr/>
          </p:nvSpPr>
          <p:spPr>
            <a:xfrm>
              <a:off x="360000" y="6309320"/>
              <a:ext cx="648072" cy="307777"/>
            </a:xfrm>
            <a:prstGeom prst="rect">
              <a:avLst/>
            </a:prstGeom>
            <a:noFill/>
          </p:spPr>
          <p:txBody>
            <a:bodyPr wrap="square" rtlCol="0">
              <a:spAutoFit/>
            </a:bodyPr>
            <a:lstStyle/>
            <a:p>
              <a:pPr algn="ctr"/>
              <a:r>
                <a:rPr kumimoji="1" lang="en-US" altLang="ja-JP" sz="1400" dirty="0" smtClean="0"/>
                <a:t>30</a:t>
              </a:r>
              <a:r>
                <a:rPr kumimoji="1" lang="ja-JP" altLang="en-US" sz="1400" dirty="0" smtClean="0"/>
                <a:t>歳</a:t>
              </a:r>
              <a:endParaRPr kumimoji="1" lang="ja-JP" altLang="en-US" sz="1400" dirty="0"/>
            </a:p>
          </p:txBody>
        </p:sp>
        <p:sp>
          <p:nvSpPr>
            <p:cNvPr id="37" name="テキスト ボックス 36"/>
            <p:cNvSpPr txBox="1"/>
            <p:nvPr/>
          </p:nvSpPr>
          <p:spPr>
            <a:xfrm>
              <a:off x="3420000" y="6310800"/>
              <a:ext cx="648072" cy="307777"/>
            </a:xfrm>
            <a:prstGeom prst="rect">
              <a:avLst/>
            </a:prstGeom>
            <a:noFill/>
          </p:spPr>
          <p:txBody>
            <a:bodyPr wrap="square" rtlCol="0">
              <a:spAutoFit/>
            </a:bodyPr>
            <a:lstStyle/>
            <a:p>
              <a:pPr algn="ctr"/>
              <a:r>
                <a:rPr lang="en-US" altLang="ja-JP" sz="1400" dirty="0" smtClean="0"/>
                <a:t>60</a:t>
              </a:r>
              <a:r>
                <a:rPr kumimoji="1" lang="ja-JP" altLang="en-US" sz="1400" dirty="0" smtClean="0"/>
                <a:t>歳</a:t>
              </a:r>
              <a:endParaRPr kumimoji="1" lang="ja-JP" altLang="en-US" sz="14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pPr>
              <a:defRPr/>
            </a:pPr>
            <a:fld id="{01EFCD44-3978-40A9-AE2F-AE2F7BD2A1C5}" type="slidenum">
              <a:rPr lang="ja-JP" altLang="en-US" smtClean="0"/>
              <a:pPr>
                <a:defRPr/>
              </a:pPr>
              <a:t>13</a:t>
            </a:fld>
            <a:endParaRPr lang="ja-JP" altLang="en-US"/>
          </a:p>
        </p:txBody>
      </p:sp>
      <p:grpSp>
        <p:nvGrpSpPr>
          <p:cNvPr id="5" name="グループ化 4"/>
          <p:cNvGrpSpPr/>
          <p:nvPr/>
        </p:nvGrpSpPr>
        <p:grpSpPr>
          <a:xfrm>
            <a:off x="323850" y="2204863"/>
            <a:ext cx="6060594" cy="3960491"/>
            <a:chOff x="251718" y="2276821"/>
            <a:chExt cx="5986511" cy="3660411"/>
          </a:xfrm>
        </p:grpSpPr>
        <p:sp>
          <p:nvSpPr>
            <p:cNvPr id="6" name="フローチャート: 処理 5"/>
            <p:cNvSpPr/>
            <p:nvPr/>
          </p:nvSpPr>
          <p:spPr bwMode="auto">
            <a:xfrm>
              <a:off x="899418" y="2276822"/>
              <a:ext cx="3168650" cy="792163"/>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2800" b="1" dirty="0"/>
            </a:p>
          </p:txBody>
        </p:sp>
        <p:sp>
          <p:nvSpPr>
            <p:cNvPr id="7" name="角丸四角形 6"/>
            <p:cNvSpPr/>
            <p:nvPr/>
          </p:nvSpPr>
          <p:spPr bwMode="auto">
            <a:xfrm>
              <a:off x="952451" y="4437410"/>
              <a:ext cx="937858" cy="360362"/>
            </a:xfrm>
            <a:prstGeom prst="roundRect">
              <a:avLst/>
            </a:prstGeom>
            <a:solidFill>
              <a:srgbClr val="FF99FF"/>
            </a:solidFill>
            <a:ln w="47625" cmpd="thickThi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保険料</a:t>
              </a:r>
              <a:endParaRPr lang="ja-JP" altLang="en-US" sz="1600" b="1" dirty="0">
                <a:solidFill>
                  <a:schemeClr val="tx1"/>
                </a:solidFill>
              </a:endParaRPr>
            </a:p>
          </p:txBody>
        </p:sp>
        <p:sp>
          <p:nvSpPr>
            <p:cNvPr id="8" name="円/楕円 7"/>
            <p:cNvSpPr/>
            <p:nvPr/>
          </p:nvSpPr>
          <p:spPr bwMode="auto">
            <a:xfrm>
              <a:off x="251718" y="4797772"/>
              <a:ext cx="576262" cy="719138"/>
            </a:xfrm>
            <a:prstGeom prst="ellipse">
              <a:avLst/>
            </a:prstGeom>
            <a:solidFill>
              <a:srgbClr val="FF33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契約</a:t>
              </a:r>
            </a:p>
          </p:txBody>
        </p:sp>
        <p:sp>
          <p:nvSpPr>
            <p:cNvPr id="9" name="円/楕円 8"/>
            <p:cNvSpPr/>
            <p:nvPr/>
          </p:nvSpPr>
          <p:spPr bwMode="auto">
            <a:xfrm>
              <a:off x="4141093" y="4796185"/>
              <a:ext cx="576262" cy="720725"/>
            </a:xfrm>
            <a:prstGeom prst="ellipse">
              <a:avLst/>
            </a:prstGeom>
            <a:solidFill>
              <a:srgbClr val="FF33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満了</a:t>
              </a:r>
            </a:p>
          </p:txBody>
        </p:sp>
        <p:cxnSp>
          <p:nvCxnSpPr>
            <p:cNvPr id="10" name="直線コネクタ 9"/>
            <p:cNvCxnSpPr/>
            <p:nvPr/>
          </p:nvCxnSpPr>
          <p:spPr bwMode="auto">
            <a:xfrm>
              <a:off x="899418" y="3506361"/>
              <a:ext cx="0" cy="1663617"/>
            </a:xfrm>
            <a:prstGeom prst="line">
              <a:avLst/>
            </a:prstGeom>
            <a:ln w="38100">
              <a:solidFill>
                <a:srgbClr val="FF6699"/>
              </a:solidFill>
              <a:prstDash val="sysDot"/>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auto">
            <a:xfrm>
              <a:off x="4061277" y="3506361"/>
              <a:ext cx="0" cy="1663617"/>
            </a:xfrm>
            <a:prstGeom prst="line">
              <a:avLst/>
            </a:prstGeom>
            <a:ln w="38100">
              <a:solidFill>
                <a:srgbClr val="FF6699"/>
              </a:solidFill>
              <a:prstDash val="sysDot"/>
            </a:ln>
          </p:spPr>
          <p:style>
            <a:lnRef idx="1">
              <a:schemeClr val="accent1"/>
            </a:lnRef>
            <a:fillRef idx="0">
              <a:schemeClr val="accent1"/>
            </a:fillRef>
            <a:effectRef idx="0">
              <a:schemeClr val="accent1"/>
            </a:effectRef>
            <a:fontRef idx="minor">
              <a:schemeClr val="tx1"/>
            </a:fontRef>
          </p:style>
        </p:cxnSp>
        <p:sp>
          <p:nvSpPr>
            <p:cNvPr id="12" name="フローチャート: 処理 11"/>
            <p:cNvSpPr/>
            <p:nvPr/>
          </p:nvSpPr>
          <p:spPr bwMode="auto">
            <a:xfrm>
              <a:off x="899418" y="3140422"/>
              <a:ext cx="3168650" cy="360363"/>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2800" b="1" dirty="0"/>
            </a:p>
          </p:txBody>
        </p:sp>
        <p:sp>
          <p:nvSpPr>
            <p:cNvPr id="13" name="フローチャート: 処理 12"/>
            <p:cNvSpPr/>
            <p:nvPr/>
          </p:nvSpPr>
          <p:spPr bwMode="auto">
            <a:xfrm>
              <a:off x="4141093" y="3140422"/>
              <a:ext cx="71437" cy="360363"/>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フローチャート: 処理 13"/>
            <p:cNvSpPr/>
            <p:nvPr/>
          </p:nvSpPr>
          <p:spPr bwMode="auto">
            <a:xfrm>
              <a:off x="4283968" y="3140422"/>
              <a:ext cx="144462" cy="360363"/>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ホームベース 14"/>
            <p:cNvSpPr/>
            <p:nvPr/>
          </p:nvSpPr>
          <p:spPr bwMode="auto">
            <a:xfrm>
              <a:off x="4501454" y="3140422"/>
              <a:ext cx="1736775" cy="360363"/>
            </a:xfrm>
            <a:prstGeom prst="homePlate">
              <a:avLst>
                <a:gd name="adj" fmla="val 6004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上下矢印 15"/>
            <p:cNvSpPr/>
            <p:nvPr/>
          </p:nvSpPr>
          <p:spPr bwMode="auto">
            <a:xfrm>
              <a:off x="1115318" y="2276821"/>
              <a:ext cx="360362" cy="1231077"/>
            </a:xfrm>
            <a:prstGeom prst="up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4975744" y="2676134"/>
              <a:ext cx="625239" cy="1530698"/>
            </a:xfrm>
            <a:prstGeom prst="ellipse">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b="1" dirty="0" smtClean="0">
                  <a:solidFill>
                    <a:schemeClr val="tx1"/>
                  </a:solidFill>
                </a:rPr>
                <a:t>終身保障</a:t>
              </a:r>
              <a:endParaRPr lang="ja-JP" altLang="en-US" b="1" dirty="0">
                <a:solidFill>
                  <a:schemeClr val="tx1"/>
                </a:solidFill>
              </a:endParaRPr>
            </a:p>
          </p:txBody>
        </p:sp>
        <p:sp>
          <p:nvSpPr>
            <p:cNvPr id="18" name="テキスト ボックス 19"/>
            <p:cNvSpPr txBox="1">
              <a:spLocks noChangeArrowheads="1"/>
            </p:cNvSpPr>
            <p:nvPr/>
          </p:nvSpPr>
          <p:spPr bwMode="auto">
            <a:xfrm>
              <a:off x="1478732" y="2636867"/>
              <a:ext cx="2304584" cy="483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800" b="1" dirty="0">
                  <a:latin typeface="Calibri" panose="020F0502020204030204" pitchFamily="34" charset="0"/>
                </a:rPr>
                <a:t>死亡保険金</a:t>
              </a:r>
            </a:p>
          </p:txBody>
        </p:sp>
        <p:sp>
          <p:nvSpPr>
            <p:cNvPr id="19" name="角丸四角形 18"/>
            <p:cNvSpPr/>
            <p:nvPr/>
          </p:nvSpPr>
          <p:spPr bwMode="auto">
            <a:xfrm>
              <a:off x="2011883" y="4221510"/>
              <a:ext cx="937858" cy="576262"/>
            </a:xfrm>
            <a:prstGeom prst="roundRect">
              <a:avLst/>
            </a:prstGeom>
            <a:solidFill>
              <a:srgbClr val="FF99FF"/>
            </a:solidFill>
            <a:ln w="47625" cmpd="thickThi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保険料</a:t>
              </a:r>
            </a:p>
          </p:txBody>
        </p:sp>
        <p:sp>
          <p:nvSpPr>
            <p:cNvPr id="20" name="角丸四角形 19"/>
            <p:cNvSpPr/>
            <p:nvPr/>
          </p:nvSpPr>
          <p:spPr bwMode="auto">
            <a:xfrm>
              <a:off x="3067842" y="4005610"/>
              <a:ext cx="937858" cy="792162"/>
            </a:xfrm>
            <a:prstGeom prst="roundRect">
              <a:avLst/>
            </a:prstGeom>
            <a:solidFill>
              <a:srgbClr val="FF99FF"/>
            </a:solidFill>
            <a:ln w="47625" cmpd="thickThi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保険料</a:t>
              </a:r>
            </a:p>
          </p:txBody>
        </p:sp>
        <p:sp>
          <p:nvSpPr>
            <p:cNvPr id="21" name="テキスト ボックス 29"/>
            <p:cNvSpPr txBox="1">
              <a:spLocks noChangeArrowheads="1"/>
            </p:cNvSpPr>
            <p:nvPr/>
          </p:nvSpPr>
          <p:spPr bwMode="auto">
            <a:xfrm>
              <a:off x="1490851" y="2334786"/>
              <a:ext cx="2376603" cy="341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solidFill>
                    <a:srgbClr val="3333CC"/>
                  </a:solidFill>
                  <a:latin typeface="Calibri" panose="020F0502020204030204" pitchFamily="34" charset="0"/>
                </a:rPr>
                <a:t>定期保険特約</a:t>
              </a:r>
            </a:p>
          </p:txBody>
        </p:sp>
        <p:sp>
          <p:nvSpPr>
            <p:cNvPr id="22" name="テキスト ボックス 30"/>
            <p:cNvSpPr txBox="1">
              <a:spLocks noChangeArrowheads="1"/>
            </p:cNvSpPr>
            <p:nvPr/>
          </p:nvSpPr>
          <p:spPr bwMode="auto">
            <a:xfrm>
              <a:off x="1490519" y="3149361"/>
              <a:ext cx="2376603" cy="341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solidFill>
                    <a:srgbClr val="3333CC"/>
                  </a:solidFill>
                  <a:latin typeface="Calibri" panose="020F0502020204030204" pitchFamily="34" charset="0"/>
                </a:rPr>
                <a:t>終身</a:t>
              </a:r>
              <a:r>
                <a:rPr lang="ja-JP" altLang="en-US" b="1" dirty="0" smtClean="0">
                  <a:solidFill>
                    <a:srgbClr val="3333CC"/>
                  </a:solidFill>
                  <a:latin typeface="Calibri" panose="020F0502020204030204" pitchFamily="34" charset="0"/>
                </a:rPr>
                <a:t>保険（主契約）</a:t>
              </a:r>
              <a:endParaRPr lang="ja-JP" altLang="en-US" b="1" dirty="0">
                <a:solidFill>
                  <a:srgbClr val="3333CC"/>
                </a:solidFill>
                <a:latin typeface="Calibri" panose="020F0502020204030204" pitchFamily="34" charset="0"/>
              </a:endParaRPr>
            </a:p>
          </p:txBody>
        </p:sp>
        <p:cxnSp>
          <p:nvCxnSpPr>
            <p:cNvPr id="23" name="直線コネクタ 22"/>
            <p:cNvCxnSpPr/>
            <p:nvPr/>
          </p:nvCxnSpPr>
          <p:spPr bwMode="auto">
            <a:xfrm flipH="1">
              <a:off x="3012265" y="3506361"/>
              <a:ext cx="170" cy="1663617"/>
            </a:xfrm>
            <a:prstGeom prst="line">
              <a:avLst/>
            </a:prstGeom>
            <a:ln w="38100">
              <a:solidFill>
                <a:srgbClr val="FF6699"/>
              </a:solidFill>
              <a:prstDash val="sysDot"/>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auto">
            <a:xfrm>
              <a:off x="1949359" y="3506360"/>
              <a:ext cx="0" cy="1663617"/>
            </a:xfrm>
            <a:prstGeom prst="line">
              <a:avLst/>
            </a:prstGeom>
            <a:ln w="38100">
              <a:solidFill>
                <a:srgbClr val="FF6699"/>
              </a:solidFill>
              <a:prstDash val="sysDot"/>
            </a:ln>
          </p:spPr>
          <p:style>
            <a:lnRef idx="1">
              <a:schemeClr val="accent1"/>
            </a:lnRef>
            <a:fillRef idx="0">
              <a:schemeClr val="accent1"/>
            </a:fillRef>
            <a:effectRef idx="0">
              <a:schemeClr val="accent1"/>
            </a:effectRef>
            <a:fontRef idx="minor">
              <a:schemeClr val="tx1"/>
            </a:fontRef>
          </p:style>
        </p:cxnSp>
        <p:sp>
          <p:nvSpPr>
            <p:cNvPr id="25" name="テキスト ボックス 43"/>
            <p:cNvSpPr txBox="1">
              <a:spLocks noChangeArrowheads="1"/>
            </p:cNvSpPr>
            <p:nvPr/>
          </p:nvSpPr>
          <p:spPr bwMode="auto">
            <a:xfrm>
              <a:off x="1710300" y="5361160"/>
              <a:ext cx="445449" cy="576072"/>
            </a:xfrm>
            <a:prstGeom prst="rect">
              <a:avLst/>
            </a:prstGeom>
            <a:solidFill>
              <a:srgbClr val="FFCCFF"/>
            </a:solidFill>
            <a:ln w="9525">
              <a:solidFill>
                <a:srgbClr val="C00000"/>
              </a:solidFill>
              <a:miter lim="800000"/>
              <a:headEnd/>
              <a:tailEnd/>
            </a:ln>
          </p:spPr>
          <p:txBody>
            <a:bodyPr vert="eaVert"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b="1" dirty="0">
                  <a:latin typeface="Calibri" panose="020F0502020204030204" pitchFamily="34" charset="0"/>
                </a:rPr>
                <a:t>更新</a:t>
              </a:r>
            </a:p>
          </p:txBody>
        </p:sp>
        <p:sp>
          <p:nvSpPr>
            <p:cNvPr id="26" name="右矢印 25"/>
            <p:cNvSpPr/>
            <p:nvPr/>
          </p:nvSpPr>
          <p:spPr bwMode="auto">
            <a:xfrm>
              <a:off x="939481" y="4940647"/>
              <a:ext cx="972594" cy="360363"/>
            </a:xfrm>
            <a:prstGeom prst="rightArrow">
              <a:avLst/>
            </a:prstGeom>
            <a:solidFill>
              <a:srgbClr val="FF66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7" name="右矢印 26"/>
            <p:cNvSpPr/>
            <p:nvPr/>
          </p:nvSpPr>
          <p:spPr bwMode="auto">
            <a:xfrm>
              <a:off x="2012807" y="4940647"/>
              <a:ext cx="972594" cy="360363"/>
            </a:xfrm>
            <a:prstGeom prst="rightArrow">
              <a:avLst/>
            </a:prstGeom>
            <a:solidFill>
              <a:srgbClr val="FF66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右矢印 27"/>
            <p:cNvSpPr/>
            <p:nvPr/>
          </p:nvSpPr>
          <p:spPr bwMode="auto">
            <a:xfrm>
              <a:off x="3053948" y="4940647"/>
              <a:ext cx="972594" cy="360363"/>
            </a:xfrm>
            <a:prstGeom prst="rightArrow">
              <a:avLst/>
            </a:prstGeom>
            <a:solidFill>
              <a:srgbClr val="FF66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テキスト ボックス 52"/>
            <p:cNvSpPr txBox="1">
              <a:spLocks noChangeArrowheads="1"/>
            </p:cNvSpPr>
            <p:nvPr/>
          </p:nvSpPr>
          <p:spPr bwMode="auto">
            <a:xfrm>
              <a:off x="2773650" y="5361160"/>
              <a:ext cx="445449" cy="576072"/>
            </a:xfrm>
            <a:prstGeom prst="rect">
              <a:avLst/>
            </a:prstGeom>
            <a:solidFill>
              <a:srgbClr val="FFCCFF"/>
            </a:solidFill>
            <a:ln w="9525">
              <a:solidFill>
                <a:srgbClr val="C00000"/>
              </a:solidFill>
              <a:miter lim="800000"/>
              <a:headEnd/>
              <a:tailEnd/>
            </a:ln>
          </p:spPr>
          <p:txBody>
            <a:bodyPr vert="eaVert"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b="1" dirty="0">
                  <a:latin typeface="Calibri" panose="020F0502020204030204" pitchFamily="34" charset="0"/>
                </a:rPr>
                <a:t>更新</a:t>
              </a:r>
            </a:p>
          </p:txBody>
        </p:sp>
        <p:sp>
          <p:nvSpPr>
            <p:cNvPr id="30" name="テキスト ボックス 53"/>
            <p:cNvSpPr txBox="1">
              <a:spLocks noChangeArrowheads="1"/>
            </p:cNvSpPr>
            <p:nvPr/>
          </p:nvSpPr>
          <p:spPr bwMode="auto">
            <a:xfrm>
              <a:off x="971901" y="3500975"/>
              <a:ext cx="864220" cy="36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dirty="0">
                  <a:latin typeface="Calibri" panose="020F0502020204030204" pitchFamily="34" charset="0"/>
                </a:rPr>
                <a:t>10</a:t>
              </a:r>
              <a:r>
                <a:rPr lang="ja-JP" altLang="en-US" b="1" dirty="0">
                  <a:latin typeface="Calibri" panose="020F0502020204030204" pitchFamily="34" charset="0"/>
                </a:rPr>
                <a:t>年</a:t>
              </a:r>
            </a:p>
          </p:txBody>
        </p:sp>
        <p:sp>
          <p:nvSpPr>
            <p:cNvPr id="31" name="テキスト ボックス 54"/>
            <p:cNvSpPr txBox="1">
              <a:spLocks noChangeArrowheads="1"/>
            </p:cNvSpPr>
            <p:nvPr/>
          </p:nvSpPr>
          <p:spPr bwMode="auto">
            <a:xfrm>
              <a:off x="2052175" y="3500975"/>
              <a:ext cx="864220" cy="36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dirty="0">
                  <a:latin typeface="Calibri" panose="020F0502020204030204" pitchFamily="34" charset="0"/>
                </a:rPr>
                <a:t>10</a:t>
              </a:r>
              <a:r>
                <a:rPr lang="ja-JP" altLang="en-US" b="1" dirty="0">
                  <a:latin typeface="Calibri" panose="020F0502020204030204" pitchFamily="34" charset="0"/>
                </a:rPr>
                <a:t>年</a:t>
              </a:r>
            </a:p>
          </p:txBody>
        </p:sp>
        <p:sp>
          <p:nvSpPr>
            <p:cNvPr id="32" name="テキスト ボックス 55"/>
            <p:cNvSpPr txBox="1">
              <a:spLocks noChangeArrowheads="1"/>
            </p:cNvSpPr>
            <p:nvPr/>
          </p:nvSpPr>
          <p:spPr bwMode="auto">
            <a:xfrm>
              <a:off x="3132450" y="3500975"/>
              <a:ext cx="864220" cy="36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dirty="0">
                  <a:latin typeface="Calibri" panose="020F0502020204030204" pitchFamily="34" charset="0"/>
                </a:rPr>
                <a:t>10</a:t>
              </a:r>
              <a:r>
                <a:rPr lang="ja-JP" altLang="en-US" b="1" dirty="0">
                  <a:latin typeface="Calibri" panose="020F0502020204030204" pitchFamily="34" charset="0"/>
                </a:rPr>
                <a:t>年</a:t>
              </a:r>
            </a:p>
          </p:txBody>
        </p:sp>
      </p:grpSp>
      <p:sp>
        <p:nvSpPr>
          <p:cNvPr id="33" name="テキスト ボックス 56"/>
          <p:cNvSpPr txBox="1">
            <a:spLocks noChangeArrowheads="1"/>
          </p:cNvSpPr>
          <p:nvPr/>
        </p:nvSpPr>
        <p:spPr bwMode="auto">
          <a:xfrm>
            <a:off x="392624" y="996727"/>
            <a:ext cx="4679950" cy="40005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000" b="1" dirty="0" smtClean="0">
                <a:latin typeface="Calibri" panose="020F0502020204030204" pitchFamily="34" charset="0"/>
              </a:rPr>
              <a:t>定期</a:t>
            </a:r>
            <a:r>
              <a:rPr lang="ja-JP" altLang="en-US" sz="2000" b="1" dirty="0">
                <a:latin typeface="Calibri" panose="020F0502020204030204" pitchFamily="34" charset="0"/>
              </a:rPr>
              <a:t>保険特約付終身保険</a:t>
            </a:r>
            <a:r>
              <a:rPr lang="ja-JP" altLang="en-US" sz="2000" b="1" dirty="0">
                <a:solidFill>
                  <a:srgbClr val="FF0000"/>
                </a:solidFill>
                <a:latin typeface="Calibri" panose="020F0502020204030204" pitchFamily="34" charset="0"/>
              </a:rPr>
              <a:t>（更新型）</a:t>
            </a:r>
          </a:p>
        </p:txBody>
      </p:sp>
      <p:sp>
        <p:nvSpPr>
          <p:cNvPr id="34" name="テキスト ボックス 57"/>
          <p:cNvSpPr txBox="1">
            <a:spLocks noChangeArrowheads="1"/>
          </p:cNvSpPr>
          <p:nvPr/>
        </p:nvSpPr>
        <p:spPr bwMode="auto">
          <a:xfrm>
            <a:off x="251520" y="1700808"/>
            <a:ext cx="7207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latin typeface="Calibri" panose="020F0502020204030204" pitchFamily="34" charset="0"/>
              </a:rPr>
              <a:t>（</a:t>
            </a:r>
            <a:r>
              <a:rPr lang="ja-JP" altLang="en-US" b="1" dirty="0" smtClean="0">
                <a:latin typeface="Calibri" panose="020F0502020204030204" pitchFamily="34" charset="0"/>
              </a:rPr>
              <a:t>例）</a:t>
            </a:r>
            <a:endParaRPr lang="en-US" altLang="ja-JP" b="1" dirty="0" smtClean="0">
              <a:latin typeface="Calibri" panose="020F0502020204030204" pitchFamily="34" charset="0"/>
            </a:endParaRPr>
          </a:p>
        </p:txBody>
      </p:sp>
      <p:sp>
        <p:nvSpPr>
          <p:cNvPr id="35" name="正方形/長方形 34"/>
          <p:cNvSpPr/>
          <p:nvPr/>
        </p:nvSpPr>
        <p:spPr>
          <a:xfrm>
            <a:off x="6515992" y="2060922"/>
            <a:ext cx="2412000" cy="26638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144000" anchor="ctr"/>
          <a:lstStyle/>
          <a:p>
            <a:pPr fontAlgn="auto">
              <a:spcBef>
                <a:spcPts val="0"/>
              </a:spcBef>
              <a:spcAft>
                <a:spcPts val="0"/>
              </a:spcAft>
              <a:defRPr/>
            </a:pPr>
            <a:r>
              <a:rPr lang="ja-JP" altLang="en-US" sz="2000" dirty="0"/>
              <a:t>終身保険（主契約）と定期保険特約がセットになった</a:t>
            </a:r>
            <a:r>
              <a:rPr lang="ja-JP" altLang="en-US" sz="2000" dirty="0" smtClean="0"/>
              <a:t>保険。</a:t>
            </a:r>
            <a:endParaRPr lang="en-US" altLang="ja-JP" sz="2000" dirty="0"/>
          </a:p>
          <a:p>
            <a:pPr fontAlgn="auto">
              <a:spcBef>
                <a:spcPts val="0"/>
              </a:spcBef>
              <a:spcAft>
                <a:spcPts val="0"/>
              </a:spcAft>
              <a:defRPr/>
            </a:pPr>
            <a:endParaRPr lang="en-US" altLang="ja-JP" sz="2000" dirty="0"/>
          </a:p>
          <a:p>
            <a:pPr fontAlgn="auto">
              <a:spcBef>
                <a:spcPts val="0"/>
              </a:spcBef>
              <a:spcAft>
                <a:spcPts val="0"/>
              </a:spcAft>
              <a:defRPr/>
            </a:pPr>
            <a:r>
              <a:rPr lang="ja-JP" altLang="en-US" sz="2000" dirty="0"/>
              <a:t>更新型の場合、</a:t>
            </a:r>
            <a:endParaRPr lang="en-US" altLang="ja-JP" sz="2000" dirty="0"/>
          </a:p>
          <a:p>
            <a:pPr fontAlgn="auto">
              <a:spcBef>
                <a:spcPts val="0"/>
              </a:spcBef>
              <a:spcAft>
                <a:spcPts val="0"/>
              </a:spcAft>
              <a:defRPr/>
            </a:pPr>
            <a:r>
              <a:rPr lang="ja-JP" altLang="en-US" sz="2000" dirty="0"/>
              <a:t>更新毎に保険料がアップします。</a:t>
            </a:r>
            <a:endParaRPr lang="ja-JP" altLang="ja-JP"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389817115"/>
              </p:ext>
            </p:extLst>
          </p:nvPr>
        </p:nvGraphicFramePr>
        <p:xfrm>
          <a:off x="232471" y="260648"/>
          <a:ext cx="8732017" cy="3096345"/>
        </p:xfrm>
        <a:graphic>
          <a:graphicData uri="http://schemas.openxmlformats.org/drawingml/2006/table">
            <a:tbl>
              <a:tblPr firstRow="1" firstCol="1" bandRow="1">
                <a:tableStyleId>{5C22544A-7EE6-4342-B048-85BDC9FD1C3A}</a:tableStyleId>
              </a:tblPr>
              <a:tblGrid>
                <a:gridCol w="1240813"/>
                <a:gridCol w="3124404"/>
                <a:gridCol w="1242000"/>
                <a:gridCol w="3124800"/>
              </a:tblGrid>
              <a:tr h="362881">
                <a:tc>
                  <a:txBody>
                    <a:bodyPr/>
                    <a:lstStyle/>
                    <a:p>
                      <a:pPr algn="ctr">
                        <a:spcAft>
                          <a:spcPts val="0"/>
                        </a:spcAft>
                      </a:pPr>
                      <a:endParaRPr lang="ja-JP" sz="1800" b="1" kern="100" baseline="0" dirty="0">
                        <a:effectLst/>
                        <a:latin typeface="+mn-lt"/>
                        <a:ea typeface="ＭＳ 明朝" panose="02020609040205080304" pitchFamily="17" charset="-128"/>
                        <a:cs typeface="Times New Roman" panose="02020603050405020304" pitchFamily="18" charset="0"/>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ja-JP" sz="1800" b="1" kern="100" baseline="0" dirty="0" smtClean="0">
                          <a:effectLst/>
                          <a:latin typeface="+mn-lt"/>
                        </a:rPr>
                        <a:t>定期</a:t>
                      </a:r>
                      <a:r>
                        <a:rPr lang="ja-JP" altLang="en-US" sz="1800" b="1" kern="100" baseline="0" dirty="0" smtClean="0">
                          <a:effectLst/>
                          <a:latin typeface="+mn-lt"/>
                        </a:rPr>
                        <a:t>保険</a:t>
                      </a:r>
                      <a:endParaRPr lang="ja-JP" sz="1800" b="1" kern="100" baseline="0" dirty="0">
                        <a:effectLst/>
                        <a:latin typeface="+mn-lt"/>
                        <a:ea typeface="ＭＳ 明朝" panose="02020609040205080304" pitchFamily="17" charset="-128"/>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ja-JP" sz="1800" b="1" kern="100" baseline="0" dirty="0">
                        <a:solidFill>
                          <a:schemeClr val="bg1"/>
                        </a:solidFill>
                        <a:effectLst/>
                        <a:latin typeface="+mn-lt"/>
                        <a:ea typeface="ＭＳ 明朝" panose="02020609040205080304" pitchFamily="17" charset="-128"/>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spcAft>
                          <a:spcPts val="0"/>
                        </a:spcAft>
                      </a:pPr>
                      <a:r>
                        <a:rPr lang="ja-JP" sz="1800" b="1" kern="100" baseline="0" dirty="0">
                          <a:effectLst/>
                          <a:latin typeface="+mn-lt"/>
                        </a:rPr>
                        <a:t>医療保険</a:t>
                      </a:r>
                      <a:endParaRPr lang="ja-JP" sz="1800" b="1" kern="100" baseline="0" dirty="0">
                        <a:effectLst/>
                        <a:latin typeface="+mn-lt"/>
                        <a:ea typeface="ＭＳ 明朝" panose="02020609040205080304" pitchFamily="17" charset="-128"/>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6760">
                <a:tc>
                  <a:txBody>
                    <a:bodyPr/>
                    <a:lstStyle/>
                    <a:p>
                      <a:pPr algn="ctr">
                        <a:spcAft>
                          <a:spcPts val="0"/>
                        </a:spcAft>
                      </a:pPr>
                      <a:r>
                        <a:rPr lang="ja-JP" sz="1800" b="1" kern="100" baseline="0" dirty="0">
                          <a:effectLst/>
                          <a:latin typeface="+mn-lt"/>
                        </a:rPr>
                        <a:t>保険金</a:t>
                      </a:r>
                      <a:endParaRPr lang="ja-JP" sz="1800" b="1" kern="100" baseline="0" dirty="0">
                        <a:effectLst/>
                        <a:latin typeface="+mn-lt"/>
                        <a:ea typeface="ＭＳ 明朝" panose="02020609040205080304" pitchFamily="17" charset="-128"/>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ja-JP" sz="1800" b="0" kern="100" baseline="0" dirty="0">
                          <a:effectLst/>
                          <a:latin typeface="+mn-lt"/>
                          <a:ea typeface="+mn-ea"/>
                        </a:rPr>
                        <a:t>死亡保険</a:t>
                      </a:r>
                      <a:r>
                        <a:rPr lang="ja-JP" sz="1800" b="0" kern="100" baseline="0" dirty="0" smtClean="0">
                          <a:effectLst/>
                          <a:latin typeface="+mn-lt"/>
                          <a:ea typeface="+mn-ea"/>
                        </a:rPr>
                        <a:t>金</a:t>
                      </a:r>
                      <a:r>
                        <a:rPr lang="ja-JP" altLang="en-US" sz="1800" b="0" kern="100" baseline="0" dirty="0" smtClean="0">
                          <a:effectLst/>
                          <a:latin typeface="+mn-lt"/>
                          <a:ea typeface="+mn-ea"/>
                        </a:rPr>
                        <a:t>　</a:t>
                      </a:r>
                      <a:r>
                        <a:rPr lang="en-US" sz="1800" b="1" kern="100" baseline="0" dirty="0" smtClean="0">
                          <a:solidFill>
                            <a:srgbClr val="CC0099"/>
                          </a:solidFill>
                          <a:effectLst/>
                          <a:latin typeface="+mn-lt"/>
                          <a:ea typeface="+mn-ea"/>
                        </a:rPr>
                        <a:t>4,000</a:t>
                      </a:r>
                      <a:r>
                        <a:rPr lang="ja-JP" sz="1800" b="1" kern="100" baseline="0" dirty="0">
                          <a:solidFill>
                            <a:srgbClr val="CC0099"/>
                          </a:solidFill>
                          <a:effectLst/>
                          <a:latin typeface="+mn-lt"/>
                          <a:ea typeface="+mn-ea"/>
                        </a:rPr>
                        <a:t>万</a:t>
                      </a:r>
                      <a:r>
                        <a:rPr lang="ja-JP" sz="1800" b="1" kern="100" baseline="0" dirty="0" smtClean="0">
                          <a:solidFill>
                            <a:srgbClr val="CC0099"/>
                          </a:solidFill>
                          <a:effectLst/>
                          <a:latin typeface="+mn-lt"/>
                          <a:ea typeface="+mn-ea"/>
                        </a:rPr>
                        <a:t>円</a:t>
                      </a:r>
                      <a:endParaRPr lang="ja-JP" sz="1800" b="1" kern="100" baseline="0" dirty="0">
                        <a:solidFill>
                          <a:srgbClr val="CC0099"/>
                        </a:solidFill>
                        <a:effectLst/>
                        <a:latin typeface="+mn-lt"/>
                        <a:ea typeface="+mn-ea"/>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ja-JP" altLang="en-US" sz="1800" b="1" kern="100" baseline="0" dirty="0" smtClean="0">
                          <a:solidFill>
                            <a:schemeClr val="bg1"/>
                          </a:solidFill>
                          <a:effectLst/>
                          <a:latin typeface="+mn-lt"/>
                          <a:ea typeface="+mn-ea"/>
                        </a:rPr>
                        <a:t>給付</a:t>
                      </a:r>
                      <a:r>
                        <a:rPr lang="ja-JP" sz="1800" b="1" kern="100" baseline="0" dirty="0" smtClean="0">
                          <a:solidFill>
                            <a:schemeClr val="bg1"/>
                          </a:solidFill>
                          <a:effectLst/>
                          <a:latin typeface="+mn-lt"/>
                          <a:ea typeface="+mn-ea"/>
                        </a:rPr>
                        <a:t>金</a:t>
                      </a:r>
                      <a:endParaRPr lang="ja-JP" sz="1800" b="1" kern="100" baseline="0" dirty="0">
                        <a:solidFill>
                          <a:schemeClr val="bg1"/>
                        </a:solidFill>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spcAft>
                          <a:spcPts val="0"/>
                        </a:spcAft>
                      </a:pPr>
                      <a:r>
                        <a:rPr lang="ja-JP" sz="1800" b="0" kern="100" baseline="0" dirty="0">
                          <a:effectLst/>
                          <a:latin typeface="+mn-lt"/>
                          <a:ea typeface="+mn-ea"/>
                        </a:rPr>
                        <a:t>入院給付</a:t>
                      </a:r>
                      <a:r>
                        <a:rPr lang="ja-JP" sz="1800" b="0" kern="100" baseline="0" dirty="0" smtClean="0">
                          <a:effectLst/>
                          <a:latin typeface="+mn-lt"/>
                          <a:ea typeface="+mn-ea"/>
                        </a:rPr>
                        <a:t>金日</a:t>
                      </a:r>
                      <a:r>
                        <a:rPr lang="ja-JP" altLang="en-US" sz="1800" b="0" kern="100" baseline="0" dirty="0" smtClean="0">
                          <a:effectLst/>
                          <a:latin typeface="+mn-lt"/>
                          <a:ea typeface="+mn-ea"/>
                        </a:rPr>
                        <a:t>額　</a:t>
                      </a:r>
                      <a:r>
                        <a:rPr lang="en-US" altLang="ja-JP" sz="1800" b="1" kern="100" baseline="0" dirty="0" smtClean="0">
                          <a:solidFill>
                            <a:srgbClr val="CC0099"/>
                          </a:solidFill>
                          <a:effectLst/>
                          <a:latin typeface="+mn-lt"/>
                          <a:ea typeface="+mn-ea"/>
                        </a:rPr>
                        <a:t>10,000</a:t>
                      </a:r>
                      <a:r>
                        <a:rPr lang="ja-JP" altLang="en-US" sz="1800" b="1" kern="100" baseline="0" dirty="0" smtClean="0">
                          <a:solidFill>
                            <a:srgbClr val="CC0099"/>
                          </a:solidFill>
                          <a:effectLst/>
                          <a:latin typeface="+mn-lt"/>
                          <a:ea typeface="+mn-ea"/>
                        </a:rPr>
                        <a:t>円</a:t>
                      </a:r>
                      <a:endParaRPr lang="ja-JP" sz="1800" b="1" kern="100" baseline="0" dirty="0">
                        <a:solidFill>
                          <a:srgbClr val="CC0099"/>
                        </a:solidFill>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49309">
                <a:tc>
                  <a:txBody>
                    <a:bodyPr/>
                    <a:lstStyle/>
                    <a:p>
                      <a:pPr algn="ctr">
                        <a:spcAft>
                          <a:spcPts val="0"/>
                        </a:spcAft>
                      </a:pPr>
                      <a:r>
                        <a:rPr lang="ja-JP" sz="1800" b="1" kern="100" baseline="0" dirty="0">
                          <a:effectLst/>
                          <a:latin typeface="+mn-lt"/>
                        </a:rPr>
                        <a:t>被保険者</a:t>
                      </a:r>
                      <a:endParaRPr lang="ja-JP" sz="1800" b="1" kern="100" baseline="0" dirty="0">
                        <a:effectLst/>
                        <a:latin typeface="+mn-lt"/>
                        <a:ea typeface="ＭＳ 明朝" panose="02020609040205080304" pitchFamily="17" charset="-128"/>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ja-JP" sz="1800" b="0" kern="100" baseline="0" dirty="0" smtClean="0">
                          <a:effectLst/>
                          <a:latin typeface="+mn-lt"/>
                          <a:ea typeface="+mn-ea"/>
                        </a:rPr>
                        <a:t>夫</a:t>
                      </a:r>
                      <a:endParaRPr lang="ja-JP" sz="1800" b="0" kern="100" baseline="0" dirty="0">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ja-JP" sz="1800" b="1" kern="100" baseline="0" dirty="0">
                          <a:solidFill>
                            <a:schemeClr val="bg1"/>
                          </a:solidFill>
                          <a:effectLst/>
                          <a:latin typeface="+mn-lt"/>
                          <a:ea typeface="+mn-ea"/>
                        </a:rPr>
                        <a:t>被保険者</a:t>
                      </a:r>
                      <a:endParaRPr lang="ja-JP" sz="1800" b="1" kern="100" baseline="0" dirty="0">
                        <a:solidFill>
                          <a:schemeClr val="bg1"/>
                        </a:solidFill>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spcAft>
                          <a:spcPts val="0"/>
                        </a:spcAft>
                      </a:pPr>
                      <a:r>
                        <a:rPr lang="ja-JP" sz="1800" b="0" kern="100" baseline="0" dirty="0">
                          <a:effectLst/>
                          <a:latin typeface="+mn-lt"/>
                          <a:ea typeface="+mn-ea"/>
                        </a:rPr>
                        <a:t>妻</a:t>
                      </a:r>
                      <a:endParaRPr lang="ja-JP" sz="1800" b="0" kern="100" baseline="0" dirty="0">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2881">
                <a:tc>
                  <a:txBody>
                    <a:bodyPr/>
                    <a:lstStyle/>
                    <a:p>
                      <a:pPr algn="ctr">
                        <a:spcAft>
                          <a:spcPts val="0"/>
                        </a:spcAft>
                      </a:pPr>
                      <a:r>
                        <a:rPr lang="ja-JP" sz="1800" b="1" kern="100" baseline="0" dirty="0">
                          <a:effectLst/>
                          <a:latin typeface="+mn-lt"/>
                        </a:rPr>
                        <a:t>受取人</a:t>
                      </a:r>
                      <a:endParaRPr lang="ja-JP" sz="1800" b="1" kern="100" baseline="0" dirty="0">
                        <a:effectLst/>
                        <a:latin typeface="+mn-lt"/>
                        <a:ea typeface="ＭＳ 明朝" panose="02020609040205080304" pitchFamily="17" charset="-128"/>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ja-JP" sz="1800" b="0" kern="100" baseline="0" dirty="0">
                          <a:effectLst/>
                          <a:latin typeface="+mn-lt"/>
                          <a:ea typeface="+mn-ea"/>
                        </a:rPr>
                        <a:t>妻</a:t>
                      </a:r>
                      <a:endParaRPr lang="ja-JP" sz="1800" b="0" kern="100" baseline="0" dirty="0">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ja-JP" sz="1800" b="1" kern="100" baseline="0" dirty="0">
                          <a:solidFill>
                            <a:schemeClr val="bg1"/>
                          </a:solidFill>
                          <a:effectLst/>
                          <a:latin typeface="+mn-lt"/>
                          <a:ea typeface="+mn-ea"/>
                        </a:rPr>
                        <a:t>受取人</a:t>
                      </a:r>
                      <a:endParaRPr lang="ja-JP" sz="1800" b="1" kern="100" baseline="0" dirty="0">
                        <a:solidFill>
                          <a:schemeClr val="bg1"/>
                        </a:solidFill>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spcAft>
                          <a:spcPts val="0"/>
                        </a:spcAft>
                      </a:pPr>
                      <a:r>
                        <a:rPr lang="ja-JP" sz="1800" b="0" kern="100" baseline="0" dirty="0">
                          <a:effectLst/>
                          <a:latin typeface="+mn-lt"/>
                          <a:ea typeface="+mn-ea"/>
                        </a:rPr>
                        <a:t>夫</a:t>
                      </a:r>
                      <a:endParaRPr lang="ja-JP" sz="1800" b="0" kern="100" baseline="0" dirty="0">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54514">
                <a:tc>
                  <a:txBody>
                    <a:bodyPr/>
                    <a:lstStyle/>
                    <a:p>
                      <a:pPr algn="ctr">
                        <a:spcAft>
                          <a:spcPts val="0"/>
                        </a:spcAft>
                      </a:pPr>
                      <a:r>
                        <a:rPr lang="ja-JP" sz="1800" b="1" kern="100" baseline="0" dirty="0">
                          <a:effectLst/>
                          <a:latin typeface="+mn-lt"/>
                        </a:rPr>
                        <a:t>保険料</a:t>
                      </a:r>
                      <a:endParaRPr lang="ja-JP" sz="1800" b="1" kern="100" baseline="0" dirty="0">
                        <a:effectLst/>
                        <a:latin typeface="+mn-lt"/>
                        <a:ea typeface="ＭＳ 明朝" panose="02020609040205080304" pitchFamily="17" charset="-128"/>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altLang="ja-JP" sz="1800" b="0" kern="100" baseline="0" dirty="0" smtClean="0">
                          <a:effectLst/>
                          <a:latin typeface="+mn-lt"/>
                          <a:ea typeface="+mn-ea"/>
                        </a:rPr>
                        <a:t>26〜35</a:t>
                      </a:r>
                      <a:r>
                        <a:rPr lang="ja-JP" altLang="en-US" sz="1800" b="0" kern="100" baseline="0" dirty="0" smtClean="0">
                          <a:effectLst/>
                          <a:latin typeface="+mn-lt"/>
                          <a:ea typeface="+mn-ea"/>
                        </a:rPr>
                        <a:t>歳　　 </a:t>
                      </a:r>
                      <a:r>
                        <a:rPr lang="ja-JP" sz="1800" b="0" kern="100" baseline="0" dirty="0" smtClean="0">
                          <a:effectLst/>
                          <a:latin typeface="+mn-lt"/>
                          <a:ea typeface="+mn-ea"/>
                        </a:rPr>
                        <a:t>月額</a:t>
                      </a:r>
                      <a:r>
                        <a:rPr lang="ja-JP" sz="1800" b="0" kern="100" baseline="0" dirty="0">
                          <a:effectLst/>
                          <a:latin typeface="+mn-lt"/>
                          <a:ea typeface="+mn-ea"/>
                        </a:rPr>
                        <a:t>　</a:t>
                      </a:r>
                      <a:r>
                        <a:rPr lang="en-US" altLang="ja-JP" sz="1800" b="0" kern="100" baseline="0" dirty="0" smtClean="0">
                          <a:effectLst/>
                          <a:latin typeface="+mn-lt"/>
                          <a:ea typeface="+mn-ea"/>
                        </a:rPr>
                        <a:t> 3,500</a:t>
                      </a:r>
                      <a:r>
                        <a:rPr lang="ja-JP" altLang="en-US" sz="1800" b="0" kern="100" baseline="0" dirty="0" smtClean="0">
                          <a:effectLst/>
                          <a:latin typeface="+mn-lt"/>
                          <a:ea typeface="+mn-ea"/>
                        </a:rPr>
                        <a:t>円</a:t>
                      </a:r>
                      <a:endParaRPr lang="ja-JP" sz="1800" b="0" kern="100" baseline="0" dirty="0">
                        <a:solidFill>
                          <a:srgbClr val="FF0000"/>
                        </a:solidFill>
                        <a:effectLst/>
                        <a:latin typeface="+mn-lt"/>
                        <a:ea typeface="+mn-ea"/>
                      </a:endParaRPr>
                    </a:p>
                    <a:p>
                      <a:pPr algn="just">
                        <a:spcAft>
                          <a:spcPts val="0"/>
                        </a:spcAft>
                      </a:pPr>
                      <a:r>
                        <a:rPr lang="en-US" altLang="ja-JP" sz="1800" b="0" kern="100" baseline="0" dirty="0" smtClean="0">
                          <a:effectLst/>
                          <a:latin typeface="+mn-lt"/>
                          <a:ea typeface="+mn-ea"/>
                        </a:rPr>
                        <a:t>36〜45</a:t>
                      </a:r>
                      <a:r>
                        <a:rPr lang="ja-JP" altLang="en-US" sz="1800" b="0" kern="100" baseline="0" dirty="0" smtClean="0">
                          <a:effectLst/>
                          <a:latin typeface="+mn-lt"/>
                          <a:ea typeface="+mn-ea"/>
                        </a:rPr>
                        <a:t>歳　　 </a:t>
                      </a:r>
                      <a:r>
                        <a:rPr lang="ja-JP" sz="1800" b="0" kern="100" baseline="0" dirty="0" smtClean="0">
                          <a:effectLst/>
                          <a:latin typeface="+mn-lt"/>
                          <a:ea typeface="+mn-ea"/>
                        </a:rPr>
                        <a:t>月額</a:t>
                      </a:r>
                      <a:r>
                        <a:rPr lang="ja-JP" sz="1800" b="0" kern="100" baseline="0" dirty="0">
                          <a:effectLst/>
                          <a:latin typeface="+mn-lt"/>
                          <a:ea typeface="+mn-ea"/>
                        </a:rPr>
                        <a:t>　</a:t>
                      </a:r>
                      <a:r>
                        <a:rPr lang="en-US" altLang="ja-JP" sz="1800" b="0" kern="100" baseline="0" dirty="0" smtClean="0">
                          <a:effectLst/>
                          <a:latin typeface="+mn-lt"/>
                          <a:ea typeface="+mn-ea"/>
                        </a:rPr>
                        <a:t> 5,800</a:t>
                      </a:r>
                      <a:r>
                        <a:rPr lang="ja-JP" altLang="en-US" sz="1800" b="0" kern="100" baseline="0" dirty="0" smtClean="0">
                          <a:effectLst/>
                          <a:latin typeface="+mn-lt"/>
                          <a:ea typeface="+mn-ea"/>
                        </a:rPr>
                        <a:t>円</a:t>
                      </a:r>
                      <a:endParaRPr lang="en-US" altLang="ja-JP" sz="1800" b="0" kern="100" baseline="0" dirty="0" smtClean="0">
                        <a:effectLst/>
                        <a:latin typeface="+mn-lt"/>
                        <a:ea typeface="+mn-ea"/>
                      </a:endParaRPr>
                    </a:p>
                    <a:p>
                      <a:pPr algn="just">
                        <a:spcAft>
                          <a:spcPts val="0"/>
                        </a:spcAft>
                      </a:pPr>
                      <a:r>
                        <a:rPr lang="en-US" altLang="ja-JP" sz="1800" b="0" kern="100" baseline="0" dirty="0" smtClean="0">
                          <a:effectLst/>
                          <a:latin typeface="+mn-lt"/>
                          <a:ea typeface="+mn-ea"/>
                        </a:rPr>
                        <a:t>46〜55</a:t>
                      </a:r>
                      <a:r>
                        <a:rPr lang="ja-JP" altLang="en-US" sz="1800" b="0" kern="100" baseline="0" dirty="0" smtClean="0">
                          <a:effectLst/>
                          <a:latin typeface="+mn-lt"/>
                          <a:ea typeface="+mn-ea"/>
                        </a:rPr>
                        <a:t>歳 　　</a:t>
                      </a:r>
                      <a:r>
                        <a:rPr lang="ja-JP" altLang="en-US" sz="1800" b="0" kern="100" baseline="0" dirty="0" smtClean="0">
                          <a:solidFill>
                            <a:schemeClr val="tx1"/>
                          </a:solidFill>
                          <a:effectLst/>
                          <a:latin typeface="+mn-lt"/>
                          <a:ea typeface="+mn-ea"/>
                        </a:rPr>
                        <a:t>月額  </a:t>
                      </a:r>
                      <a:r>
                        <a:rPr lang="en-US" altLang="ja-JP" sz="1800" b="0" kern="100" baseline="0" dirty="0" smtClean="0">
                          <a:solidFill>
                            <a:schemeClr val="tx1"/>
                          </a:solidFill>
                          <a:effectLst/>
                          <a:latin typeface="+mn-lt"/>
                          <a:ea typeface="+mn-ea"/>
                        </a:rPr>
                        <a:t>14,000</a:t>
                      </a:r>
                      <a:r>
                        <a:rPr lang="ja-JP" altLang="en-US" sz="1800" b="0" kern="100" baseline="0" dirty="0" smtClean="0">
                          <a:solidFill>
                            <a:schemeClr val="tx1"/>
                          </a:solidFill>
                          <a:effectLst/>
                          <a:latin typeface="+mn-lt"/>
                          <a:ea typeface="+mn-ea"/>
                        </a:rPr>
                        <a:t>円</a:t>
                      </a:r>
                      <a:endParaRPr lang="en-US" altLang="ja-JP" sz="1800" b="0" kern="100" baseline="0" dirty="0" smtClean="0">
                        <a:solidFill>
                          <a:schemeClr val="tx1"/>
                        </a:solidFill>
                        <a:effectLst/>
                        <a:latin typeface="+mn-lt"/>
                        <a:ea typeface="+mn-ea"/>
                      </a:endParaRPr>
                    </a:p>
                    <a:p>
                      <a:pPr algn="l">
                        <a:spcAft>
                          <a:spcPts val="0"/>
                        </a:spcAft>
                      </a:pPr>
                      <a:r>
                        <a:rPr lang="en-US" altLang="ja-JP" sz="1800" b="0" kern="100" baseline="0" dirty="0" smtClean="0">
                          <a:solidFill>
                            <a:schemeClr val="tx1"/>
                          </a:solidFill>
                          <a:effectLst/>
                          <a:latin typeface="+mn-lt"/>
                          <a:ea typeface="+mn-ea"/>
                        </a:rPr>
                        <a:t>56</a:t>
                      </a:r>
                      <a:r>
                        <a:rPr lang="ja-JP" altLang="en-US" sz="1800" b="0" kern="100" baseline="0" dirty="0" smtClean="0">
                          <a:solidFill>
                            <a:schemeClr val="tx1"/>
                          </a:solidFill>
                          <a:effectLst/>
                          <a:latin typeface="+mn-lt"/>
                          <a:ea typeface="+mn-ea"/>
                        </a:rPr>
                        <a:t>～</a:t>
                      </a:r>
                      <a:r>
                        <a:rPr lang="en-US" altLang="ja-JP" sz="1800" b="0" kern="100" baseline="0" dirty="0" smtClean="0">
                          <a:solidFill>
                            <a:schemeClr val="tx1"/>
                          </a:solidFill>
                          <a:effectLst/>
                          <a:latin typeface="+mn-lt"/>
                          <a:ea typeface="+mn-ea"/>
                        </a:rPr>
                        <a:t>65</a:t>
                      </a:r>
                      <a:r>
                        <a:rPr lang="ja-JP" altLang="en-US" sz="1800" b="0" kern="100" baseline="0" dirty="0" smtClean="0">
                          <a:solidFill>
                            <a:schemeClr val="tx1"/>
                          </a:solidFill>
                          <a:effectLst/>
                          <a:latin typeface="+mn-lt"/>
                          <a:ea typeface="+mn-ea"/>
                        </a:rPr>
                        <a:t>歳 </a:t>
                      </a:r>
                      <a:r>
                        <a:rPr lang="ja-JP" altLang="en-US" sz="1800" b="0" kern="100" baseline="0" dirty="0" smtClean="0">
                          <a:effectLst/>
                          <a:latin typeface="+mn-lt"/>
                          <a:ea typeface="+mn-ea"/>
                        </a:rPr>
                        <a:t>　　</a:t>
                      </a:r>
                      <a:r>
                        <a:rPr lang="ja-JP" altLang="en-US" sz="1800" b="0" kern="100" baseline="0" dirty="0" smtClean="0">
                          <a:solidFill>
                            <a:schemeClr val="tx1"/>
                          </a:solidFill>
                          <a:effectLst/>
                          <a:latin typeface="+mn-lt"/>
                          <a:ea typeface="+mn-ea"/>
                        </a:rPr>
                        <a:t>月額  </a:t>
                      </a:r>
                      <a:r>
                        <a:rPr lang="en-US" altLang="ja-JP" sz="1800" b="0" kern="100" baseline="0" dirty="0" smtClean="0">
                          <a:solidFill>
                            <a:schemeClr val="tx1"/>
                          </a:solidFill>
                          <a:effectLst/>
                          <a:latin typeface="+mn-lt"/>
                          <a:ea typeface="+mn-ea"/>
                        </a:rPr>
                        <a:t>31,000</a:t>
                      </a:r>
                      <a:r>
                        <a:rPr lang="ja-JP" altLang="en-US" sz="1800" b="0" kern="100" baseline="0" dirty="0" smtClean="0">
                          <a:solidFill>
                            <a:schemeClr val="tx1"/>
                          </a:solidFill>
                          <a:effectLst/>
                          <a:latin typeface="+mn-lt"/>
                          <a:ea typeface="+mn-ea"/>
                        </a:rPr>
                        <a:t>円</a:t>
                      </a:r>
                      <a:r>
                        <a:rPr lang="ja-JP" sz="1800" b="0" kern="100" baseline="0" dirty="0" smtClean="0">
                          <a:solidFill>
                            <a:schemeClr val="tx1"/>
                          </a:solidFill>
                          <a:effectLst/>
                          <a:latin typeface="+mn-lt"/>
                          <a:ea typeface="+mn-ea"/>
                        </a:rPr>
                        <a:t>　</a:t>
                      </a:r>
                      <a:r>
                        <a:rPr lang="en-US" altLang="ja-JP" sz="1800" b="0" kern="100" baseline="0" dirty="0" smtClean="0">
                          <a:solidFill>
                            <a:schemeClr val="tx1"/>
                          </a:solidFill>
                          <a:effectLst/>
                          <a:latin typeface="+mn-lt"/>
                          <a:ea typeface="+mn-ea"/>
                        </a:rPr>
                        <a:t/>
                      </a:r>
                      <a:br>
                        <a:rPr lang="en-US" altLang="ja-JP" sz="1800" b="0" kern="100" baseline="0" dirty="0" smtClean="0">
                          <a:solidFill>
                            <a:schemeClr val="tx1"/>
                          </a:solidFill>
                          <a:effectLst/>
                          <a:latin typeface="+mn-lt"/>
                          <a:ea typeface="+mn-ea"/>
                        </a:rPr>
                      </a:br>
                      <a:r>
                        <a:rPr lang="ja-JP" altLang="en-US" sz="1600" b="0" kern="100" baseline="0" dirty="0" smtClean="0">
                          <a:solidFill>
                            <a:schemeClr val="tx1"/>
                          </a:solidFill>
                          <a:effectLst/>
                          <a:latin typeface="+mn-lt"/>
                          <a:ea typeface="+mn-ea"/>
                        </a:rPr>
                        <a:t>更新型が基本であり、</a:t>
                      </a:r>
                      <a:r>
                        <a:rPr lang="en-US" altLang="ja-JP" sz="1600" b="0" kern="100" baseline="0" dirty="0" smtClean="0">
                          <a:solidFill>
                            <a:schemeClr val="tx1"/>
                          </a:solidFill>
                          <a:effectLst/>
                          <a:latin typeface="+mn-lt"/>
                          <a:ea typeface="+mn-ea"/>
                        </a:rPr>
                        <a:t>10</a:t>
                      </a:r>
                      <a:r>
                        <a:rPr lang="ja-JP" altLang="en-US" sz="1600" b="0" kern="100" baseline="0" dirty="0" smtClean="0">
                          <a:solidFill>
                            <a:schemeClr val="tx1"/>
                          </a:solidFill>
                          <a:effectLst/>
                          <a:latin typeface="+mn-lt"/>
                          <a:ea typeface="+mn-ea"/>
                        </a:rPr>
                        <a:t>年</a:t>
                      </a:r>
                      <a:endParaRPr lang="en-US" altLang="ja-JP" sz="1600" b="0" kern="100" baseline="0" dirty="0" smtClean="0">
                        <a:solidFill>
                          <a:schemeClr val="tx1"/>
                        </a:solidFill>
                        <a:effectLst/>
                        <a:latin typeface="+mn-lt"/>
                        <a:ea typeface="+mn-ea"/>
                      </a:endParaRPr>
                    </a:p>
                    <a:p>
                      <a:pPr algn="l">
                        <a:spcAft>
                          <a:spcPts val="0"/>
                        </a:spcAft>
                      </a:pPr>
                      <a:r>
                        <a:rPr lang="ja-JP" altLang="en-US" sz="1600" b="0" kern="100" baseline="0" dirty="0" smtClean="0">
                          <a:solidFill>
                            <a:schemeClr val="tx1"/>
                          </a:solidFill>
                          <a:effectLst/>
                          <a:latin typeface="+mn-lt"/>
                          <a:ea typeface="+mn-ea"/>
                        </a:rPr>
                        <a:t>ごとに保険料の見直しあり</a:t>
                      </a:r>
                      <a:endParaRPr lang="en-US" altLang="ja-JP" sz="1600" b="0" kern="100" baseline="0" dirty="0" smtClean="0">
                        <a:solidFill>
                          <a:schemeClr val="tx1"/>
                        </a:solidFill>
                        <a:effectLst/>
                        <a:latin typeface="+mn-lt"/>
                        <a:ea typeface="+mn-ea"/>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ja-JP" sz="1800" b="1" kern="100" baseline="0" dirty="0">
                          <a:solidFill>
                            <a:schemeClr val="bg1"/>
                          </a:solidFill>
                          <a:effectLst/>
                          <a:latin typeface="+mn-lt"/>
                          <a:ea typeface="+mn-ea"/>
                        </a:rPr>
                        <a:t>保険料</a:t>
                      </a:r>
                      <a:endParaRPr lang="ja-JP" sz="1800" b="1" kern="100" baseline="0" dirty="0">
                        <a:solidFill>
                          <a:schemeClr val="bg1"/>
                        </a:solidFill>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spcAft>
                          <a:spcPts val="0"/>
                        </a:spcAft>
                      </a:pPr>
                      <a:r>
                        <a:rPr lang="en-US" altLang="ja-JP" sz="1800" b="0" kern="100" baseline="0" dirty="0" smtClean="0">
                          <a:effectLst/>
                          <a:latin typeface="+mn-lt"/>
                          <a:ea typeface="+mn-ea"/>
                        </a:rPr>
                        <a:t>25</a:t>
                      </a:r>
                      <a:r>
                        <a:rPr lang="ja-JP" altLang="en-US" sz="1800" b="0" kern="100" baseline="0" dirty="0" smtClean="0">
                          <a:effectLst/>
                          <a:latin typeface="+mn-lt"/>
                          <a:ea typeface="+mn-ea"/>
                        </a:rPr>
                        <a:t>歳</a:t>
                      </a:r>
                      <a:r>
                        <a:rPr lang="en-US" altLang="ja-JP" sz="1800" b="0" kern="100" baseline="0" dirty="0" smtClean="0">
                          <a:effectLst/>
                          <a:latin typeface="+mn-lt"/>
                          <a:ea typeface="+mn-ea"/>
                        </a:rPr>
                        <a:t>〜60</a:t>
                      </a:r>
                      <a:r>
                        <a:rPr lang="ja-JP" altLang="en-US" sz="1800" b="0" kern="100" baseline="0" dirty="0" smtClean="0">
                          <a:effectLst/>
                          <a:latin typeface="+mn-lt"/>
                          <a:ea typeface="+mn-ea"/>
                        </a:rPr>
                        <a:t>歳　 </a:t>
                      </a:r>
                      <a:r>
                        <a:rPr lang="ja-JP" altLang="en-US" sz="1800" b="0" kern="100" baseline="0" dirty="0" smtClean="0">
                          <a:solidFill>
                            <a:schemeClr val="tx1"/>
                          </a:solidFill>
                          <a:effectLst/>
                          <a:latin typeface="+mn-lt"/>
                          <a:ea typeface="+mn-ea"/>
                        </a:rPr>
                        <a:t>月額</a:t>
                      </a:r>
                      <a:r>
                        <a:rPr lang="ja-JP" sz="1800" b="0" kern="100" baseline="0" dirty="0">
                          <a:solidFill>
                            <a:schemeClr val="tx1"/>
                          </a:solidFill>
                          <a:effectLst/>
                          <a:latin typeface="+mn-lt"/>
                          <a:ea typeface="+mn-ea"/>
                        </a:rPr>
                        <a:t>　</a:t>
                      </a:r>
                      <a:r>
                        <a:rPr lang="en-US" altLang="ja-JP" sz="1800" b="0" kern="100" baseline="0" dirty="0" smtClean="0">
                          <a:solidFill>
                            <a:schemeClr val="tx1"/>
                          </a:solidFill>
                          <a:effectLst/>
                          <a:latin typeface="+mn-lt"/>
                          <a:ea typeface="+mn-ea"/>
                        </a:rPr>
                        <a:t>5,500</a:t>
                      </a:r>
                      <a:r>
                        <a:rPr lang="ja-JP" altLang="en-US" sz="1800" b="0" kern="100" baseline="0" dirty="0" smtClean="0">
                          <a:solidFill>
                            <a:schemeClr val="tx1"/>
                          </a:solidFill>
                          <a:effectLst/>
                          <a:latin typeface="+mn-lt"/>
                          <a:ea typeface="+mn-ea"/>
                        </a:rPr>
                        <a:t>円</a:t>
                      </a:r>
                      <a:endParaRPr lang="ja-JP" sz="1800" b="0" kern="100" baseline="0" dirty="0">
                        <a:solidFill>
                          <a:schemeClr val="tx1"/>
                        </a:solidFill>
                        <a:effectLst/>
                        <a:latin typeface="+mn-lt"/>
                        <a:ea typeface="+mn-ea"/>
                      </a:endParaRPr>
                    </a:p>
                    <a:p>
                      <a:pPr algn="l">
                        <a:spcAft>
                          <a:spcPts val="0"/>
                        </a:spcAft>
                      </a:pPr>
                      <a:endParaRPr lang="en-US" altLang="ja-JP" sz="1600" b="0" kern="100" baseline="0" dirty="0" smtClean="0">
                        <a:solidFill>
                          <a:schemeClr val="tx1"/>
                        </a:solidFill>
                        <a:effectLst/>
                        <a:latin typeface="+mn-lt"/>
                        <a:ea typeface="+mn-ea"/>
                        <a:cs typeface="Times New Roman" panose="02020603050405020304" pitchFamily="18" charset="0"/>
                      </a:endParaRPr>
                    </a:p>
                    <a:p>
                      <a:pPr algn="l">
                        <a:spcAft>
                          <a:spcPts val="0"/>
                        </a:spcAft>
                      </a:pPr>
                      <a:r>
                        <a:rPr lang="en-US" altLang="ja-JP" sz="1600" b="0" kern="100" baseline="0" dirty="0" smtClean="0">
                          <a:solidFill>
                            <a:schemeClr val="tx1"/>
                          </a:solidFill>
                          <a:effectLst/>
                          <a:latin typeface="+mn-lt"/>
                          <a:ea typeface="+mn-ea"/>
                          <a:cs typeface="Times New Roman" panose="02020603050405020304" pitchFamily="18" charset="0"/>
                        </a:rPr>
                        <a:t>60</a:t>
                      </a:r>
                      <a:r>
                        <a:rPr lang="ja-JP" altLang="en-US" sz="1600" b="0" kern="100" baseline="0" dirty="0" smtClean="0">
                          <a:solidFill>
                            <a:schemeClr val="tx1"/>
                          </a:solidFill>
                          <a:effectLst/>
                          <a:latin typeface="+mn-lt"/>
                          <a:ea typeface="+mn-ea"/>
                          <a:cs typeface="Times New Roman" panose="02020603050405020304" pitchFamily="18" charset="0"/>
                        </a:rPr>
                        <a:t>歳で払込み完了</a:t>
                      </a:r>
                      <a:endParaRPr lang="en-US" altLang="ja-JP" sz="1600" b="0" kern="100" baseline="0" dirty="0" smtClean="0">
                        <a:solidFill>
                          <a:schemeClr val="tx1"/>
                        </a:solidFill>
                        <a:effectLst/>
                        <a:latin typeface="+mn-lt"/>
                        <a:ea typeface="+mn-ea"/>
                        <a:cs typeface="Times New Roman" panose="02020603050405020304" pitchFamily="18" charset="0"/>
                      </a:endParaRPr>
                    </a:p>
                    <a:p>
                      <a:pPr algn="l">
                        <a:spcAft>
                          <a:spcPts val="0"/>
                        </a:spcAft>
                      </a:pPr>
                      <a:r>
                        <a:rPr lang="ja-JP" altLang="en-US" sz="1600" b="0" kern="100" baseline="0" dirty="0" smtClean="0">
                          <a:solidFill>
                            <a:schemeClr val="tx1"/>
                          </a:solidFill>
                          <a:effectLst/>
                          <a:latin typeface="+mn-lt"/>
                          <a:ea typeface="+mn-ea"/>
                          <a:cs typeface="Times New Roman" panose="02020603050405020304" pitchFamily="18" charset="0"/>
                        </a:rPr>
                        <a:t>終身保障</a:t>
                      </a:r>
                      <a:endParaRPr lang="ja-JP" sz="1600" b="0" kern="100" baseline="0" dirty="0">
                        <a:solidFill>
                          <a:schemeClr val="tx1"/>
                        </a:solidFill>
                        <a:effectLst/>
                        <a:latin typeface="+mn-lt"/>
                        <a:ea typeface="+mn-ea"/>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正方形/長方形 7"/>
          <p:cNvSpPr/>
          <p:nvPr/>
        </p:nvSpPr>
        <p:spPr>
          <a:xfrm>
            <a:off x="206783" y="3501008"/>
            <a:ext cx="7605577" cy="1159826"/>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2400" dirty="0" smtClean="0"/>
              <a:t>（死亡保険金　減額）</a:t>
            </a:r>
            <a:endParaRPr lang="en-US" altLang="ja-JP" sz="2400" dirty="0" smtClean="0"/>
          </a:p>
          <a:p>
            <a:pPr>
              <a:defRPr/>
            </a:pPr>
            <a:r>
              <a:rPr lang="ja-JP" altLang="en-US" sz="2400" dirty="0" smtClean="0"/>
              <a:t>・</a:t>
            </a:r>
            <a:r>
              <a:rPr lang="en-US" altLang="ja-JP" sz="2400" dirty="0" smtClean="0"/>
              <a:t>46</a:t>
            </a:r>
            <a:r>
              <a:rPr lang="ja-JP" altLang="en-US" sz="2400" dirty="0" smtClean="0"/>
              <a:t>歳</a:t>
            </a:r>
            <a:r>
              <a:rPr lang="en-US" altLang="ja-JP" sz="2400" dirty="0" smtClean="0"/>
              <a:t>〜55</a:t>
            </a:r>
            <a:r>
              <a:rPr lang="ja-JP" altLang="en-US" sz="2400" dirty="0" smtClean="0"/>
              <a:t>歳　</a:t>
            </a:r>
            <a:r>
              <a:rPr lang="en-US" altLang="ja-JP" sz="2400" b="1" dirty="0" smtClean="0">
                <a:solidFill>
                  <a:srgbClr val="CC0099"/>
                </a:solidFill>
              </a:rPr>
              <a:t>2,000</a:t>
            </a:r>
            <a:r>
              <a:rPr lang="ja-JP" altLang="en-US" sz="2400" b="1" dirty="0" smtClean="0">
                <a:solidFill>
                  <a:srgbClr val="CC0099"/>
                </a:solidFill>
              </a:rPr>
              <a:t>万円</a:t>
            </a:r>
            <a:r>
              <a:rPr lang="ja-JP" altLang="en-US" sz="2400" dirty="0" smtClean="0"/>
              <a:t>に減額  ⇒  保険料　</a:t>
            </a:r>
            <a:r>
              <a:rPr lang="ja-JP" altLang="en-US" sz="2400" b="1" dirty="0" smtClean="0">
                <a:solidFill>
                  <a:srgbClr val="3333CC"/>
                </a:solidFill>
              </a:rPr>
              <a:t>月額</a:t>
            </a:r>
            <a:r>
              <a:rPr lang="en-US" altLang="ja-JP" sz="2400" b="1" dirty="0" smtClean="0">
                <a:solidFill>
                  <a:srgbClr val="3333CC"/>
                </a:solidFill>
              </a:rPr>
              <a:t>6,900</a:t>
            </a:r>
            <a:r>
              <a:rPr lang="ja-JP" altLang="en-US" sz="2400" b="1" dirty="0" smtClean="0">
                <a:solidFill>
                  <a:srgbClr val="3333CC"/>
                </a:solidFill>
              </a:rPr>
              <a:t>円</a:t>
            </a:r>
            <a:endParaRPr lang="en-US" altLang="ja-JP" sz="2400" b="1" dirty="0" smtClean="0">
              <a:solidFill>
                <a:srgbClr val="3333CC"/>
              </a:solidFill>
            </a:endParaRPr>
          </a:p>
          <a:p>
            <a:pPr>
              <a:defRPr/>
            </a:pPr>
            <a:r>
              <a:rPr lang="ja-JP" altLang="en-US" sz="2400" dirty="0" smtClean="0"/>
              <a:t>・</a:t>
            </a:r>
            <a:r>
              <a:rPr lang="en-US" altLang="ja-JP" sz="2400" dirty="0" smtClean="0"/>
              <a:t>56</a:t>
            </a:r>
            <a:r>
              <a:rPr lang="ja-JP" altLang="en-US" sz="2400" dirty="0" smtClean="0"/>
              <a:t>歳</a:t>
            </a:r>
            <a:r>
              <a:rPr lang="en-US" altLang="ja-JP" sz="2400" dirty="0" smtClean="0"/>
              <a:t>〜65</a:t>
            </a:r>
            <a:r>
              <a:rPr lang="ja-JP" altLang="en-US" sz="2400" dirty="0" smtClean="0"/>
              <a:t>歳　</a:t>
            </a:r>
            <a:r>
              <a:rPr lang="en-US" altLang="ja-JP" sz="2400" b="1" dirty="0" smtClean="0">
                <a:solidFill>
                  <a:srgbClr val="CC0099"/>
                </a:solidFill>
              </a:rPr>
              <a:t>1,000</a:t>
            </a:r>
            <a:r>
              <a:rPr lang="ja-JP" altLang="en-US" sz="2400" b="1" dirty="0" smtClean="0">
                <a:solidFill>
                  <a:srgbClr val="CC0099"/>
                </a:solidFill>
              </a:rPr>
              <a:t>万円</a:t>
            </a:r>
            <a:r>
              <a:rPr lang="ja-JP" altLang="en-US" sz="2400" dirty="0" smtClean="0"/>
              <a:t>に減額  ⇒  保険料　</a:t>
            </a:r>
            <a:r>
              <a:rPr lang="ja-JP" altLang="en-US" sz="2400" b="1" dirty="0" smtClean="0">
                <a:solidFill>
                  <a:srgbClr val="3333CC"/>
                </a:solidFill>
              </a:rPr>
              <a:t>月額</a:t>
            </a:r>
            <a:r>
              <a:rPr lang="en-US" altLang="ja-JP" sz="2400" b="1" dirty="0" smtClean="0">
                <a:solidFill>
                  <a:srgbClr val="3333CC"/>
                </a:solidFill>
              </a:rPr>
              <a:t>7,900</a:t>
            </a:r>
            <a:r>
              <a:rPr lang="ja-JP" altLang="en-US" sz="2400" b="1" dirty="0" smtClean="0">
                <a:solidFill>
                  <a:srgbClr val="3333CC"/>
                </a:solidFill>
              </a:rPr>
              <a:t>円</a:t>
            </a:r>
            <a:endParaRPr lang="ja-JP" altLang="ja-JP" sz="2400" b="1" dirty="0">
              <a:solidFill>
                <a:srgbClr val="3333CC"/>
              </a:solidFill>
            </a:endParaRPr>
          </a:p>
        </p:txBody>
      </p:sp>
      <p:sp>
        <p:nvSpPr>
          <p:cNvPr id="3" name="下矢印 2"/>
          <p:cNvSpPr/>
          <p:nvPr/>
        </p:nvSpPr>
        <p:spPr>
          <a:xfrm>
            <a:off x="3851920" y="2924945"/>
            <a:ext cx="615600" cy="576064"/>
          </a:xfrm>
          <a:prstGeom prst="downArrow">
            <a:avLst>
              <a:gd name="adj1" fmla="val 50000"/>
              <a:gd name="adj2" fmla="val 37688"/>
            </a:avLst>
          </a:prstGeom>
          <a:solidFill>
            <a:srgbClr val="FFC000"/>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 name="正方形/長方形 10"/>
          <p:cNvSpPr/>
          <p:nvPr/>
        </p:nvSpPr>
        <p:spPr>
          <a:xfrm>
            <a:off x="206783" y="4817219"/>
            <a:ext cx="8685697" cy="555997"/>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2400" dirty="0" smtClean="0"/>
              <a:t>（医療保険）入院日額を</a:t>
            </a:r>
            <a:r>
              <a:rPr lang="en-US" altLang="ja-JP" sz="2400" b="1" dirty="0" smtClean="0">
                <a:solidFill>
                  <a:srgbClr val="CC0099"/>
                </a:solidFill>
              </a:rPr>
              <a:t>5,000</a:t>
            </a:r>
            <a:r>
              <a:rPr lang="ja-JP" altLang="en-US" sz="2400" b="1" dirty="0" smtClean="0">
                <a:solidFill>
                  <a:srgbClr val="CC0099"/>
                </a:solidFill>
              </a:rPr>
              <a:t>円</a:t>
            </a:r>
            <a:r>
              <a:rPr lang="ja-JP" altLang="en-US" sz="2400" dirty="0" smtClean="0"/>
              <a:t>に減額  ⇒</a:t>
            </a:r>
            <a:r>
              <a:rPr lang="ja-JP" altLang="en-US" sz="2400" dirty="0"/>
              <a:t> </a:t>
            </a:r>
            <a:r>
              <a:rPr lang="ja-JP" altLang="en-US" sz="2400" dirty="0" smtClean="0"/>
              <a:t> 保険料　</a:t>
            </a:r>
            <a:r>
              <a:rPr lang="ja-JP" altLang="en-US" sz="2400" b="1" dirty="0" smtClean="0">
                <a:solidFill>
                  <a:srgbClr val="3333CC"/>
                </a:solidFill>
              </a:rPr>
              <a:t>月額</a:t>
            </a:r>
            <a:r>
              <a:rPr lang="en-US" altLang="ja-JP" sz="2400" b="1" dirty="0" smtClean="0">
                <a:solidFill>
                  <a:srgbClr val="3333CC"/>
                </a:solidFill>
              </a:rPr>
              <a:t>3,000</a:t>
            </a:r>
            <a:r>
              <a:rPr lang="ja-JP" altLang="en-US" sz="2400" b="1" dirty="0" smtClean="0">
                <a:solidFill>
                  <a:srgbClr val="3333CC"/>
                </a:solidFill>
              </a:rPr>
              <a:t>円</a:t>
            </a:r>
            <a:endParaRPr lang="ja-JP" altLang="ja-JP" sz="2400" b="1" dirty="0">
              <a:solidFill>
                <a:srgbClr val="3333CC"/>
              </a:solidFill>
            </a:endParaRPr>
          </a:p>
        </p:txBody>
      </p:sp>
      <p:sp>
        <p:nvSpPr>
          <p:cNvPr id="9" name="テキスト ボックス 8"/>
          <p:cNvSpPr txBox="1"/>
          <p:nvPr/>
        </p:nvSpPr>
        <p:spPr>
          <a:xfrm>
            <a:off x="355600" y="5373216"/>
            <a:ext cx="8432801" cy="1384995"/>
          </a:xfrm>
          <a:prstGeom prst="rect">
            <a:avLst/>
          </a:prstGeom>
          <a:noFill/>
        </p:spPr>
        <p:txBody>
          <a:bodyPr wrap="square" rtlCol="0">
            <a:spAutoFit/>
          </a:bodyPr>
          <a:lstStyle/>
          <a:p>
            <a:pPr marL="357188" indent="-357188" eaLnBrk="1" hangingPunct="1">
              <a:buFont typeface="Wingdings 3" pitchFamily="18" charset="2"/>
              <a:buNone/>
            </a:pPr>
            <a:r>
              <a:rPr lang="ja-JP" altLang="en-US" sz="2800" dirty="0" smtClean="0">
                <a:solidFill>
                  <a:srgbClr val="FF0000"/>
                </a:solidFill>
                <a:latin typeface="+mn-lt"/>
              </a:rPr>
              <a:t>⇒</a:t>
            </a:r>
            <a:r>
              <a:rPr lang="ja-JP" altLang="en-US" sz="2600" dirty="0" smtClean="0">
                <a:solidFill>
                  <a:srgbClr val="FF0000"/>
                </a:solidFill>
                <a:latin typeface="+mn-lt"/>
              </a:rPr>
              <a:t>まるおさんの加入保険を上記のとおり見直すことで、</a:t>
            </a:r>
            <a:endParaRPr lang="en-US" altLang="ja-JP" sz="2600" dirty="0" smtClean="0">
              <a:solidFill>
                <a:srgbClr val="FF0000"/>
              </a:solidFill>
              <a:latin typeface="+mn-lt"/>
            </a:endParaRPr>
          </a:p>
          <a:p>
            <a:pPr marL="357188" indent="-357188" eaLnBrk="1" hangingPunct="1">
              <a:buFont typeface="Wingdings 3" pitchFamily="18" charset="2"/>
              <a:buNone/>
            </a:pPr>
            <a:r>
              <a:rPr lang="ja-JP" altLang="en-US" sz="2600" dirty="0" smtClean="0">
                <a:solidFill>
                  <a:srgbClr val="FF0000"/>
                </a:solidFill>
                <a:latin typeface="+mn-lt"/>
              </a:rPr>
              <a:t>　  </a:t>
            </a:r>
            <a:r>
              <a:rPr lang="en-US" altLang="ja-JP" sz="2600" dirty="0" smtClean="0">
                <a:solidFill>
                  <a:srgbClr val="FF0000"/>
                </a:solidFill>
                <a:latin typeface="+mn-lt"/>
              </a:rPr>
              <a:t>80</a:t>
            </a:r>
            <a:r>
              <a:rPr lang="ja-JP" altLang="en-US" sz="2600" dirty="0">
                <a:solidFill>
                  <a:srgbClr val="FF0000"/>
                </a:solidFill>
                <a:latin typeface="+mn-lt"/>
              </a:rPr>
              <a:t>歳時</a:t>
            </a:r>
            <a:r>
              <a:rPr lang="ja-JP" altLang="en-US" sz="2600" dirty="0" smtClean="0">
                <a:solidFill>
                  <a:srgbClr val="FF0000"/>
                </a:solidFill>
                <a:latin typeface="+mn-lt"/>
              </a:rPr>
              <a:t>の貯蓄</a:t>
            </a:r>
            <a:r>
              <a:rPr lang="ja-JP" altLang="en-US" sz="2600" dirty="0">
                <a:solidFill>
                  <a:srgbClr val="FF0000"/>
                </a:solidFill>
                <a:latin typeface="+mn-lt"/>
              </a:rPr>
              <a:t>残高</a:t>
            </a:r>
            <a:r>
              <a:rPr lang="ja-JP" altLang="en-US" sz="2600" dirty="0" smtClean="0">
                <a:solidFill>
                  <a:srgbClr val="FF0000"/>
                </a:solidFill>
                <a:latin typeface="+mn-lt"/>
              </a:rPr>
              <a:t>が約</a:t>
            </a:r>
            <a:r>
              <a:rPr lang="en-US" altLang="ja-JP" sz="2600" dirty="0" smtClean="0">
                <a:solidFill>
                  <a:srgbClr val="FF0000"/>
                </a:solidFill>
                <a:latin typeface="+mn-lt"/>
              </a:rPr>
              <a:t>500</a:t>
            </a:r>
            <a:r>
              <a:rPr lang="ja-JP" altLang="en-US" sz="2600" dirty="0" smtClean="0">
                <a:solidFill>
                  <a:srgbClr val="FF0000"/>
                </a:solidFill>
                <a:latin typeface="+mn-lt"/>
              </a:rPr>
              <a:t>万円改善されます。</a:t>
            </a:r>
            <a:endParaRPr lang="en-US" altLang="ja-JP" sz="2600" dirty="0" smtClean="0">
              <a:solidFill>
                <a:srgbClr val="FF0000"/>
              </a:solidFill>
              <a:latin typeface="+mn-lt"/>
            </a:endParaRPr>
          </a:p>
          <a:p>
            <a:pPr marL="357188" indent="-357188" eaLnBrk="1" hangingPunct="1">
              <a:buFont typeface="Wingdings 3" pitchFamily="18" charset="2"/>
              <a:buNone/>
            </a:pPr>
            <a:r>
              <a:rPr lang="ja-JP" altLang="en-US" sz="2800" dirty="0" smtClean="0">
                <a:latin typeface="+mn-lt"/>
              </a:rPr>
              <a:t>　　　</a:t>
            </a:r>
            <a:r>
              <a:rPr lang="ja-JP" altLang="en-US" sz="2800" u="heavy" dirty="0" smtClean="0">
                <a:uFill>
                  <a:solidFill>
                    <a:srgbClr val="FF0000"/>
                  </a:solidFill>
                </a:uFill>
                <a:latin typeface="+mn-lt"/>
              </a:rPr>
              <a:t>赤字　約</a:t>
            </a:r>
            <a:r>
              <a:rPr lang="en-US" altLang="ja-JP" sz="2800" u="heavy" dirty="0" smtClean="0">
                <a:uFill>
                  <a:solidFill>
                    <a:srgbClr val="FF0000"/>
                  </a:solidFill>
                </a:uFill>
                <a:latin typeface="+mn-lt"/>
              </a:rPr>
              <a:t>3,330</a:t>
            </a:r>
            <a:r>
              <a:rPr lang="ja-JP" altLang="en-US" sz="2800" u="heavy" dirty="0" smtClean="0">
                <a:uFill>
                  <a:solidFill>
                    <a:srgbClr val="FF0000"/>
                  </a:solidFill>
                </a:uFill>
                <a:latin typeface="+mn-lt"/>
              </a:rPr>
              <a:t>万円</a:t>
            </a:r>
            <a:r>
              <a:rPr lang="ja-JP" altLang="en-US" sz="2800" dirty="0" smtClean="0">
                <a:latin typeface="+mn-lt"/>
              </a:rPr>
              <a:t>　→　</a:t>
            </a:r>
            <a:r>
              <a:rPr lang="ja-JP" altLang="en-US" sz="2800" u="heavy" dirty="0" smtClean="0">
                <a:uFill>
                  <a:solidFill>
                    <a:srgbClr val="FF0000"/>
                  </a:solidFill>
                </a:uFill>
                <a:latin typeface="+mn-lt"/>
              </a:rPr>
              <a:t>赤字　約</a:t>
            </a:r>
            <a:r>
              <a:rPr lang="en-US" altLang="ja-JP" sz="2800" u="heavy" dirty="0" smtClean="0">
                <a:uFill>
                  <a:solidFill>
                    <a:srgbClr val="FF0000"/>
                  </a:solidFill>
                </a:uFill>
                <a:latin typeface="+mn-lt"/>
              </a:rPr>
              <a:t>2,830</a:t>
            </a:r>
            <a:r>
              <a:rPr lang="ja-JP" altLang="en-US" sz="2800" u="heavy" dirty="0" smtClean="0">
                <a:uFill>
                  <a:solidFill>
                    <a:srgbClr val="FF0000"/>
                  </a:solidFill>
                </a:uFill>
                <a:latin typeface="+mn-lt"/>
              </a:rPr>
              <a:t>万円</a:t>
            </a:r>
            <a:r>
              <a:rPr lang="ja-JP" altLang="en-US" sz="2800" dirty="0" smtClean="0">
                <a:latin typeface="+mn-lt"/>
              </a:rPr>
              <a:t>　</a:t>
            </a:r>
            <a:endParaRPr lang="ja-JP" altLang="en-US" sz="2800" dirty="0">
              <a:latin typeface="+mn-lt"/>
            </a:endParaRPr>
          </a:p>
        </p:txBody>
      </p:sp>
      <p:sp>
        <p:nvSpPr>
          <p:cNvPr id="12" name="円/楕円 11"/>
          <p:cNvSpPr/>
          <p:nvPr/>
        </p:nvSpPr>
        <p:spPr>
          <a:xfrm>
            <a:off x="2699792" y="2276944"/>
            <a:ext cx="1800000" cy="648000"/>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7140577" y="1916832"/>
            <a:ext cx="1620000" cy="432048"/>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 13"/>
          <p:cNvSpPr>
            <a:spLocks noGrp="1"/>
          </p:cNvSpPr>
          <p:nvPr>
            <p:ph type="sldNum" sz="quarter" idx="12"/>
          </p:nvPr>
        </p:nvSpPr>
        <p:spPr/>
        <p:txBody>
          <a:bodyPr/>
          <a:lstStyle/>
          <a:p>
            <a:pPr>
              <a:defRPr/>
            </a:pPr>
            <a:fld id="{01EFCD44-3978-40A9-AE2F-AE2F7BD2A1C5}" type="slidenum">
              <a:rPr lang="ja-JP" altLang="en-US" smtClean="0"/>
              <a:pPr>
                <a:defRPr/>
              </a:pPr>
              <a:t>14</a:t>
            </a:fld>
            <a:endParaRPr lang="ja-JP" altLang="en-US" dirty="0"/>
          </a:p>
        </p:txBody>
      </p:sp>
      <p:sp>
        <p:nvSpPr>
          <p:cNvPr id="10" name="下矢印 9"/>
          <p:cNvSpPr/>
          <p:nvPr/>
        </p:nvSpPr>
        <p:spPr>
          <a:xfrm>
            <a:off x="7884368" y="2492896"/>
            <a:ext cx="613742" cy="2324323"/>
          </a:xfrm>
          <a:prstGeom prst="downArrow">
            <a:avLst/>
          </a:prstGeom>
          <a:solidFill>
            <a:srgbClr val="FFC000"/>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114130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正方形/長方形 6"/>
          <p:cNvSpPr/>
          <p:nvPr/>
        </p:nvSpPr>
        <p:spPr>
          <a:xfrm>
            <a:off x="611560" y="332656"/>
            <a:ext cx="4248472" cy="620688"/>
          </a:xfrm>
          <a:prstGeom prst="rect">
            <a:avLst/>
          </a:prstGeom>
          <a:noFill/>
          <a:ln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①保険見直しの結果</a:t>
            </a:r>
            <a:endParaRPr kumimoji="1" lang="ja-JP" altLang="en-US" sz="3200" dirty="0">
              <a:solidFill>
                <a:schemeClr val="tx1"/>
              </a:solidFill>
            </a:endParaRPr>
          </a:p>
        </p:txBody>
      </p:sp>
      <p:sp>
        <p:nvSpPr>
          <p:cNvPr id="12" name="スライド番号プレースホルダ 11"/>
          <p:cNvSpPr>
            <a:spLocks noGrp="1"/>
          </p:cNvSpPr>
          <p:nvPr>
            <p:ph type="sldNum" sz="quarter" idx="12"/>
          </p:nvPr>
        </p:nvSpPr>
        <p:spPr/>
        <p:txBody>
          <a:bodyPr/>
          <a:lstStyle/>
          <a:p>
            <a:pPr>
              <a:defRPr/>
            </a:pPr>
            <a:fld id="{01EFCD44-3978-40A9-AE2F-AE2F7BD2A1C5}" type="slidenum">
              <a:rPr lang="ja-JP" altLang="en-US" smtClean="0"/>
              <a:pPr>
                <a:defRPr/>
              </a:pPr>
              <a:t>15</a:t>
            </a:fld>
            <a:endParaRPr lang="ja-JP" altLang="en-US" dirty="0"/>
          </a:p>
        </p:txBody>
      </p:sp>
      <p:graphicFrame>
        <p:nvGraphicFramePr>
          <p:cNvPr id="8" name="グラフ 7"/>
          <p:cNvGraphicFramePr/>
          <p:nvPr>
            <p:extLst>
              <p:ext uri="{D42A27DB-BD31-4B8C-83A1-F6EECF244321}">
                <p14:modId xmlns:p14="http://schemas.microsoft.com/office/powerpoint/2010/main" val="3605966373"/>
              </p:ext>
            </p:extLst>
          </p:nvPr>
        </p:nvGraphicFramePr>
        <p:xfrm>
          <a:off x="467544" y="1260000"/>
          <a:ext cx="8100456" cy="522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9482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51520" y="147600"/>
            <a:ext cx="8892480" cy="583200"/>
          </a:xfrm>
        </p:spPr>
        <p:txBody>
          <a:bodyPr/>
          <a:lstStyle/>
          <a:p>
            <a:r>
              <a:rPr lang="ja-JP" altLang="en-US" dirty="0" smtClean="0">
                <a:latin typeface="+mn-ea"/>
                <a:ea typeface="+mn-ea"/>
              </a:rPr>
              <a:t>（</a:t>
            </a:r>
            <a:r>
              <a:rPr lang="en-US" altLang="ja-JP" dirty="0" smtClean="0">
                <a:latin typeface="+mn-ea"/>
                <a:ea typeface="+mn-ea"/>
              </a:rPr>
              <a:t>2</a:t>
            </a:r>
            <a:r>
              <a:rPr lang="ja-JP" altLang="en-US" dirty="0" smtClean="0">
                <a:latin typeface="+mn-ea"/>
                <a:ea typeface="+mn-ea"/>
              </a:rPr>
              <a:t>）具体的な見直し策②</a:t>
            </a:r>
            <a:endParaRPr kumimoji="1" lang="ja-JP" altLang="en-US" dirty="0">
              <a:latin typeface="+mn-ea"/>
              <a:ea typeface="+mn-ea"/>
            </a:endParaRPr>
          </a:p>
        </p:txBody>
      </p:sp>
      <p:sp>
        <p:nvSpPr>
          <p:cNvPr id="2" name="スライド番号プレースホルダ 1"/>
          <p:cNvSpPr>
            <a:spLocks noGrp="1"/>
          </p:cNvSpPr>
          <p:nvPr>
            <p:ph type="sldNum" sz="quarter" idx="12"/>
          </p:nvPr>
        </p:nvSpPr>
        <p:spPr/>
        <p:txBody>
          <a:bodyPr/>
          <a:lstStyle/>
          <a:p>
            <a:pPr>
              <a:defRPr/>
            </a:pPr>
            <a:fld id="{B62BE565-09FB-47D0-BCD5-FC38C6BAB65A}" type="slidenum">
              <a:rPr lang="ja-JP" altLang="en-US" smtClean="0"/>
              <a:pPr>
                <a:defRPr/>
              </a:pPr>
              <a:t>16</a:t>
            </a:fld>
            <a:endParaRPr lang="ja-JP" altLang="en-US" dirty="0"/>
          </a:p>
        </p:txBody>
      </p:sp>
      <p:sp>
        <p:nvSpPr>
          <p:cNvPr id="5" name="コンテンツ プレースホルダ 4"/>
          <p:cNvSpPr>
            <a:spLocks noGrp="1"/>
          </p:cNvSpPr>
          <p:nvPr>
            <p:ph idx="4294967295"/>
          </p:nvPr>
        </p:nvSpPr>
        <p:spPr>
          <a:xfrm>
            <a:off x="395536" y="836712"/>
            <a:ext cx="8631472" cy="5471814"/>
          </a:xfrm>
        </p:spPr>
        <p:txBody>
          <a:bodyPr anchor="ctr">
            <a:noAutofit/>
          </a:bodyPr>
          <a:lstStyle/>
          <a:p>
            <a:pPr marL="0" indent="0">
              <a:lnSpc>
                <a:spcPct val="100000"/>
              </a:lnSpc>
              <a:buNone/>
            </a:pPr>
            <a:r>
              <a:rPr lang="ja-JP" altLang="en-US" sz="2800" dirty="0" smtClean="0"/>
              <a:t>②住宅を見直す（新築→中古物件のリフォーム）</a:t>
            </a:r>
            <a:r>
              <a:rPr lang="en-US" altLang="ja-JP" sz="2800" baseline="30000" dirty="0" smtClean="0"/>
              <a:t>※</a:t>
            </a:r>
            <a:r>
              <a:rPr lang="en-US" altLang="ja-JP" sz="2800" dirty="0" smtClean="0"/>
              <a:t/>
            </a:r>
            <a:br>
              <a:rPr lang="en-US" altLang="ja-JP" sz="2800" dirty="0" smtClean="0"/>
            </a:br>
            <a:r>
              <a:rPr lang="ja-JP" altLang="en-US" sz="2000" dirty="0" smtClean="0"/>
              <a:t>　　</a:t>
            </a:r>
            <a:r>
              <a:rPr lang="ja-JP" altLang="en-US" sz="2400" dirty="0" smtClean="0"/>
              <a:t>　</a:t>
            </a:r>
            <a:r>
              <a:rPr lang="ja-JP" altLang="en-US" sz="2400" dirty="0" smtClean="0">
                <a:solidFill>
                  <a:srgbClr val="FF0000"/>
                </a:solidFill>
              </a:rPr>
              <a:t>（物件</a:t>
            </a:r>
            <a:r>
              <a:rPr lang="ja-JP" altLang="en-US" sz="2400" dirty="0">
                <a:solidFill>
                  <a:srgbClr val="FF0000"/>
                </a:solidFill>
              </a:rPr>
              <a:t>価格　</a:t>
            </a:r>
            <a:r>
              <a:rPr lang="ja-JP" altLang="en-US" sz="2400" dirty="0" smtClean="0">
                <a:solidFill>
                  <a:srgbClr val="FF0000"/>
                </a:solidFill>
              </a:rPr>
              <a:t>新築</a:t>
            </a:r>
            <a:r>
              <a:rPr lang="en-US" altLang="ja-JP" sz="2400" dirty="0" smtClean="0">
                <a:solidFill>
                  <a:srgbClr val="FF0000"/>
                </a:solidFill>
              </a:rPr>
              <a:t>3,500</a:t>
            </a:r>
            <a:r>
              <a:rPr lang="ja-JP" altLang="en-US" sz="2400" dirty="0" smtClean="0">
                <a:solidFill>
                  <a:srgbClr val="FF0000"/>
                </a:solidFill>
              </a:rPr>
              <a:t>万円  ⇒</a:t>
            </a:r>
            <a:r>
              <a:rPr lang="ja-JP" altLang="en-US" sz="2400" dirty="0">
                <a:solidFill>
                  <a:srgbClr val="FF0000"/>
                </a:solidFill>
              </a:rPr>
              <a:t>　</a:t>
            </a:r>
            <a:r>
              <a:rPr lang="ja-JP" altLang="en-US" sz="2400" dirty="0" smtClean="0">
                <a:solidFill>
                  <a:srgbClr val="FF0000"/>
                </a:solidFill>
              </a:rPr>
              <a:t>中古</a:t>
            </a:r>
            <a:r>
              <a:rPr lang="en-US" altLang="ja-JP" sz="2400" dirty="0" smtClean="0">
                <a:solidFill>
                  <a:srgbClr val="FF0000"/>
                </a:solidFill>
              </a:rPr>
              <a:t>2,500</a:t>
            </a:r>
            <a:r>
              <a:rPr lang="ja-JP" altLang="en-US" sz="2400" dirty="0" smtClean="0">
                <a:solidFill>
                  <a:srgbClr val="FF0000"/>
                </a:solidFill>
              </a:rPr>
              <a:t>万円）</a:t>
            </a:r>
            <a:r>
              <a:rPr lang="ja-JP" altLang="en-US" sz="1800" dirty="0" smtClean="0">
                <a:solidFill>
                  <a:srgbClr val="FF0000"/>
                </a:solidFill>
              </a:rPr>
              <a:t>（注）</a:t>
            </a:r>
            <a:endParaRPr lang="en-US" altLang="ja-JP" sz="1800" dirty="0" smtClean="0"/>
          </a:p>
          <a:p>
            <a:pPr marL="0" indent="0" eaLnBrk="1" hangingPunct="1">
              <a:lnSpc>
                <a:spcPct val="100000"/>
              </a:lnSpc>
              <a:buNone/>
            </a:pPr>
            <a:r>
              <a:rPr lang="ja-JP" altLang="en-US" sz="1800" b="1" dirty="0" smtClean="0"/>
              <a:t>　　　　　　　</a:t>
            </a:r>
            <a:r>
              <a:rPr lang="en-US" altLang="ja-JP" sz="1800" dirty="0" smtClean="0"/>
              <a:t>※</a:t>
            </a:r>
            <a:r>
              <a:rPr lang="ja-JP" altLang="en-US" sz="1800" dirty="0" smtClean="0"/>
              <a:t>日本では総戸数が総世帯数を上回っており、空き家率は</a:t>
            </a:r>
            <a:r>
              <a:rPr lang="en-US" altLang="ja-JP" sz="1800" dirty="0" smtClean="0"/>
              <a:t>13%</a:t>
            </a:r>
            <a:r>
              <a:rPr lang="ja-JP" altLang="en-US" sz="1800" dirty="0" smtClean="0"/>
              <a:t>を超えます。</a:t>
            </a:r>
            <a:endParaRPr lang="en-US" altLang="ja-JP" sz="1800" dirty="0" smtClean="0"/>
          </a:p>
          <a:p>
            <a:pPr marL="0" indent="0" eaLnBrk="1" hangingPunct="1">
              <a:lnSpc>
                <a:spcPct val="100000"/>
              </a:lnSpc>
              <a:spcBef>
                <a:spcPts val="0"/>
              </a:spcBef>
              <a:spcAft>
                <a:spcPts val="0"/>
              </a:spcAft>
              <a:buNone/>
            </a:pPr>
            <a:r>
              <a:rPr lang="ja-JP" altLang="en-US" sz="1800" dirty="0" smtClean="0"/>
              <a:t>　　　　　　　　　　　　　　　　　　　　　　　　　</a:t>
            </a:r>
            <a:r>
              <a:rPr lang="ja-JP" altLang="en-US" sz="1800" dirty="0" smtClean="0"/>
              <a:t>（総務省「平成</a:t>
            </a:r>
            <a:r>
              <a:rPr lang="en-US" altLang="ja-JP" sz="1800" dirty="0" smtClean="0"/>
              <a:t>25</a:t>
            </a:r>
            <a:r>
              <a:rPr lang="ja-JP" altLang="en-US" sz="1800" dirty="0" smtClean="0"/>
              <a:t>年住宅・土地統計調査</a:t>
            </a:r>
            <a:r>
              <a:rPr lang="ja-JP" altLang="en-US" sz="1800" dirty="0" smtClean="0"/>
              <a:t>速報」）</a:t>
            </a:r>
            <a:endParaRPr lang="en-US" altLang="ja-JP" sz="1800" dirty="0" smtClean="0"/>
          </a:p>
          <a:p>
            <a:pPr marL="0" indent="0" eaLnBrk="1" hangingPunct="1">
              <a:lnSpc>
                <a:spcPct val="100000"/>
              </a:lnSpc>
              <a:spcBef>
                <a:spcPts val="0"/>
              </a:spcBef>
              <a:spcAft>
                <a:spcPts val="0"/>
              </a:spcAft>
              <a:buNone/>
            </a:pPr>
            <a:endParaRPr lang="en-US" altLang="ja-JP" sz="1800" dirty="0" smtClean="0"/>
          </a:p>
          <a:p>
            <a:pPr marL="450850" eaLnBrk="1" hangingPunct="1">
              <a:lnSpc>
                <a:spcPct val="100000"/>
              </a:lnSpc>
              <a:spcBef>
                <a:spcPts val="0"/>
              </a:spcBef>
              <a:spcAft>
                <a:spcPts val="0"/>
              </a:spcAft>
              <a:buFont typeface="Arial" pitchFamily="34" charset="0"/>
              <a:buChar char="•"/>
            </a:pPr>
            <a:r>
              <a:rPr lang="ja-JP" altLang="en-US" sz="2800" dirty="0" smtClean="0"/>
              <a:t>借入額を</a:t>
            </a:r>
            <a:r>
              <a:rPr lang="en-US" altLang="ja-JP" sz="2800" dirty="0" smtClean="0"/>
              <a:t>3,000</a:t>
            </a:r>
            <a:r>
              <a:rPr lang="ja-JP" altLang="en-US" sz="2800" dirty="0" smtClean="0"/>
              <a:t>万円から</a:t>
            </a:r>
            <a:r>
              <a:rPr lang="en-US" altLang="ja-JP" sz="2800" dirty="0" smtClean="0"/>
              <a:t>2,000</a:t>
            </a:r>
            <a:r>
              <a:rPr lang="ja-JP" altLang="en-US" sz="2800" dirty="0"/>
              <a:t>万</a:t>
            </a:r>
            <a:r>
              <a:rPr lang="ja-JP" altLang="en-US" sz="2800" dirty="0" smtClean="0"/>
              <a:t>円に</a:t>
            </a:r>
            <a:r>
              <a:rPr lang="ja-JP" altLang="en-US" sz="2800" dirty="0" smtClean="0"/>
              <a:t>減額。</a:t>
            </a:r>
            <a:endParaRPr lang="en-US" altLang="ja-JP" sz="2000" dirty="0" smtClean="0">
              <a:solidFill>
                <a:srgbClr val="0070C0"/>
              </a:solidFill>
            </a:endParaRPr>
          </a:p>
          <a:p>
            <a:pPr marL="0" indent="0" fontAlgn="auto">
              <a:lnSpc>
                <a:spcPct val="100000"/>
              </a:lnSpc>
              <a:spcAft>
                <a:spcPts val="0"/>
              </a:spcAft>
              <a:buFont typeface="Arial" panose="020B0604020202020204" pitchFamily="34" charset="0"/>
              <a:buNone/>
            </a:pPr>
            <a:endParaRPr lang="en-US" altLang="ja-JP" sz="2000" dirty="0" smtClean="0">
              <a:solidFill>
                <a:srgbClr val="0070C0"/>
              </a:solidFill>
            </a:endParaRPr>
          </a:p>
          <a:p>
            <a:pPr marL="0" indent="0" fontAlgn="auto">
              <a:lnSpc>
                <a:spcPct val="100000"/>
              </a:lnSpc>
              <a:spcAft>
                <a:spcPts val="0"/>
              </a:spcAft>
              <a:buFont typeface="Arial" panose="020B0604020202020204" pitchFamily="34" charset="0"/>
              <a:buNone/>
            </a:pPr>
            <a:endParaRPr lang="en-US" altLang="ja-JP" sz="2000" dirty="0" smtClean="0">
              <a:solidFill>
                <a:srgbClr val="0070C0"/>
              </a:solidFill>
            </a:endParaRPr>
          </a:p>
          <a:p>
            <a:pPr marL="0" indent="0" fontAlgn="auto">
              <a:lnSpc>
                <a:spcPct val="100000"/>
              </a:lnSpc>
              <a:spcAft>
                <a:spcPts val="0"/>
              </a:spcAft>
              <a:buFont typeface="Arial" panose="020B0604020202020204" pitchFamily="34" charset="0"/>
              <a:buNone/>
            </a:pPr>
            <a:endParaRPr lang="en-US" altLang="ja-JP" sz="2000" dirty="0" smtClean="0">
              <a:solidFill>
                <a:srgbClr val="0070C0"/>
              </a:solidFill>
            </a:endParaRPr>
          </a:p>
          <a:p>
            <a:pPr marL="0" indent="0" fontAlgn="auto">
              <a:lnSpc>
                <a:spcPct val="100000"/>
              </a:lnSpc>
              <a:spcAft>
                <a:spcPts val="0"/>
              </a:spcAft>
              <a:buFont typeface="Arial" panose="020B0604020202020204" pitchFamily="34" charset="0"/>
              <a:buNone/>
            </a:pPr>
            <a:endParaRPr lang="en-US" altLang="ja-JP" sz="2000" dirty="0" smtClean="0">
              <a:solidFill>
                <a:srgbClr val="0070C0"/>
              </a:solidFill>
            </a:endParaRPr>
          </a:p>
          <a:p>
            <a:pPr marL="0" indent="0" fontAlgn="auto">
              <a:lnSpc>
                <a:spcPct val="100000"/>
              </a:lnSpc>
              <a:spcAft>
                <a:spcPts val="0"/>
              </a:spcAft>
              <a:buNone/>
            </a:pPr>
            <a:endParaRPr lang="en-US" altLang="ja-JP" sz="2800" dirty="0" smtClean="0"/>
          </a:p>
          <a:p>
            <a:pPr marL="0" indent="0" fontAlgn="auto">
              <a:lnSpc>
                <a:spcPct val="100000"/>
              </a:lnSpc>
              <a:spcAft>
                <a:spcPts val="0"/>
              </a:spcAft>
              <a:buNone/>
            </a:pPr>
            <a:r>
              <a:rPr lang="ja-JP" altLang="en-US" sz="2800" i="1" dirty="0" smtClean="0"/>
              <a:t>　　</a:t>
            </a:r>
            <a:endParaRPr lang="en-US" altLang="ja-JP" sz="2000" i="1" dirty="0" smtClean="0"/>
          </a:p>
        </p:txBody>
      </p:sp>
      <p:sp>
        <p:nvSpPr>
          <p:cNvPr id="6" name="ホームベース 5"/>
          <p:cNvSpPr/>
          <p:nvPr/>
        </p:nvSpPr>
        <p:spPr>
          <a:xfrm>
            <a:off x="1017036" y="3429000"/>
            <a:ext cx="7557023" cy="999841"/>
          </a:xfrm>
          <a:prstGeom prst="homePlate">
            <a:avLst>
              <a:gd name="adj" fmla="val 0"/>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2400" dirty="0" smtClean="0">
                <a:solidFill>
                  <a:schemeClr val="tx1"/>
                </a:solidFill>
              </a:rPr>
              <a:t>借入額の減額により、</a:t>
            </a:r>
            <a:r>
              <a:rPr lang="en-US" altLang="ja-JP" sz="2400" dirty="0" smtClean="0">
                <a:solidFill>
                  <a:schemeClr val="tx1"/>
                </a:solidFill>
              </a:rPr>
              <a:t>30</a:t>
            </a:r>
            <a:r>
              <a:rPr lang="ja-JP" altLang="en-US" sz="2400" dirty="0" smtClean="0">
                <a:solidFill>
                  <a:schemeClr val="tx1"/>
                </a:solidFill>
              </a:rPr>
              <a:t>年間の</a:t>
            </a:r>
            <a:r>
              <a:rPr lang="ja-JP" altLang="en-US" sz="2400" u="sng" dirty="0" smtClean="0">
                <a:solidFill>
                  <a:schemeClr val="tx1"/>
                </a:solidFill>
              </a:rPr>
              <a:t>支払い</a:t>
            </a:r>
            <a:r>
              <a:rPr lang="ja-JP" altLang="en-US" sz="2400" u="sng" dirty="0">
                <a:solidFill>
                  <a:schemeClr val="tx1"/>
                </a:solidFill>
              </a:rPr>
              <a:t>総額</a:t>
            </a:r>
            <a:r>
              <a:rPr lang="ja-JP" altLang="en-US" sz="2400" u="sng" dirty="0" smtClean="0">
                <a:solidFill>
                  <a:schemeClr val="tx1"/>
                </a:solidFill>
              </a:rPr>
              <a:t>は</a:t>
            </a:r>
            <a:r>
              <a:rPr lang="en-US" altLang="ja-JP" sz="2400" u="sng" dirty="0" smtClean="0">
                <a:solidFill>
                  <a:schemeClr val="tx1"/>
                </a:solidFill>
              </a:rPr>
              <a:t>1,330</a:t>
            </a:r>
            <a:r>
              <a:rPr lang="ja-JP" altLang="en-US" sz="2400" u="sng" dirty="0" smtClean="0">
                <a:solidFill>
                  <a:schemeClr val="tx1"/>
                </a:solidFill>
              </a:rPr>
              <a:t>万円（うち利息は約</a:t>
            </a:r>
            <a:r>
              <a:rPr lang="en-US" altLang="ja-JP" sz="2400" u="sng" dirty="0" smtClean="0">
                <a:solidFill>
                  <a:schemeClr val="tx1"/>
                </a:solidFill>
              </a:rPr>
              <a:t>330</a:t>
            </a:r>
            <a:r>
              <a:rPr lang="ja-JP" altLang="en-US" sz="2400" u="sng" dirty="0" smtClean="0">
                <a:solidFill>
                  <a:schemeClr val="tx1"/>
                </a:solidFill>
              </a:rPr>
              <a:t>万円）</a:t>
            </a:r>
            <a:r>
              <a:rPr lang="ja-JP" altLang="en-US" sz="2400" dirty="0" smtClean="0">
                <a:solidFill>
                  <a:schemeClr val="tx1"/>
                </a:solidFill>
              </a:rPr>
              <a:t>減らすことができます。</a:t>
            </a:r>
            <a:endParaRPr lang="en-US" altLang="ja-JP" sz="2400" dirty="0" smtClean="0">
              <a:solidFill>
                <a:schemeClr val="tx1"/>
              </a:solidFill>
            </a:endParaRPr>
          </a:p>
        </p:txBody>
      </p:sp>
      <p:sp>
        <p:nvSpPr>
          <p:cNvPr id="7" name="円/楕円 6"/>
          <p:cNvSpPr>
            <a:spLocks noChangeArrowheads="1"/>
          </p:cNvSpPr>
          <p:nvPr/>
        </p:nvSpPr>
        <p:spPr bwMode="auto">
          <a:xfrm>
            <a:off x="6263770" y="260648"/>
            <a:ext cx="2466107" cy="746944"/>
          </a:xfrm>
          <a:prstGeom prst="ellipse">
            <a:avLst/>
          </a:prstGeom>
          <a:solidFill>
            <a:srgbClr val="FFCCFF"/>
          </a:solidFill>
          <a:ln w="9525" algn="ctr">
            <a:solidFill>
              <a:schemeClr val="tx1"/>
            </a:solidFill>
            <a:round/>
            <a:headEnd/>
            <a:tailEnd/>
          </a:ln>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buFontTx/>
              <a:buNone/>
              <a:defRPr/>
            </a:pPr>
            <a:r>
              <a:rPr lang="ja-JP" altLang="en-US" sz="2400" dirty="0" smtClean="0">
                <a:latin typeface="+mj-ea"/>
                <a:ea typeface="+mj-ea"/>
              </a:rPr>
              <a:t>支出を減らす</a:t>
            </a:r>
          </a:p>
        </p:txBody>
      </p:sp>
      <p:sp>
        <p:nvSpPr>
          <p:cNvPr id="9" name="正方形/長方形 8"/>
          <p:cNvSpPr/>
          <p:nvPr/>
        </p:nvSpPr>
        <p:spPr>
          <a:xfrm>
            <a:off x="1017659" y="4581128"/>
            <a:ext cx="7556400" cy="1080120"/>
          </a:xfrm>
          <a:prstGeom prst="rect">
            <a:avLst/>
          </a:prstGeom>
          <a:noFill/>
          <a:ln>
            <a:solidFill>
              <a:schemeClr val="tx1"/>
            </a:solidFill>
          </a:ln>
        </p:spPr>
        <p:style>
          <a:lnRef idx="1">
            <a:schemeClr val="accent4"/>
          </a:lnRef>
          <a:fillRef idx="2">
            <a:schemeClr val="accent4"/>
          </a:fillRef>
          <a:effectRef idx="1">
            <a:schemeClr val="accent4"/>
          </a:effectRef>
          <a:fontRef idx="minor">
            <a:schemeClr val="dk1"/>
          </a:fontRef>
        </p:style>
        <p:txBody>
          <a:bodyPr anchor="ctr"/>
          <a:lstStyle/>
          <a:p>
            <a:pPr marL="625475" indent="-625475">
              <a:spcBef>
                <a:spcPts val="600"/>
              </a:spcBef>
              <a:defRPr/>
            </a:pPr>
            <a:r>
              <a:rPr lang="ja-JP" altLang="en-US" sz="2000" dirty="0" smtClean="0">
                <a:latin typeface="+mn-ea"/>
              </a:rPr>
              <a:t>（注） 中古住宅を購入する場合は、仲介手数料が必要になり、その上限額は、成約価格の</a:t>
            </a:r>
            <a:r>
              <a:rPr lang="en-US" altLang="ja-JP" sz="2000" dirty="0" smtClean="0">
                <a:latin typeface="+mn-ea"/>
              </a:rPr>
              <a:t>3</a:t>
            </a:r>
            <a:r>
              <a:rPr lang="ja-JP" altLang="en-US" sz="2000" dirty="0" smtClean="0">
                <a:latin typeface="+mn-ea"/>
              </a:rPr>
              <a:t>％に</a:t>
            </a:r>
            <a:r>
              <a:rPr lang="en-US" altLang="ja-JP" sz="2000" dirty="0" smtClean="0">
                <a:latin typeface="+mn-ea"/>
              </a:rPr>
              <a:t>6</a:t>
            </a:r>
            <a:r>
              <a:rPr lang="ja-JP" altLang="en-US" sz="2000" dirty="0" smtClean="0">
                <a:latin typeface="+mn-ea"/>
              </a:rPr>
              <a:t>万円を加算した額になります。本例では、</a:t>
            </a:r>
            <a:r>
              <a:rPr lang="en-US" altLang="ja-JP" sz="2000" dirty="0" smtClean="0">
                <a:latin typeface="+mn-ea"/>
              </a:rPr>
              <a:t>2,500</a:t>
            </a:r>
            <a:r>
              <a:rPr lang="ja-JP" altLang="en-US" sz="2000" dirty="0" smtClean="0">
                <a:latin typeface="+mn-ea"/>
              </a:rPr>
              <a:t>万円</a:t>
            </a:r>
            <a:r>
              <a:rPr lang="en-US" altLang="ja-JP" sz="2000" dirty="0" smtClean="0">
                <a:latin typeface="+mn-ea"/>
              </a:rPr>
              <a:t>×3</a:t>
            </a:r>
            <a:r>
              <a:rPr lang="ja-JP" altLang="en-US" sz="2000" dirty="0" smtClean="0">
                <a:latin typeface="+mn-ea"/>
              </a:rPr>
              <a:t>％＋</a:t>
            </a:r>
            <a:r>
              <a:rPr lang="en-US" altLang="ja-JP" sz="2000" dirty="0" smtClean="0">
                <a:latin typeface="+mn-ea"/>
              </a:rPr>
              <a:t>6</a:t>
            </a:r>
            <a:r>
              <a:rPr lang="ja-JP" altLang="en-US" sz="2000" dirty="0" smtClean="0">
                <a:latin typeface="+mn-ea"/>
              </a:rPr>
              <a:t>万円＝</a:t>
            </a:r>
            <a:r>
              <a:rPr lang="en-US" altLang="ja-JP" sz="2000" dirty="0" smtClean="0">
                <a:latin typeface="+mn-ea"/>
              </a:rPr>
              <a:t>81</a:t>
            </a:r>
            <a:r>
              <a:rPr lang="ja-JP" altLang="en-US" sz="2000" dirty="0" smtClean="0">
                <a:latin typeface="+mn-ea"/>
              </a:rPr>
              <a:t>万円を支出に加算します。</a:t>
            </a:r>
            <a:endParaRPr lang="ja-JP" altLang="ja-JP" sz="2000" dirty="0">
              <a:latin typeface="+mn-ea"/>
            </a:endParaRPr>
          </a:p>
        </p:txBody>
      </p:sp>
      <p:sp>
        <p:nvSpPr>
          <p:cNvPr id="8" name="タイトル 3"/>
          <p:cNvSpPr txBox="1">
            <a:spLocks/>
          </p:cNvSpPr>
          <p:nvPr/>
        </p:nvSpPr>
        <p:spPr>
          <a:xfrm>
            <a:off x="539552" y="5805264"/>
            <a:ext cx="7886700" cy="60548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268288" indent="-179388" fontAlgn="auto">
              <a:spcAft>
                <a:spcPts val="0"/>
              </a:spcAft>
              <a:buFont typeface="Arial" pitchFamily="34" charset="0"/>
              <a:buChar char="•"/>
              <a:defRPr/>
            </a:pPr>
            <a:r>
              <a:rPr lang="ja-JP" altLang="en-US" sz="2800" dirty="0" smtClean="0">
                <a:solidFill>
                  <a:prstClr val="black"/>
                </a:solidFill>
                <a:latin typeface="+mn-ea"/>
                <a:ea typeface="+mn-ea"/>
              </a:rPr>
              <a:t>このほか、リフォーム費用を減額する案も</a:t>
            </a:r>
            <a:r>
              <a:rPr lang="ja-JP" altLang="en-US" sz="2800" dirty="0" smtClean="0">
                <a:solidFill>
                  <a:prstClr val="black"/>
                </a:solidFill>
                <a:latin typeface="+mn-ea"/>
                <a:ea typeface="+mn-ea"/>
              </a:rPr>
              <a:t>ある。</a:t>
            </a:r>
            <a:endParaRPr lang="ja-JP" altLang="en-US" sz="2800" dirty="0">
              <a:solidFill>
                <a:prstClr val="black"/>
              </a:solidFill>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pPr>
              <a:defRPr/>
            </a:pPr>
            <a:fld id="{01EFCD44-3978-40A9-AE2F-AE2F7BD2A1C5}" type="slidenum">
              <a:rPr lang="ja-JP" altLang="en-US" smtClean="0"/>
              <a:pPr>
                <a:defRPr/>
              </a:pPr>
              <a:t>17</a:t>
            </a:fld>
            <a:endParaRPr lang="ja-JP" altLang="en-US"/>
          </a:p>
        </p:txBody>
      </p:sp>
      <p:graphicFrame>
        <p:nvGraphicFramePr>
          <p:cNvPr id="5" name="表 4"/>
          <p:cNvGraphicFramePr>
            <a:graphicFrameLocks noGrp="1"/>
          </p:cNvGraphicFramePr>
          <p:nvPr>
            <p:extLst>
              <p:ext uri="{D42A27DB-BD31-4B8C-83A1-F6EECF244321}">
                <p14:modId xmlns:p14="http://schemas.microsoft.com/office/powerpoint/2010/main" val="818932425"/>
              </p:ext>
            </p:extLst>
          </p:nvPr>
        </p:nvGraphicFramePr>
        <p:xfrm>
          <a:off x="539552" y="476672"/>
          <a:ext cx="7992888" cy="4165180"/>
        </p:xfrm>
        <a:graphic>
          <a:graphicData uri="http://schemas.openxmlformats.org/drawingml/2006/table">
            <a:tbl>
              <a:tblPr firstRow="1" firstCol="1" bandRow="1">
                <a:tableStyleId>{5C22544A-7EE6-4342-B048-85BDC9FD1C3A}</a:tableStyleId>
              </a:tblPr>
              <a:tblGrid>
                <a:gridCol w="2257344"/>
                <a:gridCol w="2855224"/>
                <a:gridCol w="2880320"/>
              </a:tblGrid>
              <a:tr h="468000">
                <a:tc>
                  <a:txBody>
                    <a:bodyPr/>
                    <a:lstStyle/>
                    <a:p>
                      <a:pPr algn="just">
                        <a:spcAft>
                          <a:spcPts val="0"/>
                        </a:spcAft>
                      </a:pPr>
                      <a:endParaRPr lang="ja-JP" sz="2400" kern="100" baseline="0" dirty="0">
                        <a:effectLst/>
                        <a:latin typeface="+mn-ea"/>
                        <a:ea typeface="+mn-ea"/>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2400" b="1" kern="100" baseline="0" dirty="0" smtClean="0">
                          <a:effectLst/>
                          <a:latin typeface="+mn-ea"/>
                          <a:ea typeface="+mn-ea"/>
                          <a:cs typeface="Times New Roman" panose="02020603050405020304" pitchFamily="18" charset="0"/>
                        </a:rPr>
                        <a:t>見直し前</a:t>
                      </a:r>
                      <a:endParaRPr lang="ja-JP" sz="2400" b="1" kern="100" baseline="0" dirty="0">
                        <a:effectLst/>
                        <a:latin typeface="+mn-ea"/>
                        <a:ea typeface="+mn-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2400" b="1" kern="100" baseline="0" dirty="0" smtClean="0">
                          <a:effectLst/>
                          <a:latin typeface="+mn-ea"/>
                          <a:ea typeface="+mn-ea"/>
                          <a:cs typeface="Times New Roman" panose="02020603050405020304" pitchFamily="18" charset="0"/>
                        </a:rPr>
                        <a:t>見直し後</a:t>
                      </a:r>
                      <a:endParaRPr lang="ja-JP" sz="2400" b="1" kern="100" baseline="0" dirty="0">
                        <a:effectLst/>
                        <a:latin typeface="+mn-ea"/>
                        <a:ea typeface="+mn-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6946">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ja-JP" altLang="ja-JP" sz="2400" kern="100" baseline="0" dirty="0" smtClean="0">
                          <a:effectLst/>
                          <a:latin typeface="+mn-lt"/>
                        </a:rPr>
                        <a:t>借入金額</a:t>
                      </a:r>
                      <a:endParaRPr lang="ja-JP" altLang="ja-JP" sz="2400" kern="100" baseline="0" dirty="0" smtClean="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2400" kern="100" baseline="0" dirty="0" smtClean="0">
                          <a:effectLst/>
                          <a:latin typeface="+mn-lt"/>
                        </a:rPr>
                        <a:t>3,000</a:t>
                      </a:r>
                      <a:r>
                        <a:rPr lang="ja-JP" altLang="ja-JP" sz="2400" kern="100" baseline="0" dirty="0" smtClean="0">
                          <a:effectLst/>
                          <a:latin typeface="+mn-lt"/>
                        </a:rPr>
                        <a:t>万円</a:t>
                      </a:r>
                    </a:p>
                    <a:p>
                      <a:pPr algn="ctr">
                        <a:spcAft>
                          <a:spcPts val="0"/>
                        </a:spcAft>
                      </a:pPr>
                      <a:r>
                        <a:rPr lang="ja-JP" altLang="ja-JP" sz="2400" kern="100" baseline="0" dirty="0" smtClean="0">
                          <a:effectLst/>
                          <a:latin typeface="+mn-lt"/>
                        </a:rPr>
                        <a:t>（</a:t>
                      </a:r>
                      <a:r>
                        <a:rPr lang="ja-JP" altLang="en-US" sz="2400" kern="100" baseline="0" dirty="0" smtClean="0">
                          <a:effectLst/>
                          <a:latin typeface="+mn-lt"/>
                        </a:rPr>
                        <a:t>賞与での</a:t>
                      </a:r>
                      <a:r>
                        <a:rPr lang="ja-JP" altLang="ja-JP" sz="2400" kern="100" baseline="0" dirty="0" smtClean="0">
                          <a:effectLst/>
                          <a:latin typeface="+mn-lt"/>
                        </a:rPr>
                        <a:t>返済なし）</a:t>
                      </a:r>
                      <a:endParaRPr lang="ja-JP" sz="2400" kern="100" baseline="0" dirty="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ja-JP" sz="2400" kern="100" baseline="0" dirty="0" smtClean="0">
                          <a:effectLst/>
                          <a:latin typeface="+mn-lt"/>
                        </a:rPr>
                        <a:t>2,000</a:t>
                      </a:r>
                      <a:r>
                        <a:rPr lang="ja-JP" altLang="ja-JP" sz="2400" kern="100" baseline="0" dirty="0" smtClean="0">
                          <a:effectLst/>
                          <a:latin typeface="+mn-lt"/>
                        </a:rPr>
                        <a:t>万円</a:t>
                      </a:r>
                      <a:endParaRPr lang="en-US" altLang="ja-JP" sz="2400" kern="100" baseline="0" dirty="0" smtClean="0">
                        <a:effectLst/>
                        <a:latin typeface="+mn-lt"/>
                        <a:ea typeface="+mj-ea"/>
                        <a:cs typeface="Times New Roman" panose="02020603050405020304" pitchFamily="18" charset="0"/>
                      </a:endParaRPr>
                    </a:p>
                    <a:p>
                      <a:pPr algn="ctr">
                        <a:spcAft>
                          <a:spcPts val="0"/>
                        </a:spcAft>
                      </a:pPr>
                      <a:r>
                        <a:rPr lang="ja-JP" altLang="en-US" sz="2400" kern="100" baseline="0" dirty="0" smtClean="0">
                          <a:effectLst/>
                          <a:latin typeface="+mn-lt"/>
                          <a:ea typeface="+mj-ea"/>
                          <a:cs typeface="Times New Roman" panose="02020603050405020304" pitchFamily="18" charset="0"/>
                        </a:rPr>
                        <a:t>（賞与での返済なし）</a:t>
                      </a:r>
                      <a:endParaRPr lang="ja-JP" sz="2400" kern="100" baseline="0" dirty="0">
                        <a:effectLst/>
                        <a:latin typeface="+mn-lt"/>
                        <a:ea typeface="+mj-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039">
                <a:tc>
                  <a:txBody>
                    <a:bodyPr/>
                    <a:lstStyle/>
                    <a:p>
                      <a:pPr algn="ctr">
                        <a:spcAft>
                          <a:spcPts val="0"/>
                        </a:spcAft>
                      </a:pPr>
                      <a:r>
                        <a:rPr lang="ja-JP" sz="2400" kern="100" baseline="0" dirty="0">
                          <a:effectLst/>
                          <a:latin typeface="+mn-lt"/>
                        </a:rPr>
                        <a:t>借入期間</a:t>
                      </a:r>
                      <a:endParaRPr lang="ja-JP" sz="2400" kern="100" baseline="0" dirty="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100" baseline="0" dirty="0">
                          <a:effectLst/>
                          <a:latin typeface="+mn-lt"/>
                        </a:rPr>
                        <a:t>30</a:t>
                      </a:r>
                      <a:r>
                        <a:rPr lang="ja-JP" sz="2400" kern="100" baseline="0" dirty="0">
                          <a:effectLst/>
                          <a:latin typeface="+mn-lt"/>
                        </a:rPr>
                        <a:t>年</a:t>
                      </a:r>
                      <a:endParaRPr lang="ja-JP" sz="2400" kern="100" baseline="0" dirty="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ja-JP" sz="2400" kern="100" baseline="0" dirty="0" smtClean="0">
                          <a:effectLst/>
                          <a:latin typeface="+mn-lt"/>
                        </a:rPr>
                        <a:t>30</a:t>
                      </a:r>
                      <a:r>
                        <a:rPr lang="ja-JP" altLang="ja-JP" sz="2400" kern="100" baseline="0" dirty="0" smtClean="0">
                          <a:effectLst/>
                          <a:latin typeface="+mn-lt"/>
                        </a:rPr>
                        <a:t>年</a:t>
                      </a:r>
                      <a:endParaRPr lang="ja-JP" altLang="ja-JP" sz="2400" kern="100" baseline="0" dirty="0" smtClean="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039">
                <a:tc>
                  <a:txBody>
                    <a:bodyPr/>
                    <a:lstStyle/>
                    <a:p>
                      <a:pPr algn="ctr">
                        <a:spcAft>
                          <a:spcPts val="0"/>
                        </a:spcAft>
                      </a:pPr>
                      <a:r>
                        <a:rPr lang="ja-JP" sz="2400" kern="100" baseline="0" dirty="0">
                          <a:effectLst/>
                          <a:latin typeface="+mn-lt"/>
                        </a:rPr>
                        <a:t>金利</a:t>
                      </a:r>
                      <a:endParaRPr lang="ja-JP" sz="2400" kern="100" baseline="0" dirty="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100" baseline="0" dirty="0">
                          <a:effectLst/>
                          <a:latin typeface="+mn-lt"/>
                        </a:rPr>
                        <a:t>2%</a:t>
                      </a:r>
                      <a:r>
                        <a:rPr lang="ja-JP" sz="2400" kern="100" baseline="0" dirty="0">
                          <a:effectLst/>
                          <a:latin typeface="+mn-lt"/>
                        </a:rPr>
                        <a:t>（固定金利）</a:t>
                      </a:r>
                      <a:endParaRPr lang="ja-JP" sz="2400" kern="100" baseline="0" dirty="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2400" kern="100" baseline="0" dirty="0" smtClean="0">
                          <a:effectLst/>
                          <a:latin typeface="+mn-lt"/>
                        </a:rPr>
                        <a:t>2%</a:t>
                      </a:r>
                      <a:r>
                        <a:rPr lang="ja-JP" altLang="ja-JP" sz="2400" kern="100" baseline="0" dirty="0" smtClean="0">
                          <a:effectLst/>
                          <a:latin typeface="+mn-lt"/>
                        </a:rPr>
                        <a:t>（固定金利）</a:t>
                      </a:r>
                      <a:endParaRPr lang="ja-JP" altLang="ja-JP" sz="2400" kern="100" baseline="0" dirty="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039">
                <a:tc>
                  <a:txBody>
                    <a:bodyPr/>
                    <a:lstStyle/>
                    <a:p>
                      <a:pPr algn="ctr">
                        <a:spcAft>
                          <a:spcPts val="0"/>
                        </a:spcAft>
                      </a:pPr>
                      <a:r>
                        <a:rPr lang="ja-JP" sz="2400" kern="100" baseline="0" dirty="0">
                          <a:effectLst/>
                          <a:latin typeface="+mn-lt"/>
                        </a:rPr>
                        <a:t>返済方法</a:t>
                      </a:r>
                      <a:endParaRPr lang="ja-JP" sz="2400" kern="100" baseline="0" dirty="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2400" kern="100" baseline="0" dirty="0">
                          <a:effectLst/>
                          <a:latin typeface="+mn-lt"/>
                        </a:rPr>
                        <a:t>元利均等返済</a:t>
                      </a:r>
                      <a:endParaRPr lang="ja-JP" sz="2400" kern="100" baseline="0" dirty="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ja-JP" altLang="ja-JP" sz="2400" kern="100" baseline="0" dirty="0" smtClean="0">
                          <a:effectLst/>
                          <a:latin typeface="+mn-lt"/>
                        </a:rPr>
                        <a:t>元利均等返済</a:t>
                      </a:r>
                      <a:endParaRPr lang="ja-JP" altLang="ja-JP" sz="2400" kern="100" baseline="0" dirty="0" smtClean="0">
                        <a:effectLst/>
                        <a:latin typeface="+mn-lt"/>
                        <a:ea typeface="ＭＳ 明朝" panose="02020609040205080304" pitchFamily="17" charset="-128"/>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039">
                <a:tc>
                  <a:txBody>
                    <a:bodyPr/>
                    <a:lstStyle/>
                    <a:p>
                      <a:pPr algn="ctr">
                        <a:spcAft>
                          <a:spcPts val="0"/>
                        </a:spcAft>
                      </a:pPr>
                      <a:r>
                        <a:rPr lang="ja-JP" altLang="en-US" sz="2400" kern="100" baseline="0" dirty="0" smtClean="0">
                          <a:effectLst/>
                          <a:latin typeface="+mn-lt"/>
                          <a:ea typeface="+mj-ea"/>
                          <a:cs typeface="Times New Roman" panose="02020603050405020304" pitchFamily="18" charset="0"/>
                        </a:rPr>
                        <a:t>毎月の返済額</a:t>
                      </a:r>
                      <a:endParaRPr lang="ja-JP" sz="2400" kern="100" baseline="0" dirty="0">
                        <a:effectLst/>
                        <a:latin typeface="+mn-lt"/>
                        <a:ea typeface="+mj-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2400" kern="100" baseline="0" dirty="0" smtClean="0">
                          <a:effectLst/>
                          <a:latin typeface="+mn-lt"/>
                          <a:ea typeface="+mj-ea"/>
                          <a:cs typeface="Times New Roman" panose="02020603050405020304" pitchFamily="18" charset="0"/>
                        </a:rPr>
                        <a:t>110,885</a:t>
                      </a:r>
                      <a:r>
                        <a:rPr lang="ja-JP" altLang="en-US" sz="2400" kern="100" baseline="0" dirty="0" smtClean="0">
                          <a:effectLst/>
                          <a:latin typeface="+mn-lt"/>
                          <a:ea typeface="+mj-ea"/>
                          <a:cs typeface="Times New Roman" panose="02020603050405020304" pitchFamily="18" charset="0"/>
                        </a:rPr>
                        <a:t>円</a:t>
                      </a:r>
                      <a:endParaRPr lang="en-US" altLang="ja-JP" sz="2400" kern="100" baseline="0" dirty="0" smtClean="0">
                        <a:effectLst/>
                        <a:latin typeface="+mn-lt"/>
                        <a:ea typeface="+mj-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kumimoji="1" lang="en-US" altLang="ja-JP" sz="2400" kern="100" baseline="0" dirty="0" smtClean="0">
                          <a:solidFill>
                            <a:schemeClr val="dk1"/>
                          </a:solidFill>
                          <a:effectLst/>
                          <a:latin typeface="+mn-lt"/>
                          <a:ea typeface="+mn-ea"/>
                          <a:cs typeface="Times New Roman" panose="02020603050405020304" pitchFamily="18" charset="0"/>
                        </a:rPr>
                        <a:t>73,923</a:t>
                      </a:r>
                      <a:r>
                        <a:rPr kumimoji="1" lang="ja-JP" altLang="en-US" sz="2400" kern="100" baseline="0" dirty="0" smtClean="0">
                          <a:solidFill>
                            <a:schemeClr val="dk1"/>
                          </a:solidFill>
                          <a:effectLst/>
                          <a:latin typeface="+mn-lt"/>
                          <a:ea typeface="+mn-ea"/>
                          <a:cs typeface="Times New Roman" panose="02020603050405020304" pitchFamily="18" charset="0"/>
                        </a:rPr>
                        <a:t>円</a:t>
                      </a:r>
                      <a:endParaRPr kumimoji="1" lang="en-US" altLang="ja-JP" sz="2400" kern="100" baseline="0" dirty="0" smtClean="0">
                        <a:solidFill>
                          <a:schemeClr val="dk1"/>
                        </a:solidFill>
                        <a:effectLst/>
                        <a:latin typeface="+mn-lt"/>
                        <a:ea typeface="+mn-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039">
                <a:tc>
                  <a:txBody>
                    <a:bodyPr/>
                    <a:lstStyle/>
                    <a:p>
                      <a:pPr algn="ctr">
                        <a:spcAft>
                          <a:spcPts val="0"/>
                        </a:spcAft>
                      </a:pPr>
                      <a:r>
                        <a:rPr lang="ja-JP" altLang="en-US" sz="2400" kern="100" baseline="0" dirty="0" smtClean="0">
                          <a:effectLst/>
                          <a:latin typeface="+mn-lt"/>
                          <a:ea typeface="+mj-ea"/>
                          <a:cs typeface="Times New Roman" panose="02020603050405020304" pitchFamily="18" charset="0"/>
                        </a:rPr>
                        <a:t>年間の返済額</a:t>
                      </a:r>
                      <a:endParaRPr lang="ja-JP" sz="2400" kern="100" baseline="0" dirty="0">
                        <a:effectLst/>
                        <a:latin typeface="+mn-lt"/>
                        <a:ea typeface="+mj-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2400" kern="100" baseline="0" dirty="0" smtClean="0">
                          <a:effectLst/>
                          <a:latin typeface="+mn-lt"/>
                          <a:ea typeface="+mj-ea"/>
                          <a:cs typeface="Times New Roman" panose="02020603050405020304" pitchFamily="18" charset="0"/>
                        </a:rPr>
                        <a:t>約</a:t>
                      </a:r>
                      <a:r>
                        <a:rPr lang="en-US" altLang="ja-JP" sz="2400" kern="100" baseline="0" dirty="0" smtClean="0">
                          <a:effectLst/>
                          <a:latin typeface="+mn-lt"/>
                          <a:ea typeface="+mj-ea"/>
                          <a:cs typeface="Times New Roman" panose="02020603050405020304" pitchFamily="18" charset="0"/>
                        </a:rPr>
                        <a:t>133</a:t>
                      </a:r>
                      <a:r>
                        <a:rPr lang="ja-JP" altLang="en-US" sz="2400" kern="100" baseline="0" dirty="0" smtClean="0">
                          <a:effectLst/>
                          <a:latin typeface="+mn-lt"/>
                          <a:ea typeface="+mj-ea"/>
                          <a:cs typeface="Times New Roman" panose="02020603050405020304" pitchFamily="18" charset="0"/>
                        </a:rPr>
                        <a:t>万円</a:t>
                      </a:r>
                      <a:endParaRPr lang="en-US" altLang="ja-JP" sz="2400" kern="100" baseline="0" dirty="0" smtClean="0">
                        <a:effectLst/>
                        <a:latin typeface="+mn-lt"/>
                        <a:ea typeface="+mj-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2400" kern="100" baseline="0" dirty="0" smtClean="0">
                          <a:solidFill>
                            <a:schemeClr val="dk1"/>
                          </a:solidFill>
                          <a:effectLst/>
                          <a:latin typeface="+mn-lt"/>
                          <a:ea typeface="+mn-ea"/>
                          <a:cs typeface="Times New Roman" panose="02020603050405020304" pitchFamily="18" charset="0"/>
                        </a:rPr>
                        <a:t>約</a:t>
                      </a:r>
                      <a:r>
                        <a:rPr kumimoji="1" lang="en-US" altLang="ja-JP" sz="2400" kern="100" baseline="0" dirty="0" smtClean="0">
                          <a:solidFill>
                            <a:schemeClr val="dk1"/>
                          </a:solidFill>
                          <a:effectLst/>
                          <a:latin typeface="+mn-lt"/>
                          <a:ea typeface="+mn-ea"/>
                          <a:cs typeface="Times New Roman" panose="02020603050405020304" pitchFamily="18" charset="0"/>
                        </a:rPr>
                        <a:t>89</a:t>
                      </a:r>
                      <a:r>
                        <a:rPr kumimoji="1" lang="ja-JP" altLang="en-US" sz="2400" kern="100" baseline="0" dirty="0" smtClean="0">
                          <a:solidFill>
                            <a:schemeClr val="dk1"/>
                          </a:solidFill>
                          <a:effectLst/>
                          <a:latin typeface="+mn-lt"/>
                          <a:ea typeface="+mn-ea"/>
                          <a:cs typeface="Times New Roman" panose="02020603050405020304" pitchFamily="18" charset="0"/>
                        </a:rPr>
                        <a:t>万円</a:t>
                      </a:r>
                      <a:endParaRPr kumimoji="1" lang="en-US" altLang="ja-JP" sz="2400" kern="100" baseline="0" dirty="0" smtClean="0">
                        <a:solidFill>
                          <a:schemeClr val="dk1"/>
                        </a:solidFill>
                        <a:effectLst/>
                        <a:latin typeface="+mn-lt"/>
                        <a:ea typeface="+mn-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039">
                <a:tc>
                  <a:txBody>
                    <a:bodyPr/>
                    <a:lstStyle/>
                    <a:p>
                      <a:pPr algn="ctr">
                        <a:spcAft>
                          <a:spcPts val="0"/>
                        </a:spcAft>
                      </a:pPr>
                      <a:r>
                        <a:rPr lang="ja-JP" altLang="en-US" sz="2400" kern="100" baseline="0" dirty="0" smtClean="0">
                          <a:effectLst/>
                          <a:latin typeface="+mn-lt"/>
                          <a:ea typeface="+mj-ea"/>
                          <a:cs typeface="Times New Roman" panose="02020603050405020304" pitchFamily="18" charset="0"/>
                        </a:rPr>
                        <a:t>総返済額</a:t>
                      </a:r>
                      <a:endParaRPr lang="ja-JP" sz="2400" kern="100" baseline="0" dirty="0">
                        <a:effectLst/>
                        <a:latin typeface="+mn-lt"/>
                        <a:ea typeface="+mj-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2400" kern="100" baseline="0" dirty="0" smtClean="0">
                          <a:effectLst/>
                          <a:latin typeface="+mn-lt"/>
                          <a:ea typeface="+mj-ea"/>
                          <a:cs typeface="Times New Roman" panose="02020603050405020304" pitchFamily="18" charset="0"/>
                        </a:rPr>
                        <a:t>約</a:t>
                      </a:r>
                      <a:r>
                        <a:rPr lang="en-US" altLang="ja-JP" sz="2400" kern="100" baseline="0" dirty="0" smtClean="0">
                          <a:effectLst/>
                          <a:latin typeface="+mn-lt"/>
                          <a:ea typeface="+mj-ea"/>
                          <a:cs typeface="Times New Roman" panose="02020603050405020304" pitchFamily="18" charset="0"/>
                        </a:rPr>
                        <a:t>3,990</a:t>
                      </a:r>
                      <a:r>
                        <a:rPr lang="ja-JP" altLang="en-US" sz="2400" kern="100" baseline="0" dirty="0" smtClean="0">
                          <a:effectLst/>
                          <a:latin typeface="+mn-lt"/>
                          <a:ea typeface="+mj-ea"/>
                          <a:cs typeface="Times New Roman" panose="02020603050405020304" pitchFamily="18" charset="0"/>
                        </a:rPr>
                        <a:t>万円</a:t>
                      </a:r>
                      <a:endParaRPr lang="en-US" altLang="ja-JP" sz="2400" kern="100" baseline="0" dirty="0" smtClean="0">
                        <a:effectLst/>
                        <a:latin typeface="+mn-lt"/>
                        <a:ea typeface="+mj-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2400" kern="100" baseline="0" dirty="0" smtClean="0">
                          <a:solidFill>
                            <a:schemeClr val="dk1"/>
                          </a:solidFill>
                          <a:effectLst/>
                          <a:latin typeface="+mn-lt"/>
                          <a:ea typeface="+mn-ea"/>
                          <a:cs typeface="Times New Roman" panose="02020603050405020304" pitchFamily="18" charset="0"/>
                        </a:rPr>
                        <a:t>約</a:t>
                      </a:r>
                      <a:r>
                        <a:rPr kumimoji="1" lang="en-US" altLang="ja-JP" sz="2400" kern="100" baseline="0" dirty="0" smtClean="0">
                          <a:solidFill>
                            <a:schemeClr val="dk1"/>
                          </a:solidFill>
                          <a:effectLst/>
                          <a:latin typeface="+mn-lt"/>
                          <a:ea typeface="+mn-ea"/>
                          <a:cs typeface="Times New Roman" panose="02020603050405020304" pitchFamily="18" charset="0"/>
                        </a:rPr>
                        <a:t>2,670</a:t>
                      </a:r>
                      <a:r>
                        <a:rPr kumimoji="1" lang="ja-JP" altLang="en-US" sz="2400" kern="100" baseline="0" dirty="0" smtClean="0">
                          <a:solidFill>
                            <a:schemeClr val="dk1"/>
                          </a:solidFill>
                          <a:effectLst/>
                          <a:latin typeface="+mn-lt"/>
                          <a:ea typeface="+mn-ea"/>
                          <a:cs typeface="Times New Roman" panose="02020603050405020304" pitchFamily="18" charset="0"/>
                        </a:rPr>
                        <a:t>万円</a:t>
                      </a:r>
                      <a:endParaRPr kumimoji="1" lang="en-US" altLang="ja-JP" sz="2400" kern="100" baseline="0" dirty="0" smtClean="0">
                        <a:solidFill>
                          <a:schemeClr val="dk1"/>
                        </a:solidFill>
                        <a:effectLst/>
                        <a:latin typeface="+mn-lt"/>
                        <a:ea typeface="+mn-ea"/>
                        <a:cs typeface="Times New Roman" panose="02020603050405020304" pitchFamily="18" charset="0"/>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539552" y="4801795"/>
            <a:ext cx="7992888" cy="1723549"/>
          </a:xfrm>
          <a:prstGeom prst="rect">
            <a:avLst/>
          </a:prstGeom>
          <a:noFill/>
        </p:spPr>
        <p:txBody>
          <a:bodyPr wrap="square" rtlCol="0" anchor="ctr">
            <a:spAutoFit/>
          </a:bodyPr>
          <a:lstStyle/>
          <a:p>
            <a:pPr marL="355600" indent="-355600" eaLnBrk="1" hangingPunct="1">
              <a:buFont typeface="Wingdings 3" pitchFamily="18" charset="2"/>
              <a:buNone/>
            </a:pPr>
            <a:r>
              <a:rPr lang="ja-JP" altLang="en-US" sz="2600" dirty="0" smtClean="0">
                <a:solidFill>
                  <a:srgbClr val="FF0000"/>
                </a:solidFill>
                <a:latin typeface="+mn-ea"/>
                <a:ea typeface="+mn-ea"/>
              </a:rPr>
              <a:t>⇒中古物件への見直し</a:t>
            </a:r>
            <a:r>
              <a:rPr lang="ja-JP" altLang="en-US" sz="2600" dirty="0">
                <a:solidFill>
                  <a:srgbClr val="FF0000"/>
                </a:solidFill>
                <a:latin typeface="+mn-ea"/>
                <a:ea typeface="+mn-ea"/>
              </a:rPr>
              <a:t>と</a:t>
            </a:r>
            <a:r>
              <a:rPr lang="ja-JP" altLang="en-US" sz="2600" dirty="0" smtClean="0">
                <a:solidFill>
                  <a:srgbClr val="FF0000"/>
                </a:solidFill>
                <a:latin typeface="+mn-ea"/>
                <a:ea typeface="+mn-ea"/>
              </a:rPr>
              <a:t>リフォーム代の減額（</a:t>
            </a:r>
            <a:r>
              <a:rPr lang="en-US" altLang="ja-JP" sz="2600" dirty="0" smtClean="0">
                <a:solidFill>
                  <a:srgbClr val="FF0000"/>
                </a:solidFill>
                <a:latin typeface="+mn-ea"/>
                <a:ea typeface="+mn-ea"/>
              </a:rPr>
              <a:t>400</a:t>
            </a:r>
            <a:r>
              <a:rPr lang="ja-JP" altLang="en-US" sz="2600" dirty="0" smtClean="0">
                <a:solidFill>
                  <a:srgbClr val="FF0000"/>
                </a:solidFill>
                <a:latin typeface="+mn-ea"/>
                <a:ea typeface="+mn-ea"/>
              </a:rPr>
              <a:t>→</a:t>
            </a:r>
            <a:r>
              <a:rPr lang="en-US" altLang="ja-JP" sz="2600" dirty="0" smtClean="0">
                <a:solidFill>
                  <a:srgbClr val="FF0000"/>
                </a:solidFill>
                <a:latin typeface="+mn-ea"/>
                <a:ea typeface="+mn-ea"/>
              </a:rPr>
              <a:t>200</a:t>
            </a:r>
            <a:r>
              <a:rPr lang="ja-JP" altLang="en-US" sz="2600" dirty="0" smtClean="0">
                <a:solidFill>
                  <a:srgbClr val="FF0000"/>
                </a:solidFill>
                <a:latin typeface="+mn-ea"/>
                <a:ea typeface="+mn-ea"/>
              </a:rPr>
              <a:t>万円）で、</a:t>
            </a:r>
            <a:r>
              <a:rPr lang="en-US" altLang="ja-JP" sz="2600" dirty="0" smtClean="0">
                <a:solidFill>
                  <a:srgbClr val="FF0000"/>
                </a:solidFill>
                <a:latin typeface="+mn-ea"/>
                <a:ea typeface="+mn-ea"/>
              </a:rPr>
              <a:t>80</a:t>
            </a:r>
            <a:r>
              <a:rPr lang="ja-JP" altLang="en-US" sz="2600" dirty="0">
                <a:solidFill>
                  <a:srgbClr val="FF0000"/>
                </a:solidFill>
                <a:latin typeface="+mn-ea"/>
                <a:ea typeface="+mn-ea"/>
              </a:rPr>
              <a:t>歳時の貯蓄残高</a:t>
            </a:r>
            <a:r>
              <a:rPr lang="ja-JP" altLang="en-US" sz="2600" dirty="0" smtClean="0">
                <a:solidFill>
                  <a:srgbClr val="FF0000"/>
                </a:solidFill>
                <a:latin typeface="+mn-ea"/>
                <a:ea typeface="+mn-ea"/>
              </a:rPr>
              <a:t>が約</a:t>
            </a:r>
            <a:r>
              <a:rPr lang="en-US" altLang="ja-JP" sz="2600" dirty="0" smtClean="0">
                <a:solidFill>
                  <a:srgbClr val="FF0000"/>
                </a:solidFill>
                <a:latin typeface="+mn-ea"/>
                <a:ea typeface="+mn-ea"/>
              </a:rPr>
              <a:t>1,500</a:t>
            </a:r>
            <a:r>
              <a:rPr lang="ja-JP" altLang="en-US" sz="2600" dirty="0" smtClean="0">
                <a:solidFill>
                  <a:srgbClr val="FF0000"/>
                </a:solidFill>
                <a:latin typeface="+mn-ea"/>
                <a:ea typeface="+mn-ea"/>
              </a:rPr>
              <a:t>万円改善されます。</a:t>
            </a:r>
            <a:endParaRPr lang="en-US" altLang="ja-JP" sz="2600" dirty="0" smtClean="0">
              <a:solidFill>
                <a:srgbClr val="FF0000"/>
              </a:solidFill>
              <a:latin typeface="+mn-ea"/>
              <a:ea typeface="+mn-ea"/>
            </a:endParaRPr>
          </a:p>
          <a:p>
            <a:pPr marL="357188" lvl="0" indent="-357188"/>
            <a:r>
              <a:rPr lang="ja-JP" altLang="en-US" sz="2800" dirty="0" smtClean="0">
                <a:solidFill>
                  <a:prstClr val="black"/>
                </a:solidFill>
                <a:latin typeface="Calibri"/>
              </a:rPr>
              <a:t>　　　</a:t>
            </a:r>
            <a:r>
              <a:rPr lang="ja-JP" altLang="en-US" sz="2800" u="heavy" dirty="0" smtClean="0">
                <a:solidFill>
                  <a:prstClr val="black"/>
                </a:solidFill>
                <a:uFill>
                  <a:solidFill>
                    <a:srgbClr val="FF0000"/>
                  </a:solidFill>
                </a:uFill>
                <a:latin typeface="Calibri"/>
              </a:rPr>
              <a:t>赤字　約</a:t>
            </a:r>
            <a:r>
              <a:rPr lang="en-US" altLang="ja-JP" sz="2800" u="heavy" dirty="0" smtClean="0">
                <a:solidFill>
                  <a:prstClr val="black"/>
                </a:solidFill>
                <a:uFill>
                  <a:solidFill>
                    <a:srgbClr val="FF0000"/>
                  </a:solidFill>
                </a:uFill>
                <a:latin typeface="Calibri"/>
              </a:rPr>
              <a:t>3,330</a:t>
            </a:r>
            <a:r>
              <a:rPr lang="ja-JP" altLang="en-US" sz="2800" u="heavy" dirty="0" smtClean="0">
                <a:solidFill>
                  <a:prstClr val="black"/>
                </a:solidFill>
                <a:uFill>
                  <a:solidFill>
                    <a:srgbClr val="FF0000"/>
                  </a:solidFill>
                </a:uFill>
                <a:latin typeface="Calibri"/>
              </a:rPr>
              <a:t>万円</a:t>
            </a:r>
            <a:r>
              <a:rPr lang="ja-JP" altLang="en-US" sz="2800" dirty="0" smtClean="0">
                <a:solidFill>
                  <a:prstClr val="black"/>
                </a:solidFill>
                <a:latin typeface="Calibri"/>
              </a:rPr>
              <a:t>　→　</a:t>
            </a:r>
            <a:r>
              <a:rPr lang="ja-JP" altLang="en-US" sz="2800" u="heavy" dirty="0" smtClean="0">
                <a:solidFill>
                  <a:prstClr val="black"/>
                </a:solidFill>
                <a:uFill>
                  <a:solidFill>
                    <a:srgbClr val="FF0000"/>
                  </a:solidFill>
                </a:uFill>
                <a:latin typeface="Calibri"/>
              </a:rPr>
              <a:t>赤字　約</a:t>
            </a:r>
            <a:r>
              <a:rPr lang="en-US" altLang="ja-JP" sz="2800" u="heavy" dirty="0" smtClean="0">
                <a:solidFill>
                  <a:prstClr val="black"/>
                </a:solidFill>
                <a:uFill>
                  <a:solidFill>
                    <a:srgbClr val="FF0000"/>
                  </a:solidFill>
                </a:uFill>
                <a:latin typeface="Calibri"/>
              </a:rPr>
              <a:t>1,800</a:t>
            </a:r>
            <a:r>
              <a:rPr lang="ja-JP" altLang="en-US" sz="2800" u="heavy" dirty="0" smtClean="0">
                <a:solidFill>
                  <a:prstClr val="black"/>
                </a:solidFill>
                <a:uFill>
                  <a:solidFill>
                    <a:srgbClr val="FF0000"/>
                  </a:solidFill>
                </a:uFill>
                <a:latin typeface="Calibri"/>
              </a:rPr>
              <a:t>万円</a:t>
            </a:r>
            <a:r>
              <a:rPr lang="ja-JP" altLang="en-US" sz="2800" dirty="0" smtClean="0">
                <a:solidFill>
                  <a:prstClr val="black"/>
                </a:solidFill>
                <a:latin typeface="Calibri"/>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グラフ 7"/>
          <p:cNvGraphicFramePr/>
          <p:nvPr>
            <p:extLst>
              <p:ext uri="{D42A27DB-BD31-4B8C-83A1-F6EECF244321}">
                <p14:modId xmlns:p14="http://schemas.microsoft.com/office/powerpoint/2010/main" val="716954546"/>
              </p:ext>
            </p:extLst>
          </p:nvPr>
        </p:nvGraphicFramePr>
        <p:xfrm>
          <a:off x="539552" y="1268760"/>
          <a:ext cx="7992888" cy="5040000"/>
        </p:xfrm>
        <a:graphic>
          <a:graphicData uri="http://schemas.openxmlformats.org/drawingml/2006/chart">
            <c:chart xmlns:c="http://schemas.openxmlformats.org/drawingml/2006/chart" xmlns:r="http://schemas.openxmlformats.org/officeDocument/2006/relationships" r:id="rId2"/>
          </a:graphicData>
        </a:graphic>
      </p:graphicFrame>
      <p:sp>
        <p:nvSpPr>
          <p:cNvPr id="6" name="正方形/長方形 5"/>
          <p:cNvSpPr/>
          <p:nvPr/>
        </p:nvSpPr>
        <p:spPr>
          <a:xfrm>
            <a:off x="395536" y="332656"/>
            <a:ext cx="4176464" cy="619200"/>
          </a:xfrm>
          <a:prstGeom prst="rect">
            <a:avLst/>
          </a:prstGeom>
          <a:noFill/>
          <a:ln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②住宅見直しの結果</a:t>
            </a:r>
            <a:endParaRPr kumimoji="1" lang="ja-JP" altLang="en-US" sz="3200" dirty="0">
              <a:solidFill>
                <a:schemeClr val="tx1"/>
              </a:solidFill>
            </a:endParaRPr>
          </a:p>
        </p:txBody>
      </p:sp>
      <p:sp>
        <p:nvSpPr>
          <p:cNvPr id="12" name="スライド番号プレースホルダ 11"/>
          <p:cNvSpPr>
            <a:spLocks noGrp="1"/>
          </p:cNvSpPr>
          <p:nvPr>
            <p:ph type="sldNum" sz="quarter" idx="12"/>
          </p:nvPr>
        </p:nvSpPr>
        <p:spPr/>
        <p:txBody>
          <a:bodyPr/>
          <a:lstStyle/>
          <a:p>
            <a:pPr>
              <a:defRPr/>
            </a:pPr>
            <a:fld id="{01EFCD44-3978-40A9-AE2F-AE2F7BD2A1C5}" type="slidenum">
              <a:rPr lang="ja-JP" altLang="en-US" smtClean="0"/>
              <a:pPr>
                <a:defRPr/>
              </a:pPr>
              <a:t>18</a:t>
            </a:fld>
            <a:endParaRPr lang="ja-JP" altLang="en-US"/>
          </a:p>
        </p:txBody>
      </p:sp>
    </p:spTree>
    <p:extLst>
      <p:ext uri="{BB962C8B-B14F-4D97-AF65-F5344CB8AC3E}">
        <p14:creationId xmlns:p14="http://schemas.microsoft.com/office/powerpoint/2010/main" val="483328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23528" y="147600"/>
            <a:ext cx="8820472" cy="583200"/>
          </a:xfrm>
        </p:spPr>
        <p:txBody>
          <a:bodyPr/>
          <a:lstStyle/>
          <a:p>
            <a:r>
              <a:rPr lang="ja-JP" altLang="en-US" dirty="0" smtClean="0">
                <a:latin typeface="+mn-ea"/>
                <a:ea typeface="+mn-ea"/>
              </a:rPr>
              <a:t>（</a:t>
            </a:r>
            <a:r>
              <a:rPr lang="en-US" altLang="ja-JP" dirty="0" smtClean="0">
                <a:latin typeface="+mn-ea"/>
                <a:ea typeface="+mn-ea"/>
              </a:rPr>
              <a:t>3</a:t>
            </a:r>
            <a:r>
              <a:rPr lang="ja-JP" altLang="en-US" dirty="0" smtClean="0">
                <a:latin typeface="+mn-ea"/>
                <a:ea typeface="+mn-ea"/>
              </a:rPr>
              <a:t>）具体的な見直し策③・④</a:t>
            </a:r>
            <a:endParaRPr kumimoji="1" lang="ja-JP" altLang="en-US" dirty="0">
              <a:latin typeface="+mn-ea"/>
              <a:ea typeface="+mn-ea"/>
            </a:endParaRPr>
          </a:p>
        </p:txBody>
      </p:sp>
      <p:sp>
        <p:nvSpPr>
          <p:cNvPr id="2" name="スライド番号プレースホルダ 1"/>
          <p:cNvSpPr>
            <a:spLocks noGrp="1"/>
          </p:cNvSpPr>
          <p:nvPr>
            <p:ph type="sldNum" sz="quarter" idx="12"/>
          </p:nvPr>
        </p:nvSpPr>
        <p:spPr/>
        <p:txBody>
          <a:bodyPr/>
          <a:lstStyle/>
          <a:p>
            <a:pPr>
              <a:defRPr/>
            </a:pPr>
            <a:fld id="{B62BE565-09FB-47D0-BCD5-FC38C6BAB65A}" type="slidenum">
              <a:rPr lang="ja-JP" altLang="en-US" smtClean="0"/>
              <a:pPr>
                <a:defRPr/>
              </a:pPr>
              <a:t>19</a:t>
            </a:fld>
            <a:endParaRPr lang="ja-JP" altLang="en-US" dirty="0"/>
          </a:p>
        </p:txBody>
      </p:sp>
      <p:sp>
        <p:nvSpPr>
          <p:cNvPr id="5" name="コンテンツ プレースホルダ 4"/>
          <p:cNvSpPr txBox="1">
            <a:spLocks/>
          </p:cNvSpPr>
          <p:nvPr/>
        </p:nvSpPr>
        <p:spPr bwMode="auto">
          <a:xfrm>
            <a:off x="323528" y="980728"/>
            <a:ext cx="8631472" cy="5429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685800" rtl="0" eaLnBrk="1" fontAlgn="base" latinLnBrk="0" hangingPunct="1">
              <a:spcBef>
                <a:spcPts val="0"/>
              </a:spcBef>
              <a:spcAft>
                <a:spcPts val="600"/>
              </a:spcAft>
              <a:buClrTx/>
              <a:buSzTx/>
              <a:buFont typeface="Arial" charset="0"/>
              <a:buNone/>
              <a:tabLst/>
              <a:defRPr/>
            </a:pP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③妻がパートで働くケース</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625475" marR="0" lvl="0" algn="l" defTabSz="685800" rtl="0" eaLnBrk="1" fontAlgn="base" latinLnBrk="0" hangingPunct="1">
              <a:spcBef>
                <a:spcPts val="0"/>
              </a:spcBef>
              <a:spcAft>
                <a:spcPts val="0"/>
              </a:spcAft>
              <a:buClrTx/>
              <a:buSzTx/>
              <a:buFont typeface="Arial" charset="0"/>
              <a:buNone/>
              <a:tabLst/>
              <a:defRPr/>
            </a:pPr>
            <a:r>
              <a:rPr kumimoji="1" lang="ja-JP" altLang="en-US" sz="2000" b="0" i="0" u="none" strike="noStrike" kern="1200" cap="none" spc="0" normalizeH="0" baseline="0" noProof="0" dirty="0" smtClean="0">
                <a:ln>
                  <a:noFill/>
                </a:ln>
                <a:solidFill>
                  <a:schemeClr val="tx1"/>
                </a:solidFill>
                <a:effectLst/>
                <a:uLnTx/>
                <a:uFillTx/>
                <a:latin typeface="+mn-ea"/>
                <a:ea typeface="+mn-ea"/>
              </a:rPr>
              <a:t>第２子の小学校入学から妻が</a:t>
            </a:r>
            <a:r>
              <a:rPr kumimoji="1" lang="en-US" altLang="ja-JP" sz="2000" b="0" i="0" u="none" strike="noStrike" kern="1200" cap="none" spc="0" normalizeH="0" baseline="0" noProof="0" dirty="0" smtClean="0">
                <a:ln>
                  <a:noFill/>
                </a:ln>
                <a:solidFill>
                  <a:schemeClr val="tx1"/>
                </a:solidFill>
                <a:effectLst/>
                <a:uLnTx/>
                <a:uFillTx/>
                <a:latin typeface="+mn-ea"/>
                <a:ea typeface="+mn-ea"/>
                <a:cs typeface="Arial Unicode MS" pitchFamily="50" charset="-128"/>
              </a:rPr>
              <a:t>60</a:t>
            </a:r>
            <a:r>
              <a:rPr kumimoji="1" lang="ja-JP" altLang="en-US" sz="2000" b="0" i="0" u="none" strike="noStrike" kern="1200" cap="none" spc="0" normalizeH="0" baseline="0" noProof="0" dirty="0" smtClean="0">
                <a:ln>
                  <a:noFill/>
                </a:ln>
                <a:solidFill>
                  <a:schemeClr val="tx1"/>
                </a:solidFill>
                <a:effectLst/>
                <a:uLnTx/>
                <a:uFillTx/>
                <a:latin typeface="+mn-ea"/>
                <a:ea typeface="+mn-ea"/>
              </a:rPr>
              <a:t>歳になるまで</a:t>
            </a:r>
            <a:r>
              <a:rPr kumimoji="1" lang="en-US" altLang="ja-JP" sz="2000" b="0" i="0" u="none" strike="noStrike" kern="1200" cap="none" spc="0" normalizeH="0" baseline="0" noProof="0" dirty="0" smtClean="0">
                <a:ln>
                  <a:noFill/>
                </a:ln>
                <a:solidFill>
                  <a:schemeClr val="tx1"/>
                </a:solidFill>
                <a:effectLst/>
                <a:uLnTx/>
                <a:uFillTx/>
                <a:latin typeface="+mn-ea"/>
                <a:ea typeface="+mn-ea"/>
                <a:cs typeface="Arial Unicode MS" pitchFamily="50" charset="-128"/>
              </a:rPr>
              <a:t>26</a:t>
            </a:r>
            <a:r>
              <a:rPr kumimoji="1" lang="ja-JP" altLang="en-US" sz="2000" b="0" i="0" u="none" strike="noStrike" kern="1200" cap="none" spc="0" normalizeH="0" baseline="0" noProof="0" dirty="0" smtClean="0">
                <a:ln>
                  <a:noFill/>
                </a:ln>
                <a:solidFill>
                  <a:schemeClr val="tx1"/>
                </a:solidFill>
                <a:effectLst/>
                <a:uLnTx/>
                <a:uFillTx/>
                <a:latin typeface="+mn-ea"/>
                <a:ea typeface="+mn-ea"/>
              </a:rPr>
              <a:t>年間、パート収入で月</a:t>
            </a:r>
            <a:r>
              <a:rPr lang="ja-JP" altLang="en-US" sz="2000" dirty="0">
                <a:latin typeface="+mn-ea"/>
                <a:ea typeface="+mn-ea"/>
              </a:rPr>
              <a:t>８</a:t>
            </a:r>
            <a:r>
              <a:rPr kumimoji="1" lang="ja-JP" altLang="en-US" sz="2000" b="0" i="0" u="none" strike="noStrike" kern="1200" cap="none" spc="0" normalizeH="0" baseline="0" noProof="0" dirty="0" smtClean="0">
                <a:ln>
                  <a:noFill/>
                </a:ln>
                <a:solidFill>
                  <a:schemeClr val="tx1"/>
                </a:solidFill>
                <a:effectLst/>
                <a:uLnTx/>
                <a:uFillTx/>
                <a:latin typeface="+mn-ea"/>
                <a:ea typeface="+mn-ea"/>
              </a:rPr>
              <a:t>万円（年間</a:t>
            </a:r>
            <a:r>
              <a:rPr kumimoji="1" lang="en-US" altLang="ja-JP" sz="2000" b="0" i="0" u="none" strike="noStrike" kern="1200" cap="none" spc="0" normalizeH="0" baseline="0" noProof="0" dirty="0" smtClean="0">
                <a:ln>
                  <a:noFill/>
                </a:ln>
                <a:solidFill>
                  <a:schemeClr val="tx1"/>
                </a:solidFill>
                <a:effectLst/>
                <a:uLnTx/>
                <a:uFillTx/>
                <a:latin typeface="+mn-ea"/>
                <a:ea typeface="+mn-ea"/>
              </a:rPr>
              <a:t>96</a:t>
            </a:r>
            <a:r>
              <a:rPr kumimoji="1" lang="ja-JP" altLang="en-US" sz="2000" b="0" i="0" u="none" strike="noStrike" kern="1200" cap="none" spc="0" normalizeH="0" baseline="0" noProof="0" dirty="0" smtClean="0">
                <a:ln>
                  <a:noFill/>
                </a:ln>
                <a:solidFill>
                  <a:schemeClr val="tx1"/>
                </a:solidFill>
                <a:effectLst/>
                <a:uLnTx/>
                <a:uFillTx/>
                <a:latin typeface="+mn-ea"/>
                <a:ea typeface="+mn-ea"/>
              </a:rPr>
              <a:t>万円）の収入を得る。</a:t>
            </a:r>
            <a:endParaRPr lang="en-US" altLang="ja-JP" sz="2000" dirty="0" smtClean="0">
              <a:latin typeface="+mn-ea"/>
              <a:ea typeface="+mn-ea"/>
            </a:endParaRPr>
          </a:p>
          <a:p>
            <a:pPr defTabSz="685800">
              <a:spcBef>
                <a:spcPts val="600"/>
              </a:spcBef>
              <a:spcAft>
                <a:spcPts val="600"/>
              </a:spcAft>
              <a:defRPr/>
            </a:pPr>
            <a:r>
              <a:rPr lang="ja-JP" altLang="en-US" sz="2400" b="1" noProof="0" dirty="0" smtClean="0">
                <a:solidFill>
                  <a:srgbClr val="FF0000"/>
                </a:solidFill>
                <a:latin typeface="+mn-lt"/>
                <a:ea typeface="+mn-ea"/>
              </a:rPr>
              <a:t>　</a:t>
            </a:r>
            <a:r>
              <a:rPr lang="ja-JP" altLang="en-US" sz="2400" b="1" dirty="0" smtClean="0">
                <a:solidFill>
                  <a:srgbClr val="FF0000"/>
                </a:solidFill>
                <a:latin typeface="+mn-lt"/>
                <a:ea typeface="+mn-ea"/>
              </a:rPr>
              <a:t>　</a:t>
            </a:r>
            <a:r>
              <a:rPr lang="ja-JP" altLang="en-US" sz="2400" b="1" dirty="0">
                <a:solidFill>
                  <a:srgbClr val="FF0000"/>
                </a:solidFill>
                <a:latin typeface="+mn-lt"/>
                <a:ea typeface="+mn-ea"/>
              </a:rPr>
              <a:t>　</a:t>
            </a:r>
            <a:r>
              <a:rPr kumimoji="1" lang="ja-JP" altLang="en-US" sz="2600" b="1" i="0" u="none" strike="noStrike" kern="1200" cap="none" spc="0" normalizeH="0" baseline="0" noProof="0" dirty="0" smtClean="0">
                <a:ln>
                  <a:noFill/>
                </a:ln>
                <a:solidFill>
                  <a:srgbClr val="FF0000"/>
                </a:solidFill>
                <a:effectLst/>
                <a:uLnTx/>
                <a:uFillTx/>
                <a:latin typeface="+mn-lt"/>
                <a:ea typeface="+mn-ea"/>
              </a:rPr>
              <a:t>⇒</a:t>
            </a:r>
            <a:r>
              <a:rPr kumimoji="1" lang="en-US" altLang="ja-JP" sz="2600" b="1" i="0" u="none" strike="noStrike" kern="1200" cap="none" spc="0" normalizeH="0" baseline="0" noProof="0" dirty="0" smtClean="0">
                <a:ln>
                  <a:noFill/>
                </a:ln>
                <a:solidFill>
                  <a:srgbClr val="FF0000"/>
                </a:solidFill>
                <a:effectLst/>
                <a:uLnTx/>
                <a:uFillTx/>
                <a:latin typeface="+mn-lt"/>
                <a:ea typeface="+mn-ea"/>
                <a:cs typeface="Arial Unicode MS" pitchFamily="50" charset="-128"/>
              </a:rPr>
              <a:t>80</a:t>
            </a:r>
            <a:r>
              <a:rPr kumimoji="1" lang="ja-JP" altLang="en-US" sz="2600" b="1" i="0" u="none" strike="noStrike" kern="1200" cap="none" spc="0" normalizeH="0" baseline="0" noProof="0" dirty="0" smtClean="0">
                <a:ln>
                  <a:noFill/>
                </a:ln>
                <a:solidFill>
                  <a:srgbClr val="FF0000"/>
                </a:solidFill>
                <a:effectLst/>
                <a:uLnTx/>
                <a:uFillTx/>
                <a:latin typeface="+mn-lt"/>
                <a:ea typeface="+mn-ea"/>
              </a:rPr>
              <a:t>歳時の貯蓄残高が約</a:t>
            </a:r>
            <a:r>
              <a:rPr kumimoji="1" lang="en-US" altLang="ja-JP" sz="2600" b="1" i="0" u="none" strike="noStrike" kern="1200" cap="none" spc="0" normalizeH="0" baseline="0" noProof="0" dirty="0" smtClean="0">
                <a:ln>
                  <a:noFill/>
                </a:ln>
                <a:solidFill>
                  <a:srgbClr val="FF0000"/>
                </a:solidFill>
                <a:effectLst/>
                <a:uLnTx/>
                <a:uFillTx/>
                <a:latin typeface="+mn-lt"/>
                <a:ea typeface="+mn-ea"/>
                <a:cs typeface="Arial Unicode MS" pitchFamily="50" charset="-128"/>
              </a:rPr>
              <a:t>2,500</a:t>
            </a:r>
            <a:r>
              <a:rPr kumimoji="1" lang="ja-JP" altLang="en-US" sz="2600" b="1" i="0" u="none" strike="noStrike" kern="1200" cap="none" spc="0" normalizeH="0" baseline="0" noProof="0" dirty="0" smtClean="0">
                <a:ln>
                  <a:noFill/>
                </a:ln>
                <a:solidFill>
                  <a:srgbClr val="FF0000"/>
                </a:solidFill>
                <a:effectLst/>
                <a:uLnTx/>
                <a:uFillTx/>
                <a:latin typeface="+mn-lt"/>
                <a:ea typeface="+mn-ea"/>
              </a:rPr>
              <a:t>万円改善されます。</a:t>
            </a:r>
            <a:endParaRPr kumimoji="1" lang="en-US" altLang="ja-JP" sz="2600" b="1" i="0" u="none" strike="noStrike" kern="1200" cap="none" spc="0" normalizeH="0" baseline="0" noProof="0" dirty="0" smtClean="0">
              <a:ln>
                <a:noFill/>
              </a:ln>
              <a:solidFill>
                <a:srgbClr val="FF0000"/>
              </a:solidFill>
              <a:effectLst/>
              <a:uLnTx/>
              <a:uFillTx/>
              <a:latin typeface="+mn-lt"/>
              <a:ea typeface="+mn-ea"/>
            </a:endParaRPr>
          </a:p>
          <a:p>
            <a:pPr defTabSz="685800">
              <a:spcBef>
                <a:spcPts val="0"/>
              </a:spcBef>
              <a:spcAft>
                <a:spcPts val="0"/>
              </a:spcAft>
              <a:defRPr/>
            </a:pPr>
            <a:r>
              <a:rPr lang="ja-JP" altLang="en-US" sz="2400" dirty="0" smtClean="0">
                <a:solidFill>
                  <a:prstClr val="black"/>
                </a:solidFill>
                <a:latin typeface="+mn-lt"/>
                <a:ea typeface="+mn-ea"/>
              </a:rPr>
              <a:t> 　　　　　　</a:t>
            </a:r>
            <a:r>
              <a:rPr lang="ja-JP" altLang="en-US" sz="2800" u="heavy" dirty="0" smtClean="0">
                <a:solidFill>
                  <a:prstClr val="black"/>
                </a:solidFill>
                <a:uFill>
                  <a:solidFill>
                    <a:srgbClr val="FF0000"/>
                  </a:solidFill>
                </a:uFill>
                <a:latin typeface="+mn-lt"/>
                <a:ea typeface="+mn-ea"/>
              </a:rPr>
              <a:t>赤字　約</a:t>
            </a:r>
            <a:r>
              <a:rPr lang="en-US" altLang="ja-JP" sz="2800" u="heavy" dirty="0" smtClean="0">
                <a:solidFill>
                  <a:prstClr val="black"/>
                </a:solidFill>
                <a:uFill>
                  <a:solidFill>
                    <a:srgbClr val="FF0000"/>
                  </a:solidFill>
                </a:uFill>
                <a:latin typeface="+mn-lt"/>
                <a:ea typeface="+mn-ea"/>
              </a:rPr>
              <a:t>3,330</a:t>
            </a:r>
            <a:r>
              <a:rPr lang="ja-JP" altLang="en-US" sz="2800" u="heavy" dirty="0" smtClean="0">
                <a:solidFill>
                  <a:prstClr val="black"/>
                </a:solidFill>
                <a:uFill>
                  <a:solidFill>
                    <a:srgbClr val="FF0000"/>
                  </a:solidFill>
                </a:uFill>
                <a:latin typeface="+mn-lt"/>
                <a:ea typeface="+mn-ea"/>
              </a:rPr>
              <a:t>万円</a:t>
            </a:r>
            <a:r>
              <a:rPr lang="ja-JP" altLang="en-US" sz="2800" dirty="0" smtClean="0">
                <a:solidFill>
                  <a:prstClr val="black"/>
                </a:solidFill>
                <a:latin typeface="+mn-lt"/>
                <a:ea typeface="+mn-ea"/>
              </a:rPr>
              <a:t>　→　</a:t>
            </a:r>
            <a:r>
              <a:rPr lang="ja-JP" altLang="en-US" sz="2800" u="heavy" dirty="0" smtClean="0">
                <a:solidFill>
                  <a:prstClr val="black"/>
                </a:solidFill>
                <a:uFill>
                  <a:solidFill>
                    <a:srgbClr val="FF0000"/>
                  </a:solidFill>
                </a:uFill>
                <a:latin typeface="+mn-lt"/>
                <a:ea typeface="+mn-ea"/>
              </a:rPr>
              <a:t>赤字　約</a:t>
            </a:r>
            <a:r>
              <a:rPr lang="en-US" altLang="ja-JP" sz="2800" u="heavy" dirty="0" smtClean="0">
                <a:solidFill>
                  <a:prstClr val="black"/>
                </a:solidFill>
                <a:uFill>
                  <a:solidFill>
                    <a:srgbClr val="FF0000"/>
                  </a:solidFill>
                </a:uFill>
                <a:latin typeface="+mn-lt"/>
                <a:ea typeface="+mn-ea"/>
              </a:rPr>
              <a:t>830</a:t>
            </a:r>
            <a:r>
              <a:rPr lang="ja-JP" altLang="en-US" sz="2800" u="heavy" dirty="0" smtClean="0">
                <a:solidFill>
                  <a:prstClr val="black"/>
                </a:solidFill>
                <a:uFill>
                  <a:solidFill>
                    <a:srgbClr val="FF0000"/>
                  </a:solidFill>
                </a:uFill>
                <a:latin typeface="+mn-lt"/>
                <a:ea typeface="+mn-ea"/>
              </a:rPr>
              <a:t>万円</a:t>
            </a:r>
            <a:endParaRPr lang="en-US" altLang="ja-JP" sz="2800" u="heavy" dirty="0" smtClean="0">
              <a:solidFill>
                <a:prstClr val="black"/>
              </a:solidFill>
              <a:uFill>
                <a:solidFill>
                  <a:srgbClr val="FF0000"/>
                </a:solidFill>
              </a:uFill>
              <a:latin typeface="+mn-lt"/>
              <a:ea typeface="+mn-ea"/>
            </a:endParaRPr>
          </a:p>
          <a:p>
            <a:pPr defTabSz="685800">
              <a:spcBef>
                <a:spcPts val="0"/>
              </a:spcBef>
              <a:defRPr/>
            </a:pPr>
            <a:endParaRPr kumimoji="1" lang="en-US" altLang="ja-JP" b="0" i="0" u="none" strike="noStrike" kern="1200" cap="none" spc="0" normalizeH="0" baseline="0" noProof="0" dirty="0" smtClean="0">
              <a:ln>
                <a:noFill/>
              </a:ln>
              <a:solidFill>
                <a:srgbClr val="FF0000"/>
              </a:solidFill>
              <a:effectLst/>
              <a:uLnTx/>
              <a:uFillTx/>
              <a:latin typeface="+mn-lt"/>
              <a:ea typeface="+mn-ea"/>
              <a:cs typeface="+mn-cs"/>
            </a:endParaRPr>
          </a:p>
          <a:p>
            <a:pPr defTabSz="685800">
              <a:spcBef>
                <a:spcPts val="600"/>
              </a:spcBef>
              <a:spcAft>
                <a:spcPts val="600"/>
              </a:spcAft>
              <a:defRPr/>
            </a:pPr>
            <a:r>
              <a:rPr lang="ja-JP" altLang="en-US" sz="2800" dirty="0" smtClean="0">
                <a:latin typeface="+mn-ea"/>
                <a:ea typeface="+mn-ea"/>
              </a:rPr>
              <a:t>④妻が正社員で働き続けるケース</a:t>
            </a:r>
            <a:endParaRPr lang="en-US" altLang="ja-JP" sz="2800" dirty="0" smtClean="0">
              <a:latin typeface="+mn-ea"/>
              <a:ea typeface="+mn-ea"/>
            </a:endParaRPr>
          </a:p>
          <a:p>
            <a:pPr marL="625475" lvl="0" defTabSz="685800" fontAlgn="auto">
              <a:spcBef>
                <a:spcPts val="0"/>
              </a:spcBef>
              <a:spcAft>
                <a:spcPts val="0"/>
              </a:spcAft>
              <a:defRPr/>
            </a:pP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妻</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が正社員</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で</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働き続け、</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夫と同額の収入を得る。厚生年金にも加入し続けるため、年金受給額も大幅に増える。</a:t>
            </a:r>
            <a:endParaRPr lang="en-US" altLang="ja-JP" sz="2000" dirty="0" smtClean="0">
              <a:latin typeface="+mn-lt"/>
              <a:ea typeface="+mn-ea"/>
            </a:endParaRPr>
          </a:p>
          <a:p>
            <a:pPr lvl="0" defTabSz="685800" fontAlgn="auto">
              <a:spcBef>
                <a:spcPts val="600"/>
              </a:spcBef>
              <a:spcAft>
                <a:spcPts val="600"/>
              </a:spcAft>
              <a:defRPr/>
            </a:pPr>
            <a:r>
              <a:rPr kumimoji="1" lang="ja-JP" altLang="en-US" sz="2400" b="1" i="0" u="none" strike="noStrike" kern="1200" cap="none" spc="0" normalizeH="0" baseline="0" noProof="0" dirty="0" smtClean="0">
                <a:ln>
                  <a:noFill/>
                </a:ln>
                <a:solidFill>
                  <a:srgbClr val="FF0000"/>
                </a:solidFill>
                <a:effectLst/>
                <a:uLnTx/>
                <a:uFillTx/>
                <a:latin typeface="+mn-lt"/>
                <a:ea typeface="+mn-ea"/>
                <a:cs typeface="+mn-cs"/>
              </a:rPr>
              <a:t>　　　</a:t>
            </a:r>
            <a:r>
              <a:rPr kumimoji="1" lang="ja-JP" altLang="en-US" sz="2600" b="1" i="0" u="none" strike="noStrike" kern="1200" cap="none" spc="0" normalizeH="0" baseline="0" noProof="0" dirty="0" smtClean="0">
                <a:ln>
                  <a:noFill/>
                </a:ln>
                <a:solidFill>
                  <a:srgbClr val="FF0000"/>
                </a:solidFill>
                <a:effectLst/>
                <a:uLnTx/>
                <a:uFillTx/>
                <a:latin typeface="+mn-ea"/>
                <a:ea typeface="+mn-ea"/>
              </a:rPr>
              <a:t>⇒</a:t>
            </a:r>
            <a:r>
              <a:rPr kumimoji="1" lang="en-US" altLang="ja-JP" sz="2600" b="1" i="0" u="none" strike="noStrike" kern="1200" cap="none" spc="0" normalizeH="0" baseline="0" noProof="0" dirty="0" smtClean="0">
                <a:ln>
                  <a:noFill/>
                </a:ln>
                <a:solidFill>
                  <a:srgbClr val="FF0000"/>
                </a:solidFill>
                <a:effectLst/>
                <a:uLnTx/>
                <a:uFillTx/>
                <a:latin typeface="+mn-ea"/>
                <a:ea typeface="+mn-ea"/>
                <a:cs typeface="Arial Unicode MS" pitchFamily="50" charset="-128"/>
              </a:rPr>
              <a:t>80</a:t>
            </a:r>
            <a:r>
              <a:rPr kumimoji="1" lang="ja-JP" altLang="en-US" sz="2600" b="1" i="0" u="none" strike="noStrike" kern="1200" cap="none" spc="0" normalizeH="0" baseline="0" noProof="0" dirty="0" smtClean="0">
                <a:ln>
                  <a:noFill/>
                </a:ln>
                <a:solidFill>
                  <a:srgbClr val="FF0000"/>
                </a:solidFill>
                <a:effectLst/>
                <a:uLnTx/>
                <a:uFillTx/>
                <a:latin typeface="+mn-ea"/>
                <a:ea typeface="+mn-ea"/>
              </a:rPr>
              <a:t>歳時の貯蓄残高が約</a:t>
            </a:r>
            <a:r>
              <a:rPr kumimoji="1" lang="en-US" altLang="ja-JP" sz="2600" b="1" i="0" u="none" strike="noStrike" kern="1200" cap="none" spc="0" normalizeH="0" baseline="0" noProof="0" dirty="0" smtClean="0">
                <a:ln>
                  <a:noFill/>
                </a:ln>
                <a:solidFill>
                  <a:srgbClr val="FF0000"/>
                </a:solidFill>
                <a:effectLst/>
                <a:uLnTx/>
                <a:uFillTx/>
                <a:latin typeface="+mn-ea"/>
                <a:ea typeface="+mn-ea"/>
                <a:cs typeface="Arial Unicode MS" pitchFamily="50" charset="-128"/>
              </a:rPr>
              <a:t>1</a:t>
            </a:r>
            <a:r>
              <a:rPr kumimoji="1" lang="ja-JP" altLang="en-US" sz="2600" b="1" i="0" u="none" strike="noStrike" kern="1200" cap="none" spc="0" normalizeH="0" baseline="0" noProof="0" dirty="0" smtClean="0">
                <a:ln>
                  <a:noFill/>
                </a:ln>
                <a:solidFill>
                  <a:srgbClr val="FF0000"/>
                </a:solidFill>
                <a:effectLst/>
                <a:uLnTx/>
                <a:uFillTx/>
                <a:latin typeface="+mn-ea"/>
                <a:ea typeface="+mn-ea"/>
                <a:cs typeface="Arial Unicode MS" pitchFamily="50" charset="-128"/>
              </a:rPr>
              <a:t>億</a:t>
            </a:r>
            <a:r>
              <a:rPr lang="en-US" altLang="ja-JP" sz="2600" b="1" dirty="0" smtClean="0">
                <a:solidFill>
                  <a:srgbClr val="FF0000"/>
                </a:solidFill>
                <a:latin typeface="+mn-ea"/>
                <a:ea typeface="+mn-ea"/>
                <a:cs typeface="Arial Unicode MS" pitchFamily="50" charset="-128"/>
              </a:rPr>
              <a:t>9,00</a:t>
            </a:r>
            <a:r>
              <a:rPr kumimoji="1" lang="en-US" altLang="ja-JP" sz="2600" b="1" i="0" u="none" strike="noStrike" kern="1200" cap="none" spc="0" normalizeH="0" baseline="0" noProof="0" dirty="0" smtClean="0">
                <a:ln>
                  <a:noFill/>
                </a:ln>
                <a:solidFill>
                  <a:srgbClr val="FF0000"/>
                </a:solidFill>
                <a:effectLst/>
                <a:uLnTx/>
                <a:uFillTx/>
                <a:latin typeface="+mn-ea"/>
                <a:ea typeface="+mn-ea"/>
                <a:cs typeface="Arial Unicode MS" pitchFamily="50" charset="-128"/>
              </a:rPr>
              <a:t>0</a:t>
            </a:r>
            <a:r>
              <a:rPr kumimoji="1" lang="ja-JP" altLang="en-US" sz="2600" b="1" i="0" u="none" strike="noStrike" kern="1200" cap="none" spc="0" normalizeH="0" baseline="0" noProof="0" dirty="0" smtClean="0">
                <a:ln>
                  <a:noFill/>
                </a:ln>
                <a:solidFill>
                  <a:srgbClr val="FF0000"/>
                </a:solidFill>
                <a:effectLst/>
                <a:uLnTx/>
                <a:uFillTx/>
                <a:latin typeface="+mn-ea"/>
                <a:ea typeface="+mn-ea"/>
              </a:rPr>
              <a:t>万円改善されます。</a:t>
            </a:r>
            <a:endParaRPr kumimoji="1" lang="en-US" altLang="ja-JP" sz="2600" b="1" i="0" u="none" strike="noStrike" kern="1200" cap="none" spc="0" normalizeH="0" baseline="0" noProof="0" dirty="0" smtClean="0">
              <a:ln>
                <a:noFill/>
              </a:ln>
              <a:solidFill>
                <a:srgbClr val="FF0000"/>
              </a:solidFill>
              <a:effectLst/>
              <a:uLnTx/>
              <a:uFillTx/>
              <a:latin typeface="+mn-ea"/>
              <a:ea typeface="+mn-ea"/>
            </a:endParaRPr>
          </a:p>
          <a:p>
            <a:pPr lvl="0" defTabSz="685800" fontAlgn="auto">
              <a:spcBef>
                <a:spcPts val="0"/>
              </a:spcBef>
              <a:spcAft>
                <a:spcPts val="0"/>
              </a:spcAft>
              <a:defRPr/>
            </a:pPr>
            <a:r>
              <a:rPr lang="ja-JP" altLang="en-US" sz="2400" dirty="0" smtClean="0">
                <a:solidFill>
                  <a:prstClr val="black"/>
                </a:solidFill>
                <a:latin typeface="+mn-lt"/>
                <a:ea typeface="+mn-ea"/>
              </a:rPr>
              <a:t>　　　　　　</a:t>
            </a:r>
            <a:r>
              <a:rPr lang="ja-JP" altLang="en-US" sz="2800" u="heavy" dirty="0" smtClean="0">
                <a:solidFill>
                  <a:prstClr val="black"/>
                </a:solidFill>
                <a:uFill>
                  <a:solidFill>
                    <a:srgbClr val="FF0000"/>
                  </a:solidFill>
                </a:uFill>
                <a:latin typeface="+mn-lt"/>
                <a:ea typeface="+mn-ea"/>
              </a:rPr>
              <a:t>赤字　約</a:t>
            </a:r>
            <a:r>
              <a:rPr lang="en-US" altLang="ja-JP" sz="2800" u="heavy" dirty="0" smtClean="0">
                <a:solidFill>
                  <a:prstClr val="black"/>
                </a:solidFill>
                <a:uFill>
                  <a:solidFill>
                    <a:srgbClr val="FF0000"/>
                  </a:solidFill>
                </a:uFill>
                <a:latin typeface="+mn-lt"/>
                <a:ea typeface="+mn-ea"/>
              </a:rPr>
              <a:t>3,330</a:t>
            </a:r>
            <a:r>
              <a:rPr lang="ja-JP" altLang="en-US" sz="2800" u="heavy" dirty="0" smtClean="0">
                <a:solidFill>
                  <a:prstClr val="black"/>
                </a:solidFill>
                <a:uFill>
                  <a:solidFill>
                    <a:srgbClr val="FF0000"/>
                  </a:solidFill>
                </a:uFill>
                <a:latin typeface="+mn-lt"/>
                <a:ea typeface="+mn-ea"/>
              </a:rPr>
              <a:t>万円</a:t>
            </a:r>
            <a:r>
              <a:rPr lang="ja-JP" altLang="en-US" sz="2800" dirty="0" smtClean="0">
                <a:solidFill>
                  <a:prstClr val="black"/>
                </a:solidFill>
                <a:latin typeface="+mn-lt"/>
                <a:ea typeface="+mn-ea"/>
              </a:rPr>
              <a:t>　→　</a:t>
            </a:r>
            <a:r>
              <a:rPr lang="ja-JP" altLang="en-US" sz="2800" u="heavy" dirty="0" smtClean="0">
                <a:solidFill>
                  <a:prstClr val="black"/>
                </a:solidFill>
                <a:uFill>
                  <a:solidFill>
                    <a:srgbClr val="0070C0"/>
                  </a:solidFill>
                </a:uFill>
                <a:latin typeface="+mn-lt"/>
                <a:ea typeface="+mn-ea"/>
              </a:rPr>
              <a:t>黒字　約</a:t>
            </a:r>
            <a:r>
              <a:rPr lang="en-US" altLang="ja-JP" sz="2800" u="heavy" dirty="0" smtClean="0">
                <a:solidFill>
                  <a:prstClr val="black"/>
                </a:solidFill>
                <a:uFill>
                  <a:solidFill>
                    <a:srgbClr val="0070C0"/>
                  </a:solidFill>
                </a:uFill>
                <a:latin typeface="+mn-lt"/>
                <a:ea typeface="+mn-ea"/>
              </a:rPr>
              <a:t>1</a:t>
            </a:r>
            <a:r>
              <a:rPr lang="ja-JP" altLang="en-US" sz="2800" u="heavy" dirty="0" smtClean="0">
                <a:solidFill>
                  <a:prstClr val="black"/>
                </a:solidFill>
                <a:uFill>
                  <a:solidFill>
                    <a:srgbClr val="0070C0"/>
                  </a:solidFill>
                </a:uFill>
                <a:latin typeface="+mn-lt"/>
                <a:ea typeface="+mn-ea"/>
              </a:rPr>
              <a:t>億</a:t>
            </a:r>
            <a:r>
              <a:rPr lang="en-US" altLang="ja-JP" sz="2800" u="heavy" dirty="0" smtClean="0">
                <a:solidFill>
                  <a:prstClr val="black"/>
                </a:solidFill>
                <a:uFill>
                  <a:solidFill>
                    <a:srgbClr val="0070C0"/>
                  </a:solidFill>
                </a:uFill>
                <a:latin typeface="+mn-lt"/>
                <a:ea typeface="+mn-ea"/>
              </a:rPr>
              <a:t>5,700</a:t>
            </a:r>
            <a:r>
              <a:rPr lang="ja-JP" altLang="en-US" sz="2800" u="heavy" dirty="0" smtClean="0">
                <a:solidFill>
                  <a:prstClr val="black"/>
                </a:solidFill>
                <a:uFill>
                  <a:solidFill>
                    <a:srgbClr val="0070C0"/>
                  </a:solidFill>
                </a:uFill>
                <a:latin typeface="+mn-lt"/>
                <a:ea typeface="+mn-ea"/>
              </a:rPr>
              <a:t>万円</a:t>
            </a:r>
            <a:endParaRPr kumimoji="1" lang="en-US" altLang="ja-JP" sz="2800" b="0" i="0" u="heavy" strike="noStrike" kern="1200" cap="none" spc="0" normalizeH="0" noProof="0" dirty="0" smtClean="0">
              <a:ln>
                <a:noFill/>
              </a:ln>
              <a:solidFill>
                <a:srgbClr val="FF0000"/>
              </a:solidFill>
              <a:effectLst/>
              <a:uLnTx/>
              <a:uFill>
                <a:solidFill>
                  <a:srgbClr val="0070C0"/>
                </a:solidFill>
              </a:uFill>
              <a:latin typeface="+mn-lt"/>
              <a:ea typeface="+mn-ea"/>
            </a:endParaRPr>
          </a:p>
          <a:p>
            <a:pPr marL="0" marR="0" lvl="0" indent="0" algn="l" defTabSz="685800" rtl="0" eaLnBrk="1" fontAlgn="base" latinLnBrk="0" hangingPunct="1">
              <a:spcBef>
                <a:spcPts val="12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srgbClr val="0070C0"/>
                </a:solidFill>
                <a:effectLst/>
                <a:uLnTx/>
                <a:uFillTx/>
                <a:latin typeface="+mn-lt"/>
                <a:ea typeface="+mn-ea"/>
                <a:cs typeface="+mn-cs"/>
              </a:rPr>
              <a:t>　　　　　　　</a:t>
            </a:r>
            <a:r>
              <a:rPr kumimoji="1" lang="ja-JP" altLang="en-US" b="0" i="0" u="none" strike="noStrike" kern="1200" cap="none" spc="0" normalizeH="0" baseline="0" noProof="0" dirty="0" smtClean="0">
                <a:ln>
                  <a:noFill/>
                </a:ln>
                <a:solidFill>
                  <a:srgbClr val="0070C0"/>
                </a:solidFill>
                <a:effectLst/>
                <a:uLnTx/>
                <a:uFillTx/>
                <a:latin typeface="+mn-lt"/>
                <a:ea typeface="+mn-ea"/>
                <a:cs typeface="+mn-cs"/>
              </a:rPr>
              <a:t>　</a:t>
            </a:r>
            <a:r>
              <a:rPr kumimoji="1" lang="ja-JP" altLang="en-US" b="0" i="0" u="none" strike="noStrike" kern="1200" cap="none" spc="0" normalizeH="0" baseline="0" noProof="0" dirty="0" smtClean="0">
                <a:ln>
                  <a:noFill/>
                </a:ln>
                <a:solidFill>
                  <a:schemeClr val="tx1"/>
                </a:solidFill>
                <a:effectLst/>
                <a:uLnTx/>
                <a:uFillTx/>
                <a:latin typeface="+mn-lt"/>
                <a:ea typeface="+mn-ea"/>
                <a:cs typeface="+mn-cs"/>
              </a:rPr>
              <a:t>（注）ただし、ここでは共働きに伴う育児費用等は見込んでいません。</a:t>
            </a:r>
            <a:endParaRPr kumimoji="1" lang="en-US" altLang="ja-JP"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円/楕円 5"/>
          <p:cNvSpPr>
            <a:spLocks noChangeArrowheads="1"/>
          </p:cNvSpPr>
          <p:nvPr/>
        </p:nvSpPr>
        <p:spPr bwMode="auto">
          <a:xfrm>
            <a:off x="6156176" y="326926"/>
            <a:ext cx="2430934" cy="797818"/>
          </a:xfrm>
          <a:prstGeom prst="ellipse">
            <a:avLst/>
          </a:prstGeom>
          <a:solidFill>
            <a:srgbClr val="FFFF66"/>
          </a:solidFill>
          <a:ln w="9525" algn="ctr">
            <a:solidFill>
              <a:schemeClr val="tx1"/>
            </a:solidFill>
            <a:round/>
            <a:headEnd/>
            <a:tailEnd/>
          </a:ln>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buFontTx/>
              <a:buNone/>
              <a:defRPr/>
            </a:pPr>
            <a:r>
              <a:rPr lang="ja-JP" altLang="en-US" sz="2400" dirty="0" smtClean="0">
                <a:latin typeface="+mj-ea"/>
                <a:ea typeface="+mj-ea"/>
              </a:rPr>
              <a:t>収入を増やす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Box 8"/>
          <p:cNvSpPr txBox="1">
            <a:spLocks noGrp="1" noChangeArrowheads="1"/>
          </p:cNvSpPr>
          <p:nvPr>
            <p:ph type="title"/>
          </p:nvPr>
        </p:nvSpPr>
        <p:spPr>
          <a:xfrm>
            <a:off x="0" y="332656"/>
            <a:ext cx="9144000" cy="583200"/>
          </a:xfrm>
          <a:extLst/>
        </p:spPr>
        <p:txBody>
          <a:bodyPr rtlCol="0">
            <a:norm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fontAlgn="auto" hangingPunct="1">
              <a:spcBef>
                <a:spcPct val="50000"/>
              </a:spcBef>
              <a:spcAft>
                <a:spcPts val="0"/>
              </a:spcAft>
              <a:buFontTx/>
              <a:buNone/>
              <a:defRPr/>
            </a:pPr>
            <a:r>
              <a:rPr lang="ja-JP" altLang="en-US" b="1" dirty="0" smtClean="0"/>
              <a:t>ライフプラン講義の進め方</a:t>
            </a:r>
            <a:endParaRPr lang="en-US" altLang="ja-JP" b="1" dirty="0" smtClean="0">
              <a:solidFill>
                <a:schemeClr val="tx2"/>
              </a:solidFill>
              <a:latin typeface="+mj-ea"/>
              <a:ea typeface="+mj-ea"/>
            </a:endParaRPr>
          </a:p>
        </p:txBody>
      </p:sp>
      <p:sp>
        <p:nvSpPr>
          <p:cNvPr id="3" name="コンテンツ プレースホルダー 2"/>
          <p:cNvSpPr>
            <a:spLocks noGrp="1"/>
          </p:cNvSpPr>
          <p:nvPr>
            <p:ph idx="1"/>
          </p:nvPr>
        </p:nvSpPr>
        <p:spPr>
          <a:xfrm>
            <a:off x="628200" y="908720"/>
            <a:ext cx="7887600" cy="5615906"/>
          </a:xfrm>
        </p:spPr>
        <p:txBody>
          <a:bodyPr rtlCol="0" anchor="ctr">
            <a:noAutofit/>
          </a:bodyPr>
          <a:lstStyle/>
          <a:p>
            <a:pPr marL="357188" indent="-357188" eaLnBrk="1" fontAlgn="auto" hangingPunct="1">
              <a:lnSpc>
                <a:spcPct val="100000"/>
              </a:lnSpc>
              <a:spcBef>
                <a:spcPts val="0"/>
              </a:spcBef>
              <a:spcAft>
                <a:spcPts val="0"/>
              </a:spcAft>
              <a:buFont typeface="Wingdings" panose="05000000000000000000" pitchFamily="2" charset="2"/>
              <a:buChar char="Ø"/>
              <a:defRPr/>
            </a:pPr>
            <a:r>
              <a:rPr lang="ja-JP" altLang="en-US" sz="2800" dirty="0" smtClean="0">
                <a:latin typeface="+mn-ea"/>
              </a:rPr>
              <a:t>本講義で</a:t>
            </a:r>
            <a:r>
              <a:rPr lang="ja-JP" altLang="en-US" sz="2800" dirty="0">
                <a:latin typeface="+mn-ea"/>
              </a:rPr>
              <a:t>は</a:t>
            </a:r>
            <a:r>
              <a:rPr lang="ja-JP" altLang="en-US" sz="2800" dirty="0" smtClean="0">
                <a:latin typeface="+mn-ea"/>
              </a:rPr>
              <a:t>、提出して頂いた「まるおさんのキャッシュフロー表」の見直し案の中から、典型的な提案、ユニークな提案などを紹介します。</a:t>
            </a:r>
            <a:endParaRPr lang="en-US" altLang="ja-JP" sz="2800" dirty="0" smtClean="0">
              <a:latin typeface="+mn-ea"/>
            </a:endParaRPr>
          </a:p>
          <a:p>
            <a:pPr eaLnBrk="1" fontAlgn="auto" hangingPunct="1">
              <a:lnSpc>
                <a:spcPct val="100000"/>
              </a:lnSpc>
              <a:spcBef>
                <a:spcPts val="0"/>
              </a:spcBef>
              <a:spcAft>
                <a:spcPts val="0"/>
              </a:spcAft>
              <a:buFont typeface="Arial" charset="0"/>
              <a:buNone/>
              <a:defRPr/>
            </a:pPr>
            <a:endParaRPr lang="en-US" altLang="ja-JP" sz="2800" dirty="0">
              <a:latin typeface="+mn-ea"/>
            </a:endParaRPr>
          </a:p>
          <a:p>
            <a:pPr marL="357188" indent="-357188" eaLnBrk="1" fontAlgn="auto" hangingPunct="1">
              <a:lnSpc>
                <a:spcPct val="100000"/>
              </a:lnSpc>
              <a:spcBef>
                <a:spcPts val="0"/>
              </a:spcBef>
              <a:spcAft>
                <a:spcPts val="0"/>
              </a:spcAft>
              <a:buFont typeface="Wingdings" panose="05000000000000000000" pitchFamily="2" charset="2"/>
              <a:buChar char="Ø"/>
              <a:defRPr/>
            </a:pPr>
            <a:r>
              <a:rPr lang="ja-JP" altLang="en-US" sz="2800" dirty="0" smtClean="0">
                <a:solidFill>
                  <a:prstClr val="black"/>
                </a:solidFill>
                <a:latin typeface="+mn-ea"/>
              </a:rPr>
              <a:t>そのうえで、より効果的な提案にするための着眼点や具体策について、これまでの各分野の講義内容を復習しながら議論・検討します</a:t>
            </a:r>
            <a:r>
              <a:rPr lang="ja-JP" altLang="en-US" sz="2800" dirty="0" smtClean="0">
                <a:latin typeface="+mn-ea"/>
              </a:rPr>
              <a:t>。</a:t>
            </a:r>
            <a:endParaRPr lang="en-US" altLang="ja-JP" sz="2800" dirty="0" smtClean="0">
              <a:latin typeface="+mn-ea"/>
            </a:endParaRPr>
          </a:p>
          <a:p>
            <a:pPr marL="0" indent="0" eaLnBrk="1" fontAlgn="auto" hangingPunct="1">
              <a:lnSpc>
                <a:spcPct val="100000"/>
              </a:lnSpc>
              <a:spcBef>
                <a:spcPts val="0"/>
              </a:spcBef>
              <a:spcAft>
                <a:spcPts val="0"/>
              </a:spcAft>
              <a:buNone/>
              <a:defRPr/>
            </a:pPr>
            <a:endParaRPr lang="en-US" altLang="ja-JP" sz="2800" dirty="0" smtClean="0">
              <a:solidFill>
                <a:prstClr val="black"/>
              </a:solidFill>
              <a:latin typeface="+mn-ea"/>
            </a:endParaRPr>
          </a:p>
          <a:p>
            <a:pPr marL="357188" indent="-357188" eaLnBrk="1" fontAlgn="auto" hangingPunct="1">
              <a:lnSpc>
                <a:spcPct val="100000"/>
              </a:lnSpc>
              <a:spcBef>
                <a:spcPts val="0"/>
              </a:spcBef>
              <a:spcAft>
                <a:spcPts val="0"/>
              </a:spcAft>
              <a:buFont typeface="Wingdings" panose="05000000000000000000" pitchFamily="2" charset="2"/>
              <a:buChar char="Ø"/>
              <a:defRPr/>
            </a:pPr>
            <a:r>
              <a:rPr lang="ja-JP" altLang="en-US" sz="2800" dirty="0" smtClean="0">
                <a:solidFill>
                  <a:prstClr val="black"/>
                </a:solidFill>
                <a:latin typeface="+mn-ea"/>
              </a:rPr>
              <a:t>最後に、専門家から見た着眼点、改善策を具体的に提示し、金融知識の実践的な活用法を説明します。</a:t>
            </a:r>
            <a:endParaRPr lang="en-US" altLang="ja-JP" sz="2800" dirty="0" smtClean="0">
              <a:latin typeface="+mn-ea"/>
            </a:endParaRPr>
          </a:p>
        </p:txBody>
      </p:sp>
      <p:sp>
        <p:nvSpPr>
          <p:cNvPr id="7" name="スライド番号プレースホルダ 6"/>
          <p:cNvSpPr>
            <a:spLocks noGrp="1"/>
          </p:cNvSpPr>
          <p:nvPr>
            <p:ph type="sldNum" sz="quarter" idx="12"/>
          </p:nvPr>
        </p:nvSpPr>
        <p:spPr/>
        <p:txBody>
          <a:bodyPr/>
          <a:lstStyle/>
          <a:p>
            <a:pPr>
              <a:defRPr/>
            </a:pPr>
            <a:fld id="{15CB7E6A-0658-4F28-98DA-C824D3947577}" type="slidenum">
              <a:rPr lang="ja-JP" altLang="en-US" smtClean="0">
                <a:solidFill>
                  <a:prstClr val="black"/>
                </a:solidFill>
              </a:rPr>
              <a:pPr>
                <a:defRPr/>
              </a:pPr>
              <a:t>2</a:t>
            </a:fld>
            <a:endParaRPr lang="ja-JP" altLang="en-US">
              <a:solidFill>
                <a:prstClr val="black"/>
              </a:solidFill>
            </a:endParaRPr>
          </a:p>
        </p:txBody>
      </p:sp>
    </p:spTree>
    <p:extLst>
      <p:ext uri="{BB962C8B-B14F-4D97-AF65-F5344CB8AC3E}">
        <p14:creationId xmlns:p14="http://schemas.microsoft.com/office/powerpoint/2010/main" val="3649416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正方形/長方形 5"/>
          <p:cNvSpPr/>
          <p:nvPr/>
        </p:nvSpPr>
        <p:spPr>
          <a:xfrm>
            <a:off x="467544" y="332656"/>
            <a:ext cx="5112568" cy="619200"/>
          </a:xfrm>
          <a:prstGeom prst="rect">
            <a:avLst/>
          </a:prstGeom>
          <a:noFill/>
          <a:ln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③妻がパートで働いた結果</a:t>
            </a:r>
            <a:endParaRPr kumimoji="1" lang="ja-JP" altLang="en-US" sz="3200" dirty="0">
              <a:solidFill>
                <a:schemeClr val="tx1"/>
              </a:solidFill>
            </a:endParaRPr>
          </a:p>
        </p:txBody>
      </p:sp>
      <p:sp>
        <p:nvSpPr>
          <p:cNvPr id="12" name="スライド番号プレースホルダ 11"/>
          <p:cNvSpPr>
            <a:spLocks noGrp="1"/>
          </p:cNvSpPr>
          <p:nvPr>
            <p:ph type="sldNum" sz="quarter" idx="12"/>
          </p:nvPr>
        </p:nvSpPr>
        <p:spPr/>
        <p:txBody>
          <a:bodyPr/>
          <a:lstStyle/>
          <a:p>
            <a:pPr>
              <a:defRPr/>
            </a:pPr>
            <a:fld id="{01EFCD44-3978-40A9-AE2F-AE2F7BD2A1C5}" type="slidenum">
              <a:rPr lang="ja-JP" altLang="en-US" smtClean="0"/>
              <a:pPr>
                <a:defRPr/>
              </a:pPr>
              <a:t>20</a:t>
            </a:fld>
            <a:endParaRPr lang="ja-JP" altLang="en-US"/>
          </a:p>
        </p:txBody>
      </p:sp>
      <p:graphicFrame>
        <p:nvGraphicFramePr>
          <p:cNvPr id="7" name="グラフ 6"/>
          <p:cNvGraphicFramePr/>
          <p:nvPr>
            <p:extLst>
              <p:ext uri="{D42A27DB-BD31-4B8C-83A1-F6EECF244321}">
                <p14:modId xmlns:p14="http://schemas.microsoft.com/office/powerpoint/2010/main" val="1766001996"/>
              </p:ext>
            </p:extLst>
          </p:nvPr>
        </p:nvGraphicFramePr>
        <p:xfrm>
          <a:off x="467544" y="1268760"/>
          <a:ext cx="7884432" cy="50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2292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p:cNvSpPr/>
          <p:nvPr/>
        </p:nvSpPr>
        <p:spPr>
          <a:xfrm>
            <a:off x="611560" y="332656"/>
            <a:ext cx="6120680" cy="619200"/>
          </a:xfrm>
          <a:prstGeom prst="rect">
            <a:avLst/>
          </a:prstGeom>
          <a:noFill/>
          <a:ln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④妻が正社員で働き続けた結果</a:t>
            </a:r>
            <a:endParaRPr kumimoji="1" lang="ja-JP" altLang="en-US" sz="3200" dirty="0">
              <a:solidFill>
                <a:schemeClr val="tx1"/>
              </a:solidFill>
            </a:endParaRPr>
          </a:p>
        </p:txBody>
      </p:sp>
      <p:sp>
        <p:nvSpPr>
          <p:cNvPr id="10" name="スライド番号プレースホルダ 9"/>
          <p:cNvSpPr>
            <a:spLocks noGrp="1"/>
          </p:cNvSpPr>
          <p:nvPr>
            <p:ph type="sldNum" sz="quarter" idx="12"/>
          </p:nvPr>
        </p:nvSpPr>
        <p:spPr/>
        <p:txBody>
          <a:bodyPr/>
          <a:lstStyle/>
          <a:p>
            <a:pPr>
              <a:defRPr/>
            </a:pPr>
            <a:fld id="{01EFCD44-3978-40A9-AE2F-AE2F7BD2A1C5}" type="slidenum">
              <a:rPr lang="ja-JP" altLang="en-US" smtClean="0"/>
              <a:pPr>
                <a:defRPr/>
              </a:pPr>
              <a:t>21</a:t>
            </a:fld>
            <a:endParaRPr lang="ja-JP" altLang="en-US"/>
          </a:p>
        </p:txBody>
      </p:sp>
      <p:graphicFrame>
        <p:nvGraphicFramePr>
          <p:cNvPr id="7" name="グラフ 6"/>
          <p:cNvGraphicFramePr/>
          <p:nvPr>
            <p:extLst>
              <p:ext uri="{D42A27DB-BD31-4B8C-83A1-F6EECF244321}">
                <p14:modId xmlns:p14="http://schemas.microsoft.com/office/powerpoint/2010/main" val="4124842842"/>
              </p:ext>
            </p:extLst>
          </p:nvPr>
        </p:nvGraphicFramePr>
        <p:xfrm>
          <a:off x="539552" y="1260000"/>
          <a:ext cx="7848872" cy="504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512" y="188640"/>
            <a:ext cx="7848872" cy="583200"/>
          </a:xfrm>
        </p:spPr>
        <p:txBody>
          <a:bodyPr/>
          <a:lstStyle/>
          <a:p>
            <a:r>
              <a:rPr lang="ja-JP" altLang="en-US" dirty="0" smtClean="0">
                <a:latin typeface="+mn-ea"/>
                <a:ea typeface="+mn-ea"/>
              </a:rPr>
              <a:t>（</a:t>
            </a:r>
            <a:r>
              <a:rPr lang="en-US" altLang="ja-JP" dirty="0" smtClean="0">
                <a:latin typeface="+mn-ea"/>
                <a:ea typeface="+mn-ea"/>
              </a:rPr>
              <a:t>4</a:t>
            </a:r>
            <a:r>
              <a:rPr lang="ja-JP" altLang="en-US" dirty="0" smtClean="0">
                <a:latin typeface="+mn-ea"/>
                <a:ea typeface="+mn-ea"/>
              </a:rPr>
              <a:t>）具体的な見直し策⑤・⑥</a:t>
            </a:r>
            <a:endParaRPr kumimoji="1" lang="ja-JP" altLang="en-US" dirty="0">
              <a:latin typeface="+mn-ea"/>
              <a:ea typeface="+mn-ea"/>
            </a:endParaRPr>
          </a:p>
        </p:txBody>
      </p:sp>
      <p:sp>
        <p:nvSpPr>
          <p:cNvPr id="2" name="スライド番号プレースホルダ 1"/>
          <p:cNvSpPr>
            <a:spLocks noGrp="1"/>
          </p:cNvSpPr>
          <p:nvPr>
            <p:ph type="sldNum" sz="quarter" idx="12"/>
          </p:nvPr>
        </p:nvSpPr>
        <p:spPr/>
        <p:txBody>
          <a:bodyPr/>
          <a:lstStyle/>
          <a:p>
            <a:pPr>
              <a:defRPr/>
            </a:pPr>
            <a:fld id="{B62BE565-09FB-47D0-BCD5-FC38C6BAB65A}" type="slidenum">
              <a:rPr lang="ja-JP" altLang="en-US" smtClean="0"/>
              <a:pPr>
                <a:defRPr/>
              </a:pPr>
              <a:t>22</a:t>
            </a:fld>
            <a:endParaRPr lang="ja-JP" altLang="en-US" dirty="0"/>
          </a:p>
        </p:txBody>
      </p:sp>
      <p:sp>
        <p:nvSpPr>
          <p:cNvPr id="5" name="円/楕円 4"/>
          <p:cNvSpPr>
            <a:spLocks noChangeArrowheads="1"/>
          </p:cNvSpPr>
          <p:nvPr/>
        </p:nvSpPr>
        <p:spPr bwMode="auto">
          <a:xfrm>
            <a:off x="4932040" y="3573016"/>
            <a:ext cx="3209404" cy="713805"/>
          </a:xfrm>
          <a:prstGeom prst="ellipse">
            <a:avLst/>
          </a:prstGeom>
          <a:solidFill>
            <a:srgbClr val="33CCFF"/>
          </a:solidFill>
          <a:ln w="9525" algn="ctr">
            <a:solidFill>
              <a:schemeClr val="tx1"/>
            </a:solidFill>
            <a:round/>
            <a:headEnd/>
            <a:tailEnd/>
          </a:ln>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buFontTx/>
              <a:buNone/>
              <a:defRPr/>
            </a:pPr>
            <a:r>
              <a:rPr lang="ja-JP" altLang="en-US" sz="2400" dirty="0" smtClean="0">
                <a:latin typeface="+mj-ea"/>
                <a:ea typeface="+mj-ea"/>
              </a:rPr>
              <a:t>資産形成で増やす</a:t>
            </a:r>
          </a:p>
        </p:txBody>
      </p:sp>
      <p:sp>
        <p:nvSpPr>
          <p:cNvPr id="7" name="テキスト ボックス 6"/>
          <p:cNvSpPr txBox="1"/>
          <p:nvPr/>
        </p:nvSpPr>
        <p:spPr>
          <a:xfrm>
            <a:off x="4641030" y="1268760"/>
            <a:ext cx="4240784" cy="2123658"/>
          </a:xfrm>
          <a:prstGeom prst="rect">
            <a:avLst/>
          </a:prstGeom>
          <a:noFill/>
        </p:spPr>
        <p:txBody>
          <a:bodyPr wrap="square" lIns="36000" rIns="36000" rtlCol="0">
            <a:spAutoFit/>
          </a:bodyPr>
          <a:lstStyle/>
          <a:p>
            <a:pPr eaLnBrk="1" hangingPunct="1">
              <a:buFont typeface="Wingdings 3" pitchFamily="18" charset="2"/>
              <a:buNone/>
            </a:pPr>
            <a:r>
              <a:rPr lang="ja-JP" altLang="en-US" sz="2800" dirty="0" smtClean="0">
                <a:solidFill>
                  <a:srgbClr val="FF0000"/>
                </a:solidFill>
                <a:latin typeface="+mn-lt"/>
              </a:rPr>
              <a:t> ３つ全てを実践することで、</a:t>
            </a:r>
            <a:r>
              <a:rPr lang="en-US" altLang="ja-JP" sz="2800" dirty="0" smtClean="0">
                <a:solidFill>
                  <a:srgbClr val="FF0000"/>
                </a:solidFill>
                <a:latin typeface="+mn-lt"/>
              </a:rPr>
              <a:t> 80</a:t>
            </a:r>
            <a:r>
              <a:rPr lang="ja-JP" altLang="en-US" sz="2800" dirty="0">
                <a:solidFill>
                  <a:srgbClr val="FF0000"/>
                </a:solidFill>
                <a:latin typeface="+mn-lt"/>
              </a:rPr>
              <a:t>歳時の貯蓄</a:t>
            </a:r>
            <a:r>
              <a:rPr lang="ja-JP" altLang="en-US" sz="2800" dirty="0" smtClean="0">
                <a:solidFill>
                  <a:srgbClr val="FF0000"/>
                </a:solidFill>
                <a:latin typeface="+mn-lt"/>
              </a:rPr>
              <a:t>残高が</a:t>
            </a:r>
            <a:r>
              <a:rPr lang="en-US" altLang="ja-JP" sz="2800" dirty="0" smtClean="0">
                <a:solidFill>
                  <a:srgbClr val="FF0000"/>
                </a:solidFill>
                <a:latin typeface="+mn-lt"/>
              </a:rPr>
              <a:t> </a:t>
            </a:r>
            <a:r>
              <a:rPr lang="ja-JP" altLang="en-US" sz="2800" dirty="0" smtClean="0">
                <a:solidFill>
                  <a:srgbClr val="FF0000"/>
                </a:solidFill>
                <a:latin typeface="+mn-lt"/>
              </a:rPr>
              <a:t>約</a:t>
            </a:r>
            <a:r>
              <a:rPr lang="en-US" altLang="ja-JP" sz="2800" dirty="0" smtClean="0">
                <a:solidFill>
                  <a:srgbClr val="FF0000"/>
                </a:solidFill>
                <a:latin typeface="+mn-lt"/>
              </a:rPr>
              <a:t>4,500</a:t>
            </a:r>
            <a:r>
              <a:rPr lang="ja-JP" altLang="en-US" sz="2800" dirty="0" smtClean="0">
                <a:solidFill>
                  <a:srgbClr val="FF0000"/>
                </a:solidFill>
                <a:latin typeface="+mn-lt"/>
              </a:rPr>
              <a:t>万円改善されます。</a:t>
            </a:r>
            <a:endParaRPr lang="en-US" altLang="ja-JP" sz="2800" dirty="0" smtClean="0">
              <a:solidFill>
                <a:srgbClr val="FF0000"/>
              </a:solidFill>
              <a:latin typeface="+mn-lt"/>
            </a:endParaRPr>
          </a:p>
          <a:p>
            <a:r>
              <a:rPr lang="ja-JP" altLang="en-US" sz="2400" dirty="0" smtClean="0">
                <a:solidFill>
                  <a:prstClr val="black"/>
                </a:solidFill>
                <a:latin typeface="Calibri"/>
              </a:rPr>
              <a:t>　　</a:t>
            </a:r>
            <a:r>
              <a:rPr lang="ja-JP" altLang="en-US" sz="2400" u="heavy" dirty="0" smtClean="0">
                <a:solidFill>
                  <a:prstClr val="black"/>
                </a:solidFill>
                <a:uFill>
                  <a:solidFill>
                    <a:srgbClr val="FF0000"/>
                  </a:solidFill>
                </a:uFill>
                <a:latin typeface="Calibri"/>
              </a:rPr>
              <a:t>赤字　約</a:t>
            </a:r>
            <a:r>
              <a:rPr lang="en-US" altLang="ja-JP" sz="2400" u="heavy" dirty="0" smtClean="0">
                <a:solidFill>
                  <a:prstClr val="black"/>
                </a:solidFill>
                <a:uFill>
                  <a:solidFill>
                    <a:srgbClr val="FF0000"/>
                  </a:solidFill>
                </a:uFill>
                <a:latin typeface="Calibri"/>
              </a:rPr>
              <a:t>3,330</a:t>
            </a:r>
            <a:r>
              <a:rPr lang="ja-JP" altLang="en-US" sz="2400" u="heavy" dirty="0" smtClean="0">
                <a:solidFill>
                  <a:prstClr val="black"/>
                </a:solidFill>
                <a:uFill>
                  <a:solidFill>
                    <a:srgbClr val="FF0000"/>
                  </a:solidFill>
                </a:uFill>
                <a:latin typeface="Calibri"/>
              </a:rPr>
              <a:t>万円</a:t>
            </a:r>
            <a:endParaRPr lang="en-US" altLang="ja-JP" sz="2400" u="heavy" dirty="0" smtClean="0">
              <a:solidFill>
                <a:prstClr val="black"/>
              </a:solidFill>
              <a:uFill>
                <a:solidFill>
                  <a:srgbClr val="FF0000"/>
                </a:solidFill>
              </a:uFill>
              <a:latin typeface="Calibri"/>
            </a:endParaRPr>
          </a:p>
          <a:p>
            <a:r>
              <a:rPr lang="ja-JP" altLang="en-US" sz="2400" dirty="0" smtClean="0">
                <a:solidFill>
                  <a:prstClr val="black"/>
                </a:solidFill>
                <a:uFill>
                  <a:solidFill>
                    <a:srgbClr val="FF0000"/>
                  </a:solidFill>
                </a:uFill>
                <a:latin typeface="Calibri"/>
              </a:rPr>
              <a:t> 　　　　</a:t>
            </a:r>
            <a:r>
              <a:rPr lang="ja-JP" altLang="en-US" sz="2400" dirty="0" smtClean="0">
                <a:solidFill>
                  <a:prstClr val="black"/>
                </a:solidFill>
                <a:latin typeface="Calibri"/>
              </a:rPr>
              <a:t>　→　</a:t>
            </a:r>
            <a:r>
              <a:rPr lang="ja-JP" altLang="en-US" sz="2400" u="heavy" dirty="0" smtClean="0">
                <a:solidFill>
                  <a:prstClr val="black"/>
                </a:solidFill>
                <a:uFill>
                  <a:solidFill>
                    <a:srgbClr val="0070C0"/>
                  </a:solidFill>
                </a:uFill>
                <a:latin typeface="Calibri"/>
              </a:rPr>
              <a:t>黒字　約</a:t>
            </a:r>
            <a:r>
              <a:rPr lang="en-US" altLang="ja-JP" sz="2400" u="heavy" dirty="0" smtClean="0">
                <a:solidFill>
                  <a:prstClr val="black"/>
                </a:solidFill>
                <a:uFill>
                  <a:solidFill>
                    <a:srgbClr val="0070C0"/>
                  </a:solidFill>
                </a:uFill>
                <a:latin typeface="Calibri"/>
              </a:rPr>
              <a:t>1,170</a:t>
            </a:r>
            <a:r>
              <a:rPr lang="ja-JP" altLang="en-US" sz="2400" u="heavy" dirty="0" smtClean="0">
                <a:solidFill>
                  <a:prstClr val="black"/>
                </a:solidFill>
                <a:uFill>
                  <a:solidFill>
                    <a:srgbClr val="0070C0"/>
                  </a:solidFill>
                </a:uFill>
                <a:latin typeface="Calibri"/>
              </a:rPr>
              <a:t>万円</a:t>
            </a:r>
            <a:endParaRPr lang="en-US" altLang="ja-JP" sz="1200" dirty="0" smtClean="0"/>
          </a:p>
        </p:txBody>
      </p:sp>
      <p:sp>
        <p:nvSpPr>
          <p:cNvPr id="8" name="コンテンツ プレースホルダ 4"/>
          <p:cNvSpPr txBox="1">
            <a:spLocks/>
          </p:cNvSpPr>
          <p:nvPr/>
        </p:nvSpPr>
        <p:spPr>
          <a:xfrm>
            <a:off x="683568" y="3789040"/>
            <a:ext cx="8273232" cy="1512168"/>
          </a:xfrm>
          <a:prstGeom prst="rect">
            <a:avLst/>
          </a:prstGeom>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fontAlgn="auto">
              <a:spcBef>
                <a:spcPts val="0"/>
              </a:spcBef>
              <a:spcAft>
                <a:spcPts val="1200"/>
              </a:spcAft>
              <a:buNone/>
            </a:pPr>
            <a:r>
              <a:rPr lang="ja-JP" altLang="en-US" sz="2800" dirty="0" smtClean="0">
                <a:latin typeface="+mn-ea"/>
              </a:rPr>
              <a:t>⑥総力戦⑤＋貯蓄の運用</a:t>
            </a:r>
            <a:endParaRPr lang="en-US" altLang="ja-JP" sz="2800" dirty="0" smtClean="0">
              <a:latin typeface="+mn-ea"/>
            </a:endParaRPr>
          </a:p>
          <a:p>
            <a:pPr>
              <a:lnSpc>
                <a:spcPct val="100000"/>
              </a:lnSpc>
              <a:spcBef>
                <a:spcPts val="0"/>
              </a:spcBef>
              <a:buNone/>
            </a:pPr>
            <a:r>
              <a:rPr lang="ja-JP" altLang="en-US" sz="2400" dirty="0" smtClean="0"/>
              <a:t>　　金融資産（貯蓄残高）を年利２</a:t>
            </a:r>
            <a:r>
              <a:rPr lang="en-US" altLang="ja-JP" sz="2400" dirty="0" smtClean="0"/>
              <a:t>%</a:t>
            </a:r>
            <a:r>
              <a:rPr lang="ja-JP" altLang="en-US" sz="2400" dirty="0" smtClean="0"/>
              <a:t>で複利運用できたとする。</a:t>
            </a:r>
            <a:endParaRPr lang="en-US" altLang="ja-JP" sz="2400" dirty="0" smtClean="0"/>
          </a:p>
          <a:p>
            <a:pPr>
              <a:buNone/>
            </a:pPr>
            <a:r>
              <a:rPr lang="ja-JP" altLang="en-US" sz="1800" dirty="0" smtClean="0"/>
              <a:t>　　　</a:t>
            </a:r>
            <a:r>
              <a:rPr lang="ja-JP" altLang="en-US" sz="1800" dirty="0" smtClean="0">
                <a:solidFill>
                  <a:srgbClr val="0070C0"/>
                </a:solidFill>
              </a:rPr>
              <a:t>（注）運用方法によっては、元本割れとなるリスクもあることに注意。</a:t>
            </a:r>
            <a:endParaRPr lang="en-US" altLang="ja-JP" sz="1800" dirty="0" smtClean="0">
              <a:solidFill>
                <a:srgbClr val="0070C0"/>
              </a:solidFill>
            </a:endParaRPr>
          </a:p>
        </p:txBody>
      </p:sp>
      <p:sp>
        <p:nvSpPr>
          <p:cNvPr id="9" name="テキスト ボックス 8"/>
          <p:cNvSpPr txBox="1"/>
          <p:nvPr/>
        </p:nvSpPr>
        <p:spPr>
          <a:xfrm>
            <a:off x="863402" y="5157192"/>
            <a:ext cx="7957070" cy="1384995"/>
          </a:xfrm>
          <a:prstGeom prst="rect">
            <a:avLst/>
          </a:prstGeom>
          <a:noFill/>
        </p:spPr>
        <p:txBody>
          <a:bodyPr wrap="square" rtlCol="0">
            <a:spAutoFit/>
          </a:bodyPr>
          <a:lstStyle/>
          <a:p>
            <a:pPr eaLnBrk="1" hangingPunct="1">
              <a:buFont typeface="Wingdings 3" pitchFamily="18" charset="2"/>
              <a:buNone/>
            </a:pPr>
            <a:r>
              <a:rPr lang="ja-JP" altLang="en-US" sz="2800" dirty="0" smtClean="0">
                <a:solidFill>
                  <a:srgbClr val="FF0000"/>
                </a:solidFill>
                <a:latin typeface="+mn-lt"/>
                <a:ea typeface="+mn-ea"/>
              </a:rPr>
              <a:t>⑤</a:t>
            </a:r>
            <a:r>
              <a:rPr lang="en-US" altLang="ja-JP" sz="2800" dirty="0" smtClean="0">
                <a:solidFill>
                  <a:srgbClr val="FF0000"/>
                </a:solidFill>
                <a:latin typeface="+mn-lt"/>
                <a:ea typeface="+mn-ea"/>
              </a:rPr>
              <a:t>+</a:t>
            </a:r>
            <a:r>
              <a:rPr lang="ja-JP" altLang="en-US" sz="2800" dirty="0" smtClean="0">
                <a:solidFill>
                  <a:srgbClr val="FF0000"/>
                </a:solidFill>
                <a:latin typeface="+mn-lt"/>
                <a:ea typeface="+mn-ea"/>
              </a:rPr>
              <a:t>⑥の対策で、 </a:t>
            </a:r>
            <a:r>
              <a:rPr lang="en-US" altLang="ja-JP" sz="2800" dirty="0" smtClean="0">
                <a:solidFill>
                  <a:srgbClr val="FF0000"/>
                </a:solidFill>
                <a:latin typeface="+mn-lt"/>
                <a:ea typeface="Arial Unicode MS" pitchFamily="50" charset="-128"/>
                <a:cs typeface="Arial Unicode MS" pitchFamily="50" charset="-128"/>
              </a:rPr>
              <a:t>80</a:t>
            </a:r>
            <a:r>
              <a:rPr lang="ja-JP" altLang="en-US" sz="2800" dirty="0" smtClean="0">
                <a:solidFill>
                  <a:srgbClr val="FF0000"/>
                </a:solidFill>
                <a:latin typeface="+mn-lt"/>
                <a:ea typeface="+mn-ea"/>
              </a:rPr>
              <a:t>歳時</a:t>
            </a:r>
            <a:r>
              <a:rPr lang="ja-JP" altLang="en-US" sz="2800" dirty="0">
                <a:solidFill>
                  <a:srgbClr val="FF0000"/>
                </a:solidFill>
                <a:latin typeface="+mn-lt"/>
                <a:ea typeface="+mn-ea"/>
              </a:rPr>
              <a:t>の貯蓄</a:t>
            </a:r>
            <a:r>
              <a:rPr lang="ja-JP" altLang="en-US" sz="2800" dirty="0" smtClean="0">
                <a:solidFill>
                  <a:srgbClr val="FF0000"/>
                </a:solidFill>
                <a:latin typeface="+mn-lt"/>
                <a:ea typeface="+mn-ea"/>
              </a:rPr>
              <a:t>残高が約</a:t>
            </a:r>
            <a:r>
              <a:rPr lang="en-US" altLang="ja-JP" sz="2800" dirty="0" smtClean="0">
                <a:solidFill>
                  <a:srgbClr val="FF0000"/>
                </a:solidFill>
                <a:latin typeface="+mn-lt"/>
                <a:ea typeface="Arial Unicode MS" pitchFamily="50" charset="-128"/>
                <a:cs typeface="Arial Unicode MS" pitchFamily="50" charset="-128"/>
              </a:rPr>
              <a:t>6,990</a:t>
            </a:r>
            <a:r>
              <a:rPr lang="ja-JP" altLang="en-US" sz="2800" dirty="0" smtClean="0">
                <a:solidFill>
                  <a:srgbClr val="FF0000"/>
                </a:solidFill>
                <a:latin typeface="+mn-lt"/>
                <a:ea typeface="+mn-ea"/>
              </a:rPr>
              <a:t>万円改善されます。複利運用の効果は 約</a:t>
            </a:r>
            <a:r>
              <a:rPr lang="en-US" altLang="ja-JP" sz="2800" dirty="0" smtClean="0">
                <a:solidFill>
                  <a:srgbClr val="FF0000"/>
                </a:solidFill>
                <a:latin typeface="+mn-lt"/>
                <a:ea typeface="Arial Unicode MS" pitchFamily="50" charset="-128"/>
                <a:cs typeface="Arial Unicode MS" pitchFamily="50" charset="-128"/>
              </a:rPr>
              <a:t>2,480</a:t>
            </a:r>
            <a:r>
              <a:rPr lang="ja-JP" altLang="en-US" sz="2800" dirty="0" smtClean="0">
                <a:solidFill>
                  <a:srgbClr val="FF0000"/>
                </a:solidFill>
                <a:latin typeface="+mn-lt"/>
                <a:ea typeface="+mn-ea"/>
              </a:rPr>
              <a:t>万円。</a:t>
            </a:r>
            <a:endParaRPr lang="en-US" altLang="ja-JP" sz="2800" dirty="0" smtClean="0">
              <a:solidFill>
                <a:srgbClr val="FF0000"/>
              </a:solidFill>
              <a:latin typeface="+mn-lt"/>
              <a:ea typeface="+mn-ea"/>
            </a:endParaRPr>
          </a:p>
          <a:p>
            <a:r>
              <a:rPr lang="ja-JP" altLang="en-US" sz="2800" dirty="0" smtClean="0">
                <a:solidFill>
                  <a:prstClr val="black"/>
                </a:solidFill>
                <a:latin typeface="Calibri"/>
              </a:rPr>
              <a:t>　　　</a:t>
            </a:r>
            <a:r>
              <a:rPr lang="ja-JP" altLang="en-US" sz="2800" u="heavy" dirty="0" smtClean="0">
                <a:solidFill>
                  <a:prstClr val="black"/>
                </a:solidFill>
                <a:uFill>
                  <a:solidFill>
                    <a:srgbClr val="FF0000"/>
                  </a:solidFill>
                </a:uFill>
                <a:latin typeface="Calibri"/>
              </a:rPr>
              <a:t>赤字　約</a:t>
            </a:r>
            <a:r>
              <a:rPr lang="en-US" altLang="ja-JP" sz="2800" u="heavy" dirty="0" smtClean="0">
                <a:solidFill>
                  <a:prstClr val="black"/>
                </a:solidFill>
                <a:uFill>
                  <a:solidFill>
                    <a:srgbClr val="FF0000"/>
                  </a:solidFill>
                </a:uFill>
                <a:latin typeface="Calibri"/>
              </a:rPr>
              <a:t>3,330</a:t>
            </a:r>
            <a:r>
              <a:rPr lang="ja-JP" altLang="en-US" sz="2800" u="heavy" dirty="0" smtClean="0">
                <a:solidFill>
                  <a:prstClr val="black"/>
                </a:solidFill>
                <a:uFill>
                  <a:solidFill>
                    <a:srgbClr val="FF0000"/>
                  </a:solidFill>
                </a:uFill>
                <a:latin typeface="Calibri"/>
              </a:rPr>
              <a:t>万円</a:t>
            </a:r>
            <a:r>
              <a:rPr lang="ja-JP" altLang="en-US" sz="2800" dirty="0" smtClean="0">
                <a:solidFill>
                  <a:prstClr val="black"/>
                </a:solidFill>
                <a:latin typeface="Calibri"/>
              </a:rPr>
              <a:t>　→　</a:t>
            </a:r>
            <a:r>
              <a:rPr lang="ja-JP" altLang="en-US" sz="2800" u="heavy" dirty="0" smtClean="0">
                <a:solidFill>
                  <a:prstClr val="black"/>
                </a:solidFill>
                <a:uFill>
                  <a:solidFill>
                    <a:srgbClr val="0070C0"/>
                  </a:solidFill>
                </a:uFill>
                <a:latin typeface="Calibri"/>
              </a:rPr>
              <a:t>黒字　約</a:t>
            </a:r>
            <a:r>
              <a:rPr lang="en-US" altLang="ja-JP" sz="2800" u="heavy" dirty="0" smtClean="0">
                <a:solidFill>
                  <a:prstClr val="black"/>
                </a:solidFill>
                <a:uFill>
                  <a:solidFill>
                    <a:srgbClr val="0070C0"/>
                  </a:solidFill>
                </a:uFill>
                <a:latin typeface="Calibri"/>
              </a:rPr>
              <a:t>3,660</a:t>
            </a:r>
            <a:r>
              <a:rPr lang="ja-JP" altLang="en-US" sz="2800" u="heavy" dirty="0" smtClean="0">
                <a:solidFill>
                  <a:prstClr val="black"/>
                </a:solidFill>
                <a:uFill>
                  <a:solidFill>
                    <a:srgbClr val="0070C0"/>
                  </a:solidFill>
                </a:uFill>
                <a:latin typeface="Calibri"/>
              </a:rPr>
              <a:t>万円</a:t>
            </a:r>
            <a:endParaRPr lang="en-US" altLang="ja-JP" sz="1400" dirty="0">
              <a:latin typeface="+mn-lt"/>
              <a:ea typeface="+mn-ea"/>
            </a:endParaRPr>
          </a:p>
        </p:txBody>
      </p:sp>
      <p:sp>
        <p:nvSpPr>
          <p:cNvPr id="10" name="右中かっこ 9"/>
          <p:cNvSpPr/>
          <p:nvPr/>
        </p:nvSpPr>
        <p:spPr>
          <a:xfrm>
            <a:off x="3671900" y="1691107"/>
            <a:ext cx="180020" cy="936104"/>
          </a:xfrm>
          <a:prstGeom prst="rightBrace">
            <a:avLst>
              <a:gd name="adj1" fmla="val 41460"/>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右矢印 10"/>
          <p:cNvSpPr/>
          <p:nvPr/>
        </p:nvSpPr>
        <p:spPr>
          <a:xfrm>
            <a:off x="3995936" y="1916832"/>
            <a:ext cx="432048" cy="504056"/>
          </a:xfrm>
          <a:prstGeom prst="rightArrow">
            <a:avLst/>
          </a:prstGeom>
          <a:solidFill>
            <a:srgbClr val="5B9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395536" y="5229200"/>
            <a:ext cx="432048"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タイトル 2"/>
          <p:cNvSpPr txBox="1">
            <a:spLocks/>
          </p:cNvSpPr>
          <p:nvPr/>
        </p:nvSpPr>
        <p:spPr bwMode="auto">
          <a:xfrm>
            <a:off x="611560" y="870622"/>
            <a:ext cx="4000464" cy="2092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685800" rtl="0" eaLnBrk="1" fontAlgn="base" hangingPunct="1">
              <a:lnSpc>
                <a:spcPct val="90000"/>
              </a:lnSpc>
              <a:spcBef>
                <a:spcPct val="0"/>
              </a:spcBef>
              <a:spcAft>
                <a:spcPct val="0"/>
              </a:spcAft>
              <a:defRPr kumimoji="1" sz="32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eaLnBrk="1" fontAlgn="base" hangingPunct="1">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r>
              <a:rPr lang="ja-JP" altLang="en-US" sz="2800" dirty="0" smtClean="0">
                <a:latin typeface="+mn-ea"/>
                <a:ea typeface="+mn-ea"/>
              </a:rPr>
              <a:t>⑤収支見直しの総力戦</a:t>
            </a:r>
            <a:endParaRPr lang="en-US" altLang="ja-JP" sz="2800" dirty="0" smtClean="0">
              <a:latin typeface="+mn-ea"/>
              <a:ea typeface="+mn-ea"/>
            </a:endParaRPr>
          </a:p>
          <a:p>
            <a:endParaRPr lang="en-US" altLang="ja-JP" sz="2400" dirty="0">
              <a:latin typeface="+mn-ea"/>
              <a:ea typeface="+mn-ea"/>
            </a:endParaRPr>
          </a:p>
          <a:p>
            <a:r>
              <a:rPr lang="ja-JP" altLang="en-US" sz="2400" dirty="0" smtClean="0">
                <a:latin typeface="+mn-ea"/>
                <a:ea typeface="+mn-ea"/>
              </a:rPr>
              <a:t>　　①保険の見直し</a:t>
            </a:r>
            <a:endParaRPr lang="en-US" altLang="ja-JP" sz="2400" dirty="0" smtClean="0">
              <a:latin typeface="+mn-ea"/>
              <a:ea typeface="+mn-ea"/>
            </a:endParaRPr>
          </a:p>
          <a:p>
            <a:r>
              <a:rPr lang="ja-JP" altLang="en-US" sz="2400" dirty="0" smtClean="0">
                <a:latin typeface="+mn-ea"/>
                <a:ea typeface="+mn-ea"/>
              </a:rPr>
              <a:t>　　②住宅の見直し</a:t>
            </a:r>
            <a:endParaRPr lang="en-US" altLang="ja-JP" sz="2400" dirty="0" smtClean="0">
              <a:latin typeface="+mn-ea"/>
              <a:ea typeface="+mn-ea"/>
            </a:endParaRPr>
          </a:p>
          <a:p>
            <a:r>
              <a:rPr lang="ja-JP" altLang="en-US" sz="2400" dirty="0" smtClean="0">
                <a:latin typeface="+mn-ea"/>
                <a:ea typeface="+mn-ea"/>
              </a:rPr>
              <a:t>　　③妻がパートで働く</a:t>
            </a:r>
            <a:endParaRPr lang="ja-JP" altLang="en-US" sz="2400" dirty="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p:cNvSpPr/>
          <p:nvPr/>
        </p:nvSpPr>
        <p:spPr>
          <a:xfrm>
            <a:off x="755576" y="332656"/>
            <a:ext cx="6048672" cy="619200"/>
          </a:xfrm>
          <a:prstGeom prst="rect">
            <a:avLst/>
          </a:prstGeom>
          <a:noFill/>
          <a:ln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⑤総力戦①～③を実践した結果</a:t>
            </a:r>
            <a:endParaRPr kumimoji="1" lang="ja-JP" altLang="en-US" sz="3200" dirty="0">
              <a:solidFill>
                <a:schemeClr val="tx1"/>
              </a:solidFill>
            </a:endParaRPr>
          </a:p>
        </p:txBody>
      </p:sp>
      <p:sp>
        <p:nvSpPr>
          <p:cNvPr id="12" name="スライド番号プレースホルダ 11"/>
          <p:cNvSpPr>
            <a:spLocks noGrp="1"/>
          </p:cNvSpPr>
          <p:nvPr>
            <p:ph type="sldNum" sz="quarter" idx="12"/>
          </p:nvPr>
        </p:nvSpPr>
        <p:spPr/>
        <p:txBody>
          <a:bodyPr/>
          <a:lstStyle/>
          <a:p>
            <a:pPr>
              <a:defRPr/>
            </a:pPr>
            <a:fld id="{01EFCD44-3978-40A9-AE2F-AE2F7BD2A1C5}" type="slidenum">
              <a:rPr lang="ja-JP" altLang="en-US" smtClean="0"/>
              <a:pPr>
                <a:defRPr/>
              </a:pPr>
              <a:t>23</a:t>
            </a:fld>
            <a:endParaRPr lang="ja-JP" altLang="en-US"/>
          </a:p>
        </p:txBody>
      </p:sp>
      <p:graphicFrame>
        <p:nvGraphicFramePr>
          <p:cNvPr id="6" name="グラフ 5"/>
          <p:cNvGraphicFramePr/>
          <p:nvPr>
            <p:extLst>
              <p:ext uri="{D42A27DB-BD31-4B8C-83A1-F6EECF244321}">
                <p14:modId xmlns:p14="http://schemas.microsoft.com/office/powerpoint/2010/main" val="1773752492"/>
              </p:ext>
            </p:extLst>
          </p:nvPr>
        </p:nvGraphicFramePr>
        <p:xfrm>
          <a:off x="539552" y="1260000"/>
          <a:ext cx="8028448" cy="50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303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p:cNvSpPr/>
          <p:nvPr/>
        </p:nvSpPr>
        <p:spPr>
          <a:xfrm>
            <a:off x="755576" y="332656"/>
            <a:ext cx="5976664" cy="619200"/>
          </a:xfrm>
          <a:prstGeom prst="rect">
            <a:avLst/>
          </a:prstGeom>
          <a:noFill/>
          <a:ln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⑥総力戦</a:t>
            </a:r>
            <a:r>
              <a:rPr lang="ja-JP" altLang="en-US" sz="3200" dirty="0" smtClean="0">
                <a:solidFill>
                  <a:schemeClr val="tx1"/>
                </a:solidFill>
              </a:rPr>
              <a:t>＋運用</a:t>
            </a:r>
            <a:r>
              <a:rPr kumimoji="1" lang="ja-JP" altLang="en-US" sz="3200" dirty="0" smtClean="0">
                <a:solidFill>
                  <a:schemeClr val="tx1"/>
                </a:solidFill>
              </a:rPr>
              <a:t>を実践した結果</a:t>
            </a:r>
            <a:endParaRPr kumimoji="1" lang="ja-JP" altLang="en-US" sz="3200" dirty="0">
              <a:solidFill>
                <a:schemeClr val="tx1"/>
              </a:solidFill>
            </a:endParaRPr>
          </a:p>
        </p:txBody>
      </p:sp>
      <p:sp>
        <p:nvSpPr>
          <p:cNvPr id="11" name="スライド番号プレースホルダ 10"/>
          <p:cNvSpPr>
            <a:spLocks noGrp="1"/>
          </p:cNvSpPr>
          <p:nvPr>
            <p:ph type="sldNum" sz="quarter" idx="12"/>
          </p:nvPr>
        </p:nvSpPr>
        <p:spPr/>
        <p:txBody>
          <a:bodyPr/>
          <a:lstStyle/>
          <a:p>
            <a:pPr>
              <a:defRPr/>
            </a:pPr>
            <a:fld id="{01EFCD44-3978-40A9-AE2F-AE2F7BD2A1C5}" type="slidenum">
              <a:rPr lang="ja-JP" altLang="en-US" smtClean="0"/>
              <a:pPr>
                <a:defRPr/>
              </a:pPr>
              <a:t>24</a:t>
            </a:fld>
            <a:endParaRPr lang="ja-JP" altLang="en-US"/>
          </a:p>
        </p:txBody>
      </p:sp>
      <p:graphicFrame>
        <p:nvGraphicFramePr>
          <p:cNvPr id="8" name="グラフ 7"/>
          <p:cNvGraphicFramePr/>
          <p:nvPr>
            <p:extLst>
              <p:ext uri="{D42A27DB-BD31-4B8C-83A1-F6EECF244321}">
                <p14:modId xmlns:p14="http://schemas.microsoft.com/office/powerpoint/2010/main" val="39205058"/>
              </p:ext>
            </p:extLst>
          </p:nvPr>
        </p:nvGraphicFramePr>
        <p:xfrm>
          <a:off x="467544" y="1268760"/>
          <a:ext cx="7956440" cy="504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p:cNvSpPr/>
          <p:nvPr/>
        </p:nvSpPr>
        <p:spPr>
          <a:xfrm>
            <a:off x="395536" y="188640"/>
            <a:ext cx="6912000" cy="619200"/>
          </a:xfrm>
          <a:prstGeom prst="rect">
            <a:avLst/>
          </a:prstGeom>
          <a:noFill/>
          <a:ln cmpd="thickThi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改善策を比較すると・・・</a:t>
            </a:r>
            <a:endParaRPr kumimoji="1" lang="ja-JP" altLang="en-US" sz="3200" dirty="0">
              <a:solidFill>
                <a:schemeClr val="tx1"/>
              </a:solidFill>
            </a:endParaRPr>
          </a:p>
        </p:txBody>
      </p:sp>
      <p:sp>
        <p:nvSpPr>
          <p:cNvPr id="11" name="スライド番号プレースホルダ 10"/>
          <p:cNvSpPr>
            <a:spLocks noGrp="1"/>
          </p:cNvSpPr>
          <p:nvPr>
            <p:ph type="sldNum" sz="quarter" idx="12"/>
          </p:nvPr>
        </p:nvSpPr>
        <p:spPr/>
        <p:txBody>
          <a:bodyPr/>
          <a:lstStyle/>
          <a:p>
            <a:pPr>
              <a:defRPr/>
            </a:pPr>
            <a:fld id="{01EFCD44-3978-40A9-AE2F-AE2F7BD2A1C5}" type="slidenum">
              <a:rPr lang="ja-JP" altLang="en-US" smtClean="0"/>
              <a:pPr>
                <a:defRPr/>
              </a:pPr>
              <a:t>25</a:t>
            </a:fld>
            <a:endParaRPr lang="ja-JP" altLang="en-US"/>
          </a:p>
        </p:txBody>
      </p:sp>
      <p:graphicFrame>
        <p:nvGraphicFramePr>
          <p:cNvPr id="8" name="グラフ 7"/>
          <p:cNvGraphicFramePr/>
          <p:nvPr>
            <p:extLst>
              <p:ext uri="{D42A27DB-BD31-4B8C-83A1-F6EECF244321}">
                <p14:modId xmlns:p14="http://schemas.microsoft.com/office/powerpoint/2010/main" val="2265757454"/>
              </p:ext>
            </p:extLst>
          </p:nvPr>
        </p:nvGraphicFramePr>
        <p:xfrm>
          <a:off x="323528" y="764704"/>
          <a:ext cx="8208912" cy="57873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90500" y="1190625"/>
            <a:ext cx="8674100" cy="5257800"/>
          </a:xfrm>
          <a:prstGeom prst="rect">
            <a:avLst/>
          </a:prstGeom>
          <a:noFill/>
          <a:ln w="38100" cmpd="dbl">
            <a:noFill/>
            <a:miter lim="800000"/>
            <a:headEnd/>
            <a:tailEnd/>
          </a:ln>
        </p:spPr>
        <p:txBody>
          <a:bodyPr wrap="none" anchor="ctr"/>
          <a:lstStyle/>
          <a:p>
            <a:pPr algn="ctr" eaLnBrk="0" hangingPunct="0"/>
            <a:endParaRPr lang="ja-JP" altLang="en-US" dirty="0">
              <a:solidFill>
                <a:prstClr val="black"/>
              </a:solidFill>
              <a:ea typeface="ＭＳ Ｐゴシック" charset="-128"/>
            </a:endParaRPr>
          </a:p>
        </p:txBody>
      </p:sp>
      <p:sp>
        <p:nvSpPr>
          <p:cNvPr id="11" name="タイトル 1"/>
          <p:cNvSpPr txBox="1">
            <a:spLocks/>
          </p:cNvSpPr>
          <p:nvPr/>
        </p:nvSpPr>
        <p:spPr>
          <a:xfrm>
            <a:off x="301625" y="2757269"/>
            <a:ext cx="8451850" cy="763587"/>
          </a:xfrm>
          <a:prstGeom prst="rect">
            <a:avLst/>
          </a:prstGeom>
        </p:spPr>
        <p:txBody>
          <a:bodyPr anchor="ctr"/>
          <a:lstStyle/>
          <a:p>
            <a:pPr algn="ctr">
              <a:defRPr/>
            </a:pPr>
            <a:r>
              <a:rPr lang="ja-JP" altLang="en-US" sz="3600" kern="0" dirty="0" smtClean="0">
                <a:solidFill>
                  <a:prstClr val="black"/>
                </a:solidFill>
                <a:latin typeface="メイリオ" pitchFamily="50" charset="-128"/>
                <a:ea typeface="メイリオ" pitchFamily="50" charset="-128"/>
                <a:cs typeface="メイリオ" pitchFamily="50" charset="-128"/>
              </a:rPr>
              <a:t>３</a:t>
            </a:r>
            <a:r>
              <a:rPr lang="en-US" altLang="ja-JP" sz="3600" kern="0" dirty="0" smtClean="0">
                <a:solidFill>
                  <a:prstClr val="black"/>
                </a:solidFill>
                <a:latin typeface="メイリオ" pitchFamily="50" charset="-128"/>
                <a:ea typeface="メイリオ" pitchFamily="50" charset="-128"/>
                <a:cs typeface="メイリオ" pitchFamily="50" charset="-128"/>
              </a:rPr>
              <a:t>. </a:t>
            </a:r>
            <a:r>
              <a:rPr lang="ja-JP" altLang="en-US" sz="3600" kern="0" dirty="0" smtClean="0">
                <a:solidFill>
                  <a:prstClr val="black"/>
                </a:solidFill>
                <a:latin typeface="メイリオ" pitchFamily="50" charset="-128"/>
                <a:ea typeface="メイリオ" pitchFamily="50" charset="-128"/>
                <a:cs typeface="メイリオ" pitchFamily="50" charset="-128"/>
              </a:rPr>
              <a:t>ライフプランニング総括</a:t>
            </a: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26</a:t>
            </a:fld>
            <a:endParaRPr lang="en-US" altLang="ja-JP" dirty="0">
              <a:solidFill>
                <a:prstClr val="black">
                  <a:tint val="75000"/>
                </a:prstClr>
              </a:solidFill>
            </a:endParaRPr>
          </a:p>
        </p:txBody>
      </p:sp>
    </p:spTree>
    <p:extLst>
      <p:ext uri="{BB962C8B-B14F-4D97-AF65-F5344CB8AC3E}">
        <p14:creationId xmlns:p14="http://schemas.microsoft.com/office/powerpoint/2010/main" val="743700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pPr>
              <a:defRPr/>
            </a:pPr>
            <a:fld id="{B62BE565-09FB-47D0-BCD5-FC38C6BAB65A}" type="slidenum">
              <a:rPr lang="ja-JP" altLang="en-US" smtClean="0"/>
              <a:pPr>
                <a:defRPr/>
              </a:pPr>
              <a:t>27</a:t>
            </a:fld>
            <a:endParaRPr lang="ja-JP" altLang="en-US" dirty="0"/>
          </a:p>
        </p:txBody>
      </p:sp>
      <p:sp>
        <p:nvSpPr>
          <p:cNvPr id="6" name="円/楕円 5"/>
          <p:cNvSpPr>
            <a:spLocks noChangeArrowheads="1"/>
          </p:cNvSpPr>
          <p:nvPr/>
        </p:nvSpPr>
        <p:spPr bwMode="auto">
          <a:xfrm>
            <a:off x="926846" y="2309124"/>
            <a:ext cx="7497211" cy="1260000"/>
          </a:xfrm>
          <a:prstGeom prst="ellipse">
            <a:avLst/>
          </a:prstGeom>
          <a:solidFill>
            <a:srgbClr val="FFFF99"/>
          </a:solidFill>
          <a:ln w="9525" algn="ctr">
            <a:solidFill>
              <a:srgbClr val="3399FF"/>
            </a:solidFill>
            <a:round/>
            <a:headEnd/>
            <a:tailEnd/>
          </a:ln>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buFontTx/>
              <a:buNone/>
              <a:defRPr/>
            </a:pPr>
            <a:r>
              <a:rPr lang="ja-JP" altLang="en-US" sz="3600" dirty="0" smtClean="0">
                <a:solidFill>
                  <a:srgbClr val="FF0000"/>
                </a:solidFill>
                <a:latin typeface="+mj-ea"/>
                <a:ea typeface="+mj-ea"/>
              </a:rPr>
              <a:t>十分な貯蓄が必要である</a:t>
            </a:r>
            <a:r>
              <a:rPr lang="ja-JP" altLang="en-US" sz="2800" dirty="0" smtClean="0">
                <a:latin typeface="+mj-ea"/>
                <a:ea typeface="+mj-ea"/>
              </a:rPr>
              <a:t>ということ</a:t>
            </a:r>
          </a:p>
        </p:txBody>
      </p:sp>
      <p:sp>
        <p:nvSpPr>
          <p:cNvPr id="7" name="ホームベース 6"/>
          <p:cNvSpPr/>
          <p:nvPr/>
        </p:nvSpPr>
        <p:spPr>
          <a:xfrm>
            <a:off x="326787" y="5049320"/>
            <a:ext cx="8493685" cy="1260000"/>
          </a:xfrm>
          <a:prstGeom prst="homePlate">
            <a:avLst/>
          </a:prstGeom>
          <a:solidFill>
            <a:srgbClr val="FFFF99"/>
          </a:solidFill>
          <a:ln>
            <a:solidFill>
              <a:srgbClr val="3399FF"/>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3200" dirty="0" smtClean="0">
                <a:solidFill>
                  <a:prstClr val="black"/>
                </a:solidFill>
                <a:latin typeface="ＭＳ Ｐゴシック"/>
              </a:rPr>
              <a:t>備えあれば憂いなし！</a:t>
            </a:r>
            <a:endParaRPr lang="en-US" altLang="ja-JP" sz="3200" dirty="0" smtClean="0">
              <a:solidFill>
                <a:prstClr val="black"/>
              </a:solidFill>
              <a:latin typeface="ＭＳ Ｐゴシック"/>
            </a:endParaRPr>
          </a:p>
          <a:p>
            <a:pPr eaLnBrk="1" hangingPunct="1">
              <a:defRPr/>
            </a:pPr>
            <a:r>
              <a:rPr lang="ja-JP" altLang="en-US" sz="3200" dirty="0" smtClean="0">
                <a:solidFill>
                  <a:prstClr val="black"/>
                </a:solidFill>
                <a:latin typeface="ＭＳ Ｐゴシック"/>
              </a:rPr>
              <a:t>コツコツ計画的に貯蓄を続けるのが大切です。</a:t>
            </a:r>
            <a:endParaRPr lang="ja-JP" altLang="en-US" sz="3200" dirty="0">
              <a:solidFill>
                <a:prstClr val="black"/>
              </a:solidFill>
              <a:latin typeface="ＭＳ Ｐゴシック"/>
            </a:endParaRPr>
          </a:p>
        </p:txBody>
      </p:sp>
      <p:sp>
        <p:nvSpPr>
          <p:cNvPr id="8" name="テキスト ボックス 7"/>
          <p:cNvSpPr txBox="1"/>
          <p:nvPr/>
        </p:nvSpPr>
        <p:spPr>
          <a:xfrm>
            <a:off x="539552" y="3841884"/>
            <a:ext cx="7920879" cy="523220"/>
          </a:xfrm>
          <a:prstGeom prst="rect">
            <a:avLst/>
          </a:prstGeom>
          <a:noFill/>
        </p:spPr>
        <p:txBody>
          <a:bodyPr wrap="square" rtlCol="0">
            <a:spAutoFit/>
          </a:bodyPr>
          <a:lstStyle/>
          <a:p>
            <a:r>
              <a:rPr kumimoji="1" lang="ja-JP" altLang="en-US" sz="2800" dirty="0" smtClean="0"/>
              <a:t>☆</a:t>
            </a:r>
            <a:r>
              <a:rPr lang="ja-JP" altLang="en-US" sz="2800" dirty="0">
                <a:latin typeface="ＭＳ Ｐゴシック"/>
              </a:rPr>
              <a:t>結婚するまでに、しっかり貯蓄をして</a:t>
            </a:r>
            <a:r>
              <a:rPr lang="ja-JP" altLang="en-US" sz="2800" dirty="0" smtClean="0">
                <a:latin typeface="ＭＳ Ｐゴシック"/>
              </a:rPr>
              <a:t>おきましょう。</a:t>
            </a:r>
            <a:endParaRPr kumimoji="1" lang="ja-JP" altLang="en-US" sz="2800" dirty="0"/>
          </a:p>
        </p:txBody>
      </p:sp>
      <p:sp>
        <p:nvSpPr>
          <p:cNvPr id="9" name="テキスト ボックス 8"/>
          <p:cNvSpPr txBox="1"/>
          <p:nvPr/>
        </p:nvSpPr>
        <p:spPr>
          <a:xfrm>
            <a:off x="539553" y="4365104"/>
            <a:ext cx="7848871" cy="523220"/>
          </a:xfrm>
          <a:prstGeom prst="rect">
            <a:avLst/>
          </a:prstGeom>
          <a:noFill/>
        </p:spPr>
        <p:txBody>
          <a:bodyPr wrap="square" rtlCol="0">
            <a:spAutoFit/>
          </a:bodyPr>
          <a:lstStyle/>
          <a:p>
            <a:r>
              <a:rPr kumimoji="1" lang="ja-JP" altLang="en-US" sz="2800" dirty="0" smtClean="0"/>
              <a:t>☆</a:t>
            </a:r>
            <a:r>
              <a:rPr lang="ja-JP" altLang="en-US" sz="2800" dirty="0">
                <a:latin typeface="ＭＳ Ｐゴシック"/>
              </a:rPr>
              <a:t>独身の場合も、将来のため</a:t>
            </a:r>
            <a:r>
              <a:rPr lang="ja-JP" altLang="en-US" sz="2800" dirty="0" smtClean="0">
                <a:latin typeface="ＭＳ Ｐゴシック"/>
              </a:rPr>
              <a:t>に貯蓄をしましょう。</a:t>
            </a:r>
            <a:endParaRPr lang="ja-JP" altLang="en-US" sz="2800" dirty="0">
              <a:latin typeface="ＭＳ Ｐゴシック"/>
            </a:endParaRPr>
          </a:p>
        </p:txBody>
      </p:sp>
      <p:sp>
        <p:nvSpPr>
          <p:cNvPr id="10" name="タイトル 3"/>
          <p:cNvSpPr txBox="1">
            <a:spLocks/>
          </p:cNvSpPr>
          <p:nvPr/>
        </p:nvSpPr>
        <p:spPr>
          <a:xfrm>
            <a:off x="326787" y="407909"/>
            <a:ext cx="8097271" cy="1973635"/>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457200" indent="-457200" fontAlgn="auto">
              <a:spcAft>
                <a:spcPts val="0"/>
              </a:spcAft>
              <a:buFont typeface="Wingdings" pitchFamily="2" charset="2"/>
              <a:buChar char="l"/>
              <a:defRPr/>
            </a:pPr>
            <a:r>
              <a:rPr lang="ja-JP" altLang="en-US" sz="2800" dirty="0" smtClean="0">
                <a:latin typeface="+mn-ea"/>
                <a:ea typeface="+mn-ea"/>
              </a:rPr>
              <a:t>ライフプランは、一人ひとりの“生き方”の具体化であり、人によって異なります。</a:t>
            </a:r>
            <a:endParaRPr lang="en-US" altLang="ja-JP" sz="2800" dirty="0" smtClean="0">
              <a:latin typeface="+mn-ea"/>
              <a:ea typeface="+mn-ea"/>
            </a:endParaRPr>
          </a:p>
          <a:p>
            <a:pPr marL="447675" fontAlgn="auto">
              <a:spcAft>
                <a:spcPts val="0"/>
              </a:spcAft>
              <a:defRPr/>
            </a:pPr>
            <a:r>
              <a:rPr lang="ja-JP" altLang="en-US" sz="2800" dirty="0" smtClean="0">
                <a:latin typeface="+mn-ea"/>
                <a:ea typeface="+mn-ea"/>
              </a:rPr>
              <a:t>ただ、どのようなライフプランを想定したとしても、共通して言えることは、</a:t>
            </a:r>
            <a:endParaRPr lang="en-US" altLang="ja-JP" sz="2800" dirty="0" smtClean="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003232" cy="583200"/>
          </a:xfrm>
        </p:spPr>
        <p:txBody>
          <a:bodyPr/>
          <a:lstStyle/>
          <a:p>
            <a:r>
              <a:rPr lang="ja-JP" altLang="en-US" dirty="0" smtClean="0">
                <a:latin typeface="+mn-ea"/>
                <a:ea typeface="+mn-ea"/>
              </a:rPr>
              <a:t>専門家の意見を聞くことも有益</a:t>
            </a:r>
            <a:endParaRPr kumimoji="1" lang="ja-JP" altLang="en-US" dirty="0">
              <a:latin typeface="+mn-ea"/>
              <a:ea typeface="+mn-ea"/>
            </a:endParaRPr>
          </a:p>
        </p:txBody>
      </p:sp>
      <p:sp>
        <p:nvSpPr>
          <p:cNvPr id="4" name="スライド番号プレースホルダ 3"/>
          <p:cNvSpPr>
            <a:spLocks noGrp="1"/>
          </p:cNvSpPr>
          <p:nvPr>
            <p:ph type="sldNum" sz="quarter" idx="12"/>
          </p:nvPr>
        </p:nvSpPr>
        <p:spPr/>
        <p:txBody>
          <a:bodyPr/>
          <a:lstStyle/>
          <a:p>
            <a:pPr>
              <a:defRPr/>
            </a:pPr>
            <a:fld id="{01EFCD44-3978-40A9-AE2F-AE2F7BD2A1C5}" type="slidenum">
              <a:rPr lang="ja-JP" altLang="en-US" smtClean="0"/>
              <a:pPr>
                <a:defRPr/>
              </a:pPr>
              <a:t>28</a:t>
            </a:fld>
            <a:endParaRPr lang="ja-JP" altLang="en-US"/>
          </a:p>
        </p:txBody>
      </p:sp>
      <p:sp>
        <p:nvSpPr>
          <p:cNvPr id="5" name="サブタイトル 2"/>
          <p:cNvSpPr txBox="1">
            <a:spLocks/>
          </p:cNvSpPr>
          <p:nvPr/>
        </p:nvSpPr>
        <p:spPr bwMode="auto">
          <a:xfrm>
            <a:off x="457200" y="1268413"/>
            <a:ext cx="8229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2500" lnSpcReduction="20000"/>
          </a:bodyPr>
          <a:lstStyle/>
          <a:p>
            <a:pPr marL="555625" marR="0" lvl="0" indent="-376238" algn="l" defTabSz="685800" rtl="0" eaLnBrk="1" fontAlgn="base" latinLnBrk="0" hangingPunct="1">
              <a:lnSpc>
                <a:spcPct val="110000"/>
              </a:lnSpc>
              <a:spcBef>
                <a:spcPts val="750"/>
              </a:spcBef>
              <a:spcAft>
                <a:spcPts val="1200"/>
              </a:spcAft>
              <a:buSzTx/>
              <a:buFont typeface="Wingdings" pitchFamily="2" charset="2"/>
              <a:buChar char="l"/>
              <a:tabLst/>
              <a:defRPr/>
            </a:pP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ライフプランの立案や見直しのときは、ライフイベントにかかる費用のことだけでなく、お金の節約や貯蓄・運用のコツ、公的年金や税金に関する制度の内容など、専門的な知識やノウハウが必要になることがあります。</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555625" marR="0" lvl="0" indent="-376238" algn="l" defTabSz="685800" rtl="0" eaLnBrk="1" fontAlgn="base" latinLnBrk="0" hangingPunct="1">
              <a:lnSpc>
                <a:spcPct val="110000"/>
              </a:lnSpc>
              <a:spcBef>
                <a:spcPts val="0"/>
              </a:spcBef>
              <a:spcAft>
                <a:spcPts val="1200"/>
              </a:spcAft>
              <a:buSzTx/>
              <a:buFont typeface="Wingdings" pitchFamily="2" charset="2"/>
              <a:buChar char="l"/>
              <a:tabLst/>
              <a:defRPr/>
            </a:pP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その場合は、「その道のプロ」に相談してみるのが良いでしょう。ファイナンシャル・プランナー、社会保険労務士、税理士など、さまざまなプロがいます。</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555625" marR="0" lvl="0" indent="-376238" algn="l" defTabSz="685800" rtl="0" eaLnBrk="1" fontAlgn="base" latinLnBrk="0" hangingPunct="1">
              <a:lnSpc>
                <a:spcPct val="110000"/>
              </a:lnSpc>
              <a:spcBef>
                <a:spcPts val="0"/>
              </a:spcBef>
              <a:spcAft>
                <a:spcPts val="1200"/>
              </a:spcAft>
              <a:buSzTx/>
              <a:buFont typeface="Wingdings" pitchFamily="2" charset="2"/>
              <a:buChar char="l"/>
              <a:tabLst/>
              <a:defRPr/>
            </a:pP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相談したい内容に応じ、各々の団体のＨＰにアクセスしてみて下さい。</a:t>
            </a:r>
            <a:endParaRPr kumimoji="1" lang="en-US" altLang="ja-JP" sz="2800" b="0" i="0" u="none" strike="noStrike" kern="1200" cap="none" spc="0" normalizeH="0" baseline="0" noProof="0" dirty="0" smtClean="0">
              <a:ln>
                <a:noFill/>
              </a:ln>
              <a:solidFill>
                <a:prstClr val="black"/>
              </a:solidFill>
              <a:effectLst/>
              <a:uLnTx/>
              <a:uFillTx/>
              <a:latin typeface="+mn-lt"/>
              <a:ea typeface="+mn-ea"/>
              <a:cs typeface="+mn-cs"/>
            </a:endParaRPr>
          </a:p>
          <a:p>
            <a:pPr marL="555625" marR="0" lvl="0" indent="-376238" algn="l" defTabSz="685800" rtl="0" eaLnBrk="1" fontAlgn="base" latinLnBrk="0" hangingPunct="1">
              <a:lnSpc>
                <a:spcPct val="110000"/>
              </a:lnSpc>
              <a:spcBef>
                <a:spcPts val="0"/>
              </a:spcBef>
              <a:spcAft>
                <a:spcPct val="0"/>
              </a:spcAft>
              <a:buSzTx/>
              <a:buFont typeface="Wingdings" pitchFamily="2" charset="2"/>
              <a:buChar char="l"/>
              <a:tabLst/>
              <a:defRPr/>
            </a:pP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なお、相談には有料の場合もありますので、有料・無料の別なども確認して下さい。</a:t>
            </a:r>
            <a:endParaRPr kumimoji="1" lang="ja-JP" altLang="en-US" sz="2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スライド番号プレースホルダ 7"/>
          <p:cNvSpPr>
            <a:spLocks noGrp="1"/>
          </p:cNvSpPr>
          <p:nvPr>
            <p:ph type="sldNum" sz="quarter" idx="12"/>
          </p:nvPr>
        </p:nvSpPr>
        <p:spPr/>
        <p:txBody>
          <a:bodyPr/>
          <a:lstStyle/>
          <a:p>
            <a:pPr>
              <a:defRPr/>
            </a:pPr>
            <a:fld id="{7E8AAB6A-EDFD-4A8C-B401-6AC12B777F21}" type="slidenum">
              <a:rPr lang="ja-JP" altLang="en-US" smtClean="0"/>
              <a:pPr>
                <a:defRPr/>
              </a:pPr>
              <a:t>3</a:t>
            </a:fld>
            <a:endParaRPr lang="ja-JP" altLang="en-US"/>
          </a:p>
        </p:txBody>
      </p:sp>
      <p:sp>
        <p:nvSpPr>
          <p:cNvPr id="2" name="テキスト ボックス 1"/>
          <p:cNvSpPr txBox="1"/>
          <p:nvPr/>
        </p:nvSpPr>
        <p:spPr>
          <a:xfrm>
            <a:off x="539552" y="836712"/>
            <a:ext cx="8208912" cy="4647426"/>
          </a:xfrm>
          <a:prstGeom prst="rect">
            <a:avLst/>
          </a:prstGeom>
          <a:noFill/>
        </p:spPr>
        <p:txBody>
          <a:bodyPr wrap="square" rtlCol="0">
            <a:spAutoFit/>
          </a:bodyPr>
          <a:lstStyle/>
          <a:p>
            <a:pPr algn="ctr"/>
            <a:r>
              <a:rPr kumimoji="1" lang="ja-JP" altLang="en-US" sz="4000" dirty="0" smtClean="0"/>
              <a:t>～前回の振り返り～</a:t>
            </a:r>
            <a:endParaRPr kumimoji="1" lang="en-US" altLang="ja-JP" sz="4000" dirty="0" smtClean="0"/>
          </a:p>
          <a:p>
            <a:endParaRPr lang="en-US" altLang="ja-JP" sz="4000" dirty="0"/>
          </a:p>
          <a:p>
            <a:pPr marL="571500" indent="-392113">
              <a:spcAft>
                <a:spcPts val="1200"/>
              </a:spcAft>
              <a:buFont typeface="Arial" pitchFamily="34" charset="0"/>
              <a:buChar char="•"/>
            </a:pPr>
            <a:r>
              <a:rPr kumimoji="1" lang="ja-JP" altLang="en-US" sz="4000" dirty="0" smtClean="0"/>
              <a:t>老後資金の準備</a:t>
            </a:r>
            <a:endParaRPr kumimoji="1" lang="en-US" altLang="ja-JP" sz="4000" dirty="0" smtClean="0"/>
          </a:p>
          <a:p>
            <a:pPr marL="571500" indent="-392113">
              <a:spcAft>
                <a:spcPts val="1200"/>
              </a:spcAft>
              <a:buFont typeface="Arial" pitchFamily="34" charset="0"/>
              <a:buChar char="•"/>
            </a:pPr>
            <a:r>
              <a:rPr lang="ja-JP" altLang="en-US" sz="4000" dirty="0" smtClean="0"/>
              <a:t>ライフイベント表とキャッシュフロー表の意義</a:t>
            </a:r>
            <a:endParaRPr lang="en-US" altLang="ja-JP" sz="4000" dirty="0" smtClean="0"/>
          </a:p>
          <a:p>
            <a:pPr marL="571500" indent="-392113">
              <a:buFont typeface="Arial" pitchFamily="34" charset="0"/>
              <a:buChar char="•"/>
            </a:pPr>
            <a:r>
              <a:rPr kumimoji="1" lang="ja-JP" altLang="en-US" sz="4000" dirty="0" smtClean="0"/>
              <a:t>キャッシュフロー表の分析法</a:t>
            </a:r>
            <a:endParaRPr kumimoji="1" lang="en-US" altLang="ja-JP" sz="4000" dirty="0" smtClean="0"/>
          </a:p>
          <a:p>
            <a:endParaRPr lang="en-US" altLang="ja-JP" dirty="0"/>
          </a:p>
          <a:p>
            <a:endParaRPr kumimoji="1" lang="ja-JP" altLang="en-US" dirty="0"/>
          </a:p>
        </p:txBody>
      </p:sp>
    </p:spTree>
    <p:extLst>
      <p:ext uri="{BB962C8B-B14F-4D97-AF65-F5344CB8AC3E}">
        <p14:creationId xmlns:p14="http://schemas.microsoft.com/office/powerpoint/2010/main" val="604630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90500" y="1190625"/>
            <a:ext cx="8674100" cy="5257800"/>
          </a:xfrm>
          <a:prstGeom prst="rect">
            <a:avLst/>
          </a:prstGeom>
          <a:noFill/>
          <a:ln w="38100" cmpd="dbl">
            <a:noFill/>
            <a:miter lim="800000"/>
            <a:headEnd/>
            <a:tailEnd/>
          </a:ln>
        </p:spPr>
        <p:txBody>
          <a:bodyPr wrap="none" anchor="ctr"/>
          <a:lstStyle/>
          <a:p>
            <a:pPr algn="ctr" eaLnBrk="0" hangingPunct="0"/>
            <a:endParaRPr lang="ja-JP" altLang="en-US" dirty="0">
              <a:solidFill>
                <a:prstClr val="black"/>
              </a:solidFill>
              <a:ea typeface="ＭＳ Ｐゴシック" charset="-128"/>
            </a:endParaRPr>
          </a:p>
        </p:txBody>
      </p:sp>
      <p:sp>
        <p:nvSpPr>
          <p:cNvPr id="11" name="タイトル 1"/>
          <p:cNvSpPr txBox="1">
            <a:spLocks/>
          </p:cNvSpPr>
          <p:nvPr/>
        </p:nvSpPr>
        <p:spPr>
          <a:xfrm>
            <a:off x="412750" y="2766006"/>
            <a:ext cx="8229600" cy="763587"/>
          </a:xfrm>
          <a:prstGeom prst="rect">
            <a:avLst/>
          </a:prstGeom>
        </p:spPr>
        <p:txBody>
          <a:bodyPr anchor="ctr"/>
          <a:lstStyle/>
          <a:p>
            <a:pPr algn="ctr">
              <a:defRPr/>
            </a:pPr>
            <a:r>
              <a:rPr lang="ja-JP" altLang="en-US" sz="3600" kern="0" dirty="0" smtClean="0">
                <a:solidFill>
                  <a:prstClr val="black"/>
                </a:solidFill>
                <a:latin typeface="メイリオ" pitchFamily="50" charset="-128"/>
                <a:ea typeface="メイリオ" pitchFamily="50" charset="-128"/>
                <a:cs typeface="メイリオ" pitchFamily="50" charset="-128"/>
              </a:rPr>
              <a:t>１</a:t>
            </a:r>
            <a:r>
              <a:rPr lang="en-US" altLang="ja-JP" sz="3600" kern="0" dirty="0" smtClean="0">
                <a:solidFill>
                  <a:prstClr val="black"/>
                </a:solidFill>
                <a:latin typeface="メイリオ" pitchFamily="50" charset="-128"/>
                <a:ea typeface="メイリオ" pitchFamily="50" charset="-128"/>
                <a:cs typeface="メイリオ" pitchFamily="50" charset="-128"/>
              </a:rPr>
              <a:t>. </a:t>
            </a:r>
            <a:r>
              <a:rPr lang="ja-JP" altLang="en-US" sz="3600" kern="0" dirty="0" smtClean="0">
                <a:solidFill>
                  <a:prstClr val="black"/>
                </a:solidFill>
                <a:latin typeface="メイリオ" pitchFamily="50" charset="-128"/>
                <a:ea typeface="メイリオ" pitchFamily="50" charset="-128"/>
                <a:cs typeface="メイリオ" pitchFamily="50" charset="-128"/>
              </a:rPr>
              <a:t>キャッシュフロー見直しの着眼点</a:t>
            </a: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4</a:t>
            </a:fld>
            <a:endParaRPr lang="en-US" altLang="ja-JP" dirty="0">
              <a:solidFill>
                <a:prstClr val="black">
                  <a:tint val="75000"/>
                </a:prstClr>
              </a:solidFill>
            </a:endParaRPr>
          </a:p>
        </p:txBody>
      </p:sp>
    </p:spTree>
    <p:extLst>
      <p:ext uri="{BB962C8B-B14F-4D97-AF65-F5344CB8AC3E}">
        <p14:creationId xmlns:p14="http://schemas.microsoft.com/office/powerpoint/2010/main" val="3670051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スライド番号プレースホルダ 11"/>
          <p:cNvSpPr>
            <a:spLocks noGrp="1"/>
          </p:cNvSpPr>
          <p:nvPr>
            <p:ph type="sldNum" sz="quarter" idx="12"/>
          </p:nvPr>
        </p:nvSpPr>
        <p:spPr/>
        <p:txBody>
          <a:bodyPr/>
          <a:lstStyle/>
          <a:p>
            <a:pPr>
              <a:defRPr/>
            </a:pPr>
            <a:fld id="{01EFCD44-3978-40A9-AE2F-AE2F7BD2A1C5}" type="slidenum">
              <a:rPr lang="ja-JP" altLang="en-US" smtClean="0">
                <a:solidFill>
                  <a:prstClr val="black"/>
                </a:solidFill>
              </a:rPr>
              <a:pPr>
                <a:defRPr/>
              </a:pPr>
              <a:t>5</a:t>
            </a:fld>
            <a:endParaRPr lang="ja-JP" altLang="en-US" dirty="0">
              <a:solidFill>
                <a:prstClr val="black"/>
              </a:solidFill>
            </a:endParaRPr>
          </a:p>
        </p:txBody>
      </p:sp>
      <p:graphicFrame>
        <p:nvGraphicFramePr>
          <p:cNvPr id="11" name="グラフ 10"/>
          <p:cNvGraphicFramePr/>
          <p:nvPr>
            <p:extLst>
              <p:ext uri="{D42A27DB-BD31-4B8C-83A1-F6EECF244321}">
                <p14:modId xmlns:p14="http://schemas.microsoft.com/office/powerpoint/2010/main" val="2677572913"/>
              </p:ext>
            </p:extLst>
          </p:nvPr>
        </p:nvGraphicFramePr>
        <p:xfrm>
          <a:off x="611560" y="3212976"/>
          <a:ext cx="7632848" cy="326702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8"/>
          <p:cNvSpPr txBox="1">
            <a:spLocks noChangeArrowheads="1"/>
          </p:cNvSpPr>
          <p:nvPr/>
        </p:nvSpPr>
        <p:spPr bwMode="auto">
          <a:xfrm>
            <a:off x="179512" y="332656"/>
            <a:ext cx="8280920" cy="583200"/>
          </a:xfrm>
          <a:prstGeom prst="rect">
            <a:avLst/>
          </a:prstGeom>
          <a:noFill/>
          <a:ln>
            <a:noFill/>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dirty="0" smtClean="0">
                <a:latin typeface="+mn-ea"/>
                <a:ea typeface="+mn-ea"/>
              </a:rPr>
              <a:t>（</a:t>
            </a:r>
            <a:r>
              <a:rPr lang="en-US" altLang="ja-JP" dirty="0" smtClean="0">
                <a:latin typeface="+mn-ea"/>
                <a:ea typeface="+mn-ea"/>
              </a:rPr>
              <a:t>1</a:t>
            </a:r>
            <a:r>
              <a:rPr lang="ja-JP" altLang="en-US" dirty="0" smtClean="0">
                <a:latin typeface="+mn-ea"/>
                <a:ea typeface="+mn-ea"/>
              </a:rPr>
              <a:t>）キャッシュフローの現状分析</a:t>
            </a:r>
            <a:endParaRPr lang="en-US" altLang="ja-JP" dirty="0" smtClean="0">
              <a:solidFill>
                <a:schemeClr val="tx2"/>
              </a:solidFill>
              <a:latin typeface="+mn-ea"/>
              <a:ea typeface="+mn-ea"/>
            </a:endParaRPr>
          </a:p>
        </p:txBody>
      </p:sp>
      <p:sp>
        <p:nvSpPr>
          <p:cNvPr id="6" name="Text Box 8"/>
          <p:cNvSpPr txBox="1">
            <a:spLocks noChangeArrowheads="1"/>
          </p:cNvSpPr>
          <p:nvPr/>
        </p:nvSpPr>
        <p:spPr bwMode="auto">
          <a:xfrm>
            <a:off x="395536" y="1052736"/>
            <a:ext cx="8280920" cy="2016224"/>
          </a:xfrm>
          <a:prstGeom prst="rect">
            <a:avLst/>
          </a:prstGeom>
          <a:noFill/>
          <a:ln>
            <a:noFill/>
          </a:ln>
          <a:extLst/>
        </p:spPr>
        <p:txBody>
          <a:bodyPr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457200" indent="-368300" eaLnBrk="1" hangingPunct="1">
              <a:spcBef>
                <a:spcPts val="0"/>
              </a:spcBef>
              <a:buFont typeface="Wingdings" pitchFamily="2" charset="2"/>
              <a:buChar char="l"/>
              <a:defRPr/>
            </a:pPr>
            <a:r>
              <a:rPr lang="ja-JP" altLang="en-US" sz="2400" dirty="0" smtClean="0">
                <a:latin typeface="+mn-ea"/>
                <a:ea typeface="+mn-ea"/>
              </a:rPr>
              <a:t>教育費、住宅ローン返済、自家用車の購入が重なり、</a:t>
            </a:r>
            <a:r>
              <a:rPr lang="en-US" altLang="ja-JP" sz="2400" dirty="0" smtClean="0">
                <a:latin typeface="+mn-ea"/>
                <a:ea typeface="+mn-ea"/>
              </a:rPr>
              <a:t>38</a:t>
            </a:r>
            <a:r>
              <a:rPr lang="ja-JP" altLang="en-US" sz="2400" dirty="0" smtClean="0">
                <a:latin typeface="+mn-ea"/>
                <a:ea typeface="+mn-ea"/>
              </a:rPr>
              <a:t>歳で貯蓄残高がマイナスに転落。</a:t>
            </a:r>
            <a:endParaRPr lang="en-US" altLang="ja-JP" sz="2400" dirty="0" smtClean="0">
              <a:latin typeface="+mn-ea"/>
              <a:ea typeface="+mn-ea"/>
            </a:endParaRPr>
          </a:p>
          <a:p>
            <a:pPr marL="457200" indent="-368300" eaLnBrk="1" hangingPunct="1">
              <a:spcBef>
                <a:spcPts val="0"/>
              </a:spcBef>
              <a:buFont typeface="Wingdings" pitchFamily="2" charset="2"/>
              <a:buChar char="l"/>
              <a:defRPr/>
            </a:pPr>
            <a:r>
              <a:rPr lang="ja-JP" altLang="en-US" sz="2400" dirty="0" smtClean="0">
                <a:latin typeface="+mn-ea"/>
                <a:ea typeface="+mn-ea"/>
              </a:rPr>
              <a:t>その後、教育費が増えるにつれてマイナス幅が拡大。</a:t>
            </a:r>
            <a:endParaRPr lang="en-US" altLang="ja-JP" sz="2400" dirty="0" smtClean="0">
              <a:latin typeface="+mn-ea"/>
              <a:ea typeface="+mn-ea"/>
            </a:endParaRPr>
          </a:p>
          <a:p>
            <a:pPr marL="457200" indent="-368300" eaLnBrk="1" hangingPunct="1">
              <a:spcBef>
                <a:spcPts val="0"/>
              </a:spcBef>
              <a:buFont typeface="Wingdings" pitchFamily="2" charset="2"/>
              <a:buChar char="l"/>
              <a:defRPr/>
            </a:pPr>
            <a:r>
              <a:rPr lang="ja-JP" altLang="en-US" sz="2400" dirty="0" smtClean="0">
                <a:latin typeface="+mn-ea"/>
                <a:ea typeface="+mn-ea"/>
              </a:rPr>
              <a:t>貯蓄残高は、退職金で一時的にプラスになるものの、リタイヤ後の生活費収支が赤字のため、マイナスは増大の一途。</a:t>
            </a:r>
            <a:endParaRPr lang="en-US" altLang="ja-JP" sz="2400" dirty="0" smtClean="0">
              <a:latin typeface="+mn-ea"/>
              <a:ea typeface="+mn-ea"/>
            </a:endParaRPr>
          </a:p>
        </p:txBody>
      </p:sp>
    </p:spTree>
    <p:extLst>
      <p:ext uri="{BB962C8B-B14F-4D97-AF65-F5344CB8AC3E}">
        <p14:creationId xmlns:p14="http://schemas.microsoft.com/office/powerpoint/2010/main" val="3873838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pPr>
              <a:defRPr/>
            </a:pPr>
            <a:fld id="{B62BE565-09FB-47D0-BCD5-FC38C6BAB65A}" type="slidenum">
              <a:rPr lang="ja-JP" altLang="en-US" smtClean="0"/>
              <a:pPr>
                <a:defRPr/>
              </a:pPr>
              <a:t>6</a:t>
            </a:fld>
            <a:endParaRPr lang="ja-JP" altLang="en-US" dirty="0"/>
          </a:p>
        </p:txBody>
      </p:sp>
      <p:sp>
        <p:nvSpPr>
          <p:cNvPr id="7" name="コンテンツ プレースホルダ 1"/>
          <p:cNvSpPr txBox="1">
            <a:spLocks/>
          </p:cNvSpPr>
          <p:nvPr/>
        </p:nvSpPr>
        <p:spPr bwMode="auto">
          <a:xfrm>
            <a:off x="457200" y="1916832"/>
            <a:ext cx="8229600"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lnSpcReduction="10000"/>
          </a:bodyPr>
          <a:lstStyle/>
          <a:p>
            <a:pPr marL="912813" marR="0" lvl="0" indent="-457200" algn="l" defTabSz="685800" rtl="0" eaLnBrk="1" fontAlgn="base" latinLnBrk="0" hangingPunct="1">
              <a:lnSpc>
                <a:spcPct val="110000"/>
              </a:lnSpc>
              <a:spcBef>
                <a:spcPts val="750"/>
              </a:spcBef>
              <a:spcAft>
                <a:spcPct val="0"/>
              </a:spcAft>
              <a:buClrTx/>
              <a:buSzTx/>
              <a:buFont typeface="Wingdings" pitchFamily="2" charset="2"/>
              <a:buChar char="u"/>
              <a:tabLst/>
              <a:defRPr/>
            </a:pPr>
            <a:r>
              <a:rPr kumimoji="1" lang="ja-JP" altLang="en-US" sz="2800" b="0" i="0" u="none" strike="noStrike" kern="1200" cap="none" spc="0" normalizeH="0" baseline="0" noProof="0" dirty="0" smtClean="0">
                <a:ln>
                  <a:noFill/>
                </a:ln>
                <a:solidFill>
                  <a:schemeClr val="tx1"/>
                </a:solidFill>
                <a:effectLst/>
                <a:uLnTx/>
                <a:uFillTx/>
                <a:latin typeface="+mn-ea"/>
                <a:ea typeface="+mn-ea"/>
                <a:cs typeface="+mn-cs"/>
              </a:rPr>
              <a:t>ライフイベントの時期に無理はないか？</a:t>
            </a:r>
            <a:endParaRPr kumimoji="1" lang="en-US" altLang="ja-JP" sz="2800" b="0" i="0" u="none" strike="noStrike" kern="1200" cap="none" spc="0" normalizeH="0" baseline="0" noProof="0" dirty="0" smtClean="0">
              <a:ln>
                <a:noFill/>
              </a:ln>
              <a:solidFill>
                <a:schemeClr val="tx1"/>
              </a:solidFill>
              <a:effectLst/>
              <a:uLnTx/>
              <a:uFillTx/>
              <a:latin typeface="+mn-ea"/>
              <a:ea typeface="+mn-ea"/>
              <a:cs typeface="+mn-cs"/>
            </a:endParaRPr>
          </a:p>
          <a:p>
            <a:pPr marL="912813" marR="0" lvl="0" indent="-457200" algn="l" defTabSz="685800" rtl="0" eaLnBrk="1" fontAlgn="base" latinLnBrk="0" hangingPunct="1">
              <a:lnSpc>
                <a:spcPct val="110000"/>
              </a:lnSpc>
              <a:spcBef>
                <a:spcPts val="600"/>
              </a:spcBef>
              <a:spcAft>
                <a:spcPts val="600"/>
              </a:spcAft>
              <a:buClrTx/>
              <a:buSzTx/>
              <a:buFont typeface="Wingdings" pitchFamily="2" charset="2"/>
              <a:buChar char="u"/>
              <a:tabLst/>
              <a:defRPr/>
            </a:pPr>
            <a:r>
              <a:rPr kumimoji="1" lang="ja-JP" altLang="en-US" sz="2800" b="0" i="0" u="none" strike="noStrike" kern="1200" cap="none" spc="0" normalizeH="0" baseline="0" noProof="0" dirty="0" smtClean="0">
                <a:ln>
                  <a:noFill/>
                </a:ln>
                <a:solidFill>
                  <a:schemeClr val="tx1"/>
                </a:solidFill>
                <a:effectLst/>
                <a:uLnTx/>
                <a:uFillTx/>
                <a:latin typeface="+mn-ea"/>
                <a:ea typeface="+mn-ea"/>
                <a:cs typeface="+mn-cs"/>
              </a:rPr>
              <a:t>必要以上の保険に入っていないか？</a:t>
            </a:r>
            <a:endParaRPr kumimoji="1" lang="en-US" altLang="ja-JP" sz="2800" b="0" i="0" u="none" strike="noStrike" kern="1200" cap="none" spc="0" normalizeH="0" baseline="0" noProof="0" dirty="0" smtClean="0">
              <a:ln>
                <a:noFill/>
              </a:ln>
              <a:solidFill>
                <a:schemeClr val="tx1"/>
              </a:solidFill>
              <a:effectLst/>
              <a:uLnTx/>
              <a:uFillTx/>
              <a:latin typeface="+mn-ea"/>
              <a:ea typeface="+mn-ea"/>
              <a:cs typeface="+mn-cs"/>
            </a:endParaRPr>
          </a:p>
          <a:p>
            <a:pPr marL="912813" marR="0" lvl="0" indent="-457200" algn="l" defTabSz="685800" rtl="0" eaLnBrk="1" fontAlgn="base" latinLnBrk="0" hangingPunct="1">
              <a:lnSpc>
                <a:spcPct val="110000"/>
              </a:lnSpc>
              <a:spcBef>
                <a:spcPts val="600"/>
              </a:spcBef>
              <a:spcAft>
                <a:spcPts val="600"/>
              </a:spcAft>
              <a:buClrTx/>
              <a:buSzTx/>
              <a:buFont typeface="Wingdings" pitchFamily="2" charset="2"/>
              <a:buChar char="u"/>
              <a:tabLst/>
              <a:defRPr/>
            </a:pPr>
            <a:r>
              <a:rPr kumimoji="1" lang="ja-JP" altLang="en-US" sz="2800" b="0" i="0" u="none" strike="noStrike" kern="1200" cap="none" spc="0" normalizeH="0" baseline="0" noProof="0" dirty="0" smtClean="0">
                <a:ln>
                  <a:noFill/>
                </a:ln>
                <a:solidFill>
                  <a:schemeClr val="tx1"/>
                </a:solidFill>
                <a:effectLst/>
                <a:uLnTx/>
                <a:uFillTx/>
                <a:latin typeface="+mn-ea"/>
                <a:ea typeface="+mn-ea"/>
                <a:cs typeface="+mn-cs"/>
              </a:rPr>
              <a:t>住まいや住宅ローンに無理はないか？</a:t>
            </a:r>
            <a:endParaRPr kumimoji="1" lang="en-US" altLang="ja-JP" sz="2800" b="0" i="0" u="none" strike="noStrike" kern="1200" cap="none" spc="0" normalizeH="0" baseline="0" noProof="0" dirty="0" smtClean="0">
              <a:ln>
                <a:noFill/>
              </a:ln>
              <a:solidFill>
                <a:schemeClr val="tx1"/>
              </a:solidFill>
              <a:effectLst/>
              <a:uLnTx/>
              <a:uFillTx/>
              <a:latin typeface="+mn-ea"/>
              <a:ea typeface="+mn-ea"/>
              <a:cs typeface="+mn-cs"/>
            </a:endParaRPr>
          </a:p>
          <a:p>
            <a:pPr marL="912813" marR="0" lvl="0" indent="-457200" algn="l" defTabSz="685800" rtl="0" eaLnBrk="1" fontAlgn="base" latinLnBrk="0" hangingPunct="1">
              <a:lnSpc>
                <a:spcPct val="110000"/>
              </a:lnSpc>
              <a:spcBef>
                <a:spcPts val="600"/>
              </a:spcBef>
              <a:spcAft>
                <a:spcPts val="600"/>
              </a:spcAft>
              <a:buClrTx/>
              <a:buSzTx/>
              <a:buFont typeface="Wingdings" pitchFamily="2" charset="2"/>
              <a:buChar char="u"/>
              <a:tabLst/>
              <a:defRPr/>
            </a:pPr>
            <a:r>
              <a:rPr kumimoji="1" lang="ja-JP" altLang="en-US" sz="2800" b="0" i="0" u="none" strike="noStrike" kern="1200" cap="none" spc="0" normalizeH="0" baseline="0" noProof="0" dirty="0" smtClean="0">
                <a:ln>
                  <a:noFill/>
                </a:ln>
                <a:solidFill>
                  <a:schemeClr val="tx1"/>
                </a:solidFill>
                <a:effectLst/>
                <a:uLnTx/>
                <a:uFillTx/>
                <a:latin typeface="+mn-ea"/>
                <a:ea typeface="+mn-ea"/>
                <a:cs typeface="+mn-cs"/>
              </a:rPr>
              <a:t>資産形成を行っているか？</a:t>
            </a:r>
            <a:endParaRPr kumimoji="1" lang="en-US" altLang="ja-JP" sz="2800" b="0" i="0" u="none" strike="noStrike" kern="1200" cap="none" spc="0" normalizeH="0" baseline="0" noProof="0" dirty="0" smtClean="0">
              <a:ln>
                <a:noFill/>
              </a:ln>
              <a:solidFill>
                <a:schemeClr val="tx1"/>
              </a:solidFill>
              <a:effectLst/>
              <a:uLnTx/>
              <a:uFillTx/>
              <a:latin typeface="+mn-ea"/>
              <a:ea typeface="+mn-ea"/>
              <a:cs typeface="+mn-cs"/>
            </a:endParaRPr>
          </a:p>
          <a:p>
            <a:pPr marL="912813" marR="0" lvl="0" indent="-457200" algn="l" defTabSz="685800" rtl="0" eaLnBrk="1" fontAlgn="base" latinLnBrk="0" hangingPunct="1">
              <a:lnSpc>
                <a:spcPct val="110000"/>
              </a:lnSpc>
              <a:spcBef>
                <a:spcPts val="750"/>
              </a:spcBef>
              <a:spcAft>
                <a:spcPct val="0"/>
              </a:spcAft>
              <a:buClrTx/>
              <a:buSzTx/>
              <a:buFont typeface="Wingdings" pitchFamily="2" charset="2"/>
              <a:buChar char="u"/>
              <a:tabLst/>
              <a:defRPr/>
            </a:pPr>
            <a:r>
              <a:rPr kumimoji="1" lang="ja-JP" altLang="en-US" sz="2800" b="0" i="0" u="none" strike="noStrike" kern="1200" cap="none" spc="0" normalizeH="0" baseline="0" noProof="0" dirty="0" smtClean="0">
                <a:ln>
                  <a:noFill/>
                </a:ln>
                <a:solidFill>
                  <a:schemeClr val="tx1"/>
                </a:solidFill>
                <a:effectLst/>
                <a:uLnTx/>
                <a:uFillTx/>
                <a:latin typeface="+mn-ea"/>
                <a:ea typeface="+mn-ea"/>
                <a:cs typeface="+mn-cs"/>
              </a:rPr>
              <a:t>収入を増やす方法はないか？　　</a:t>
            </a:r>
          </a:p>
        </p:txBody>
      </p:sp>
      <p:sp>
        <p:nvSpPr>
          <p:cNvPr id="8" name="下矢印 7"/>
          <p:cNvSpPr/>
          <p:nvPr/>
        </p:nvSpPr>
        <p:spPr>
          <a:xfrm>
            <a:off x="3785186" y="4907700"/>
            <a:ext cx="916086" cy="432048"/>
          </a:xfrm>
          <a:prstGeom prst="downArrow">
            <a:avLst>
              <a:gd name="adj1" fmla="val 50000"/>
              <a:gd name="adj2" fmla="val 47749"/>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Text Box 8"/>
          <p:cNvSpPr txBox="1">
            <a:spLocks noChangeArrowheads="1"/>
          </p:cNvSpPr>
          <p:nvPr/>
        </p:nvSpPr>
        <p:spPr bwMode="auto">
          <a:xfrm>
            <a:off x="179512" y="260648"/>
            <a:ext cx="8280920" cy="583200"/>
          </a:xfrm>
          <a:prstGeom prst="rect">
            <a:avLst/>
          </a:prstGeom>
          <a:noFill/>
          <a:ln>
            <a:noFill/>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dirty="0" smtClean="0">
                <a:latin typeface="+mn-ea"/>
                <a:ea typeface="+mn-ea"/>
              </a:rPr>
              <a:t>（</a:t>
            </a:r>
            <a:r>
              <a:rPr lang="en-US" altLang="ja-JP" dirty="0" smtClean="0">
                <a:latin typeface="+mn-ea"/>
                <a:ea typeface="+mn-ea"/>
              </a:rPr>
              <a:t>2</a:t>
            </a:r>
            <a:r>
              <a:rPr lang="ja-JP" altLang="en-US" dirty="0" smtClean="0">
                <a:latin typeface="+mn-ea"/>
                <a:ea typeface="+mn-ea"/>
              </a:rPr>
              <a:t>）キャッシュフロー見直しのポイント①</a:t>
            </a:r>
            <a:endParaRPr lang="en-US" altLang="ja-JP" dirty="0" smtClean="0">
              <a:solidFill>
                <a:schemeClr val="tx2"/>
              </a:solidFill>
              <a:latin typeface="+mn-ea"/>
              <a:ea typeface="+mn-ea"/>
            </a:endParaRPr>
          </a:p>
        </p:txBody>
      </p:sp>
      <p:sp>
        <p:nvSpPr>
          <p:cNvPr id="10" name="Text Box 8"/>
          <p:cNvSpPr txBox="1">
            <a:spLocks noChangeArrowheads="1"/>
          </p:cNvSpPr>
          <p:nvPr/>
        </p:nvSpPr>
        <p:spPr bwMode="auto">
          <a:xfrm>
            <a:off x="1159613" y="5445224"/>
            <a:ext cx="6824774" cy="1008112"/>
          </a:xfrm>
          <a:prstGeom prst="rect">
            <a:avLst/>
          </a:prstGeom>
          <a:noFill/>
          <a:ln>
            <a:solidFill>
              <a:schemeClr val="tx1"/>
            </a:solidFill>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smtClean="0">
                <a:latin typeface="+mn-ea"/>
                <a:ea typeface="+mn-ea"/>
              </a:rPr>
              <a:t>グループに分かれて、より効果的な改善策を議論しよう。</a:t>
            </a:r>
            <a:endParaRPr lang="en-US" altLang="ja-JP" sz="2800" dirty="0" smtClean="0">
              <a:latin typeface="+mn-ea"/>
              <a:ea typeface="+mn-ea"/>
            </a:endParaRPr>
          </a:p>
        </p:txBody>
      </p:sp>
      <p:sp>
        <p:nvSpPr>
          <p:cNvPr id="11" name="正方形/長方形 10"/>
          <p:cNvSpPr/>
          <p:nvPr/>
        </p:nvSpPr>
        <p:spPr bwMode="auto">
          <a:xfrm>
            <a:off x="323528" y="1160816"/>
            <a:ext cx="2160587" cy="612000"/>
          </a:xfrm>
          <a:prstGeom prst="rect">
            <a:avLst/>
          </a:prstGeom>
          <a:solidFill>
            <a:schemeClr val="accent1">
              <a:lumMod val="40000"/>
              <a:lumOff val="60000"/>
            </a:schemeClr>
          </a:solidFill>
          <a:ln w="19050">
            <a:solidFill>
              <a:schemeClr val="tx1"/>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lstStyle/>
          <a:p>
            <a:pPr algn="ctr" eaLnBrk="1" hangingPunct="1">
              <a:defRPr/>
            </a:pPr>
            <a:r>
              <a:rPr lang="ja-JP" altLang="en-US" sz="3000" b="1" dirty="0">
                <a:solidFill>
                  <a:schemeClr val="tx1"/>
                </a:solidFill>
                <a:latin typeface="+mj-ea"/>
                <a:ea typeface="+mj-ea"/>
              </a:rPr>
              <a:t>ﾃﾞｨｽｶｯｼｮﾝ</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0182" y="1268760"/>
            <a:ext cx="7787208" cy="583200"/>
          </a:xfrm>
        </p:spPr>
        <p:txBody>
          <a:bodyPr/>
          <a:lstStyle/>
          <a:p>
            <a:r>
              <a:rPr lang="ja-JP" altLang="en-US" dirty="0"/>
              <a:t>（</a:t>
            </a:r>
            <a:r>
              <a:rPr lang="ja-JP" altLang="en-US" sz="2800" dirty="0" smtClean="0">
                <a:latin typeface="+mn-ea"/>
                <a:ea typeface="+mn-ea"/>
              </a:rPr>
              <a:t>グループ討議の進め方）</a:t>
            </a:r>
            <a:endParaRPr kumimoji="1" lang="ja-JP" altLang="en-US" sz="2800" dirty="0">
              <a:latin typeface="+mn-ea"/>
              <a:ea typeface="+mn-ea"/>
            </a:endParaRPr>
          </a:p>
        </p:txBody>
      </p:sp>
      <p:sp>
        <p:nvSpPr>
          <p:cNvPr id="4" name="スライド番号プレースホルダ 3"/>
          <p:cNvSpPr>
            <a:spLocks noGrp="1"/>
          </p:cNvSpPr>
          <p:nvPr>
            <p:ph type="sldNum" sz="quarter" idx="12"/>
          </p:nvPr>
        </p:nvSpPr>
        <p:spPr/>
        <p:txBody>
          <a:bodyPr/>
          <a:lstStyle/>
          <a:p>
            <a:pPr>
              <a:defRPr/>
            </a:pPr>
            <a:fld id="{01EFCD44-3978-40A9-AE2F-AE2F7BD2A1C5}" type="slidenum">
              <a:rPr lang="ja-JP" altLang="en-US" smtClean="0"/>
              <a:pPr>
                <a:defRPr/>
              </a:pPr>
              <a:t>7</a:t>
            </a:fld>
            <a:endParaRPr lang="ja-JP" altLang="en-US"/>
          </a:p>
        </p:txBody>
      </p:sp>
      <p:sp>
        <p:nvSpPr>
          <p:cNvPr id="5" name="サブタイトル 2"/>
          <p:cNvSpPr txBox="1">
            <a:spLocks/>
          </p:cNvSpPr>
          <p:nvPr/>
        </p:nvSpPr>
        <p:spPr bwMode="auto">
          <a:xfrm>
            <a:off x="457200" y="1844824"/>
            <a:ext cx="8229600"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555625" marR="0" lvl="0" indent="-376238" algn="l" defTabSz="685800" rtl="0" eaLnBrk="1" fontAlgn="base" latinLnBrk="0" hangingPunct="1">
              <a:lnSpc>
                <a:spcPct val="110000"/>
              </a:lnSpc>
              <a:spcBef>
                <a:spcPts val="0"/>
              </a:spcBef>
              <a:spcAft>
                <a:spcPct val="0"/>
              </a:spcAft>
              <a:buSzTx/>
              <a:buFont typeface="Wingdings" pitchFamily="2" charset="2"/>
              <a:buChar char="l"/>
              <a:tabLst/>
              <a:defRPr/>
            </a:pPr>
            <a:r>
              <a:rPr kumimoji="1" lang="ja-JP" altLang="en-US" sz="2600" b="0" i="0" u="none" strike="noStrike" kern="1200" cap="none" spc="0" normalizeH="0" baseline="0" noProof="0" dirty="0" smtClean="0">
                <a:ln>
                  <a:noFill/>
                </a:ln>
                <a:solidFill>
                  <a:prstClr val="black"/>
                </a:solidFill>
                <a:effectLst/>
                <a:uLnTx/>
                <a:uFillTx/>
                <a:latin typeface="+mn-ea"/>
                <a:ea typeface="+mn-ea"/>
                <a:cs typeface="+mn-cs"/>
              </a:rPr>
              <a:t>課題のキャッシュフロー表で問題だと感じた点、見直した方が良いと思った点、実際に見直しをしてみた効果などをグループの中で発表し合ってみよう。</a:t>
            </a:r>
            <a:endParaRPr kumimoji="1" lang="en-US" altLang="ja-JP" sz="2600" b="0" i="0" u="none" strike="noStrike" kern="1200" cap="none" spc="0" normalizeH="0" baseline="0" noProof="0" dirty="0" smtClean="0">
              <a:ln>
                <a:noFill/>
              </a:ln>
              <a:solidFill>
                <a:prstClr val="black"/>
              </a:solidFill>
              <a:effectLst/>
              <a:uLnTx/>
              <a:uFillTx/>
              <a:latin typeface="+mn-ea"/>
              <a:ea typeface="+mn-ea"/>
              <a:cs typeface="+mn-cs"/>
            </a:endParaRPr>
          </a:p>
          <a:p>
            <a:pPr marL="893763" marR="0" lvl="0" indent="-533400" algn="l" defTabSz="685800" rtl="0" eaLnBrk="1" fontAlgn="base" latinLnBrk="0" hangingPunct="1">
              <a:lnSpc>
                <a:spcPct val="110000"/>
              </a:lnSpc>
              <a:spcBef>
                <a:spcPts val="0"/>
              </a:spcBef>
              <a:spcAft>
                <a:spcPct val="0"/>
              </a:spcAft>
              <a:buClr>
                <a:srgbClr val="2DA2BF"/>
              </a:buClr>
              <a:buSzTx/>
              <a:tabLst/>
              <a:defRPr/>
            </a:pPr>
            <a:r>
              <a:rPr kumimoji="1" lang="ja-JP" altLang="en-US" sz="2600" b="0" i="0" u="none" strike="noStrike" kern="1200" cap="none" spc="0" normalizeH="0" baseline="0" noProof="0" dirty="0" smtClean="0">
                <a:ln>
                  <a:noFill/>
                </a:ln>
                <a:solidFill>
                  <a:prstClr val="black"/>
                </a:solidFill>
                <a:effectLst/>
                <a:uLnTx/>
                <a:uFillTx/>
                <a:latin typeface="+mn-ea"/>
                <a:ea typeface="+mn-ea"/>
                <a:cs typeface="+mn-cs"/>
              </a:rPr>
              <a:t>　</a:t>
            </a:r>
            <a:endParaRPr kumimoji="1" lang="en-US" altLang="ja-JP" sz="2600" b="0" i="0" u="none" strike="noStrike" kern="1200" cap="none" spc="0" normalizeH="0" baseline="0" noProof="0" dirty="0" smtClean="0">
              <a:ln>
                <a:noFill/>
              </a:ln>
              <a:solidFill>
                <a:prstClr val="black"/>
              </a:solidFill>
              <a:effectLst/>
              <a:uLnTx/>
              <a:uFillTx/>
              <a:latin typeface="+mn-ea"/>
              <a:ea typeface="+mn-ea"/>
              <a:cs typeface="+mn-cs"/>
            </a:endParaRPr>
          </a:p>
          <a:p>
            <a:pPr marL="555625" marR="0" lvl="0" indent="-376238" algn="l" defTabSz="685800" rtl="0" eaLnBrk="1" fontAlgn="base" latinLnBrk="0" hangingPunct="1">
              <a:lnSpc>
                <a:spcPct val="110000"/>
              </a:lnSpc>
              <a:spcBef>
                <a:spcPts val="0"/>
              </a:spcBef>
              <a:spcAft>
                <a:spcPct val="0"/>
              </a:spcAft>
              <a:buSzTx/>
              <a:buFont typeface="Wingdings" pitchFamily="2" charset="2"/>
              <a:buChar char="l"/>
              <a:tabLst/>
              <a:defRPr/>
            </a:pPr>
            <a:r>
              <a:rPr kumimoji="1" lang="ja-JP" altLang="en-US" sz="2600" b="0" i="0" u="none" strike="noStrike" kern="1200" cap="none" spc="0" normalizeH="0" baseline="0" noProof="0" dirty="0" smtClean="0">
                <a:ln>
                  <a:noFill/>
                </a:ln>
                <a:solidFill>
                  <a:prstClr val="black"/>
                </a:solidFill>
                <a:effectLst/>
                <a:uLnTx/>
                <a:uFillTx/>
                <a:latin typeface="+mn-ea"/>
                <a:ea typeface="+mn-ea"/>
                <a:cs typeface="+mn-cs"/>
              </a:rPr>
              <a:t>グループの他のメンバーの発表を聞いて、気づいた点や考え直した点をチェックしよう。</a:t>
            </a:r>
            <a:endParaRPr kumimoji="1" lang="en-US" altLang="ja-JP" sz="2600" b="0" i="0" u="none" strike="noStrike" kern="1200" cap="none" spc="0" normalizeH="0" baseline="0" noProof="0" dirty="0" smtClean="0">
              <a:ln>
                <a:noFill/>
              </a:ln>
              <a:solidFill>
                <a:prstClr val="black"/>
              </a:solidFill>
              <a:effectLst/>
              <a:uLnTx/>
              <a:uFillTx/>
              <a:latin typeface="+mn-ea"/>
              <a:ea typeface="+mn-ea"/>
              <a:cs typeface="+mn-cs"/>
            </a:endParaRPr>
          </a:p>
          <a:p>
            <a:pPr marL="355600" marR="0" lvl="0" indent="-255588" algn="l" defTabSz="685800" rtl="0" eaLnBrk="1" fontAlgn="base" latinLnBrk="0" hangingPunct="1">
              <a:lnSpc>
                <a:spcPct val="110000"/>
              </a:lnSpc>
              <a:spcBef>
                <a:spcPts val="0"/>
              </a:spcBef>
              <a:spcAft>
                <a:spcPct val="0"/>
              </a:spcAft>
              <a:buClr>
                <a:srgbClr val="2DA2BF"/>
              </a:buClr>
              <a:buSzTx/>
              <a:buFont typeface="Wingdings 3" pitchFamily="18" charset="2"/>
              <a:buChar char=""/>
              <a:tabLst/>
              <a:defRPr/>
            </a:pPr>
            <a:endParaRPr kumimoji="1" lang="en-US" altLang="ja-JP" sz="2600" b="0" i="0" u="none" strike="noStrike" kern="1200" cap="none" spc="0" normalizeH="0" baseline="0" noProof="0" dirty="0" smtClean="0">
              <a:ln>
                <a:noFill/>
              </a:ln>
              <a:solidFill>
                <a:prstClr val="black"/>
              </a:solidFill>
              <a:effectLst/>
              <a:uLnTx/>
              <a:uFillTx/>
              <a:latin typeface="+mn-ea"/>
              <a:ea typeface="+mn-ea"/>
              <a:cs typeface="+mn-cs"/>
            </a:endParaRPr>
          </a:p>
          <a:p>
            <a:pPr marL="555625" marR="0" lvl="0" indent="-376238" algn="l" defTabSz="685800" rtl="0" eaLnBrk="1" fontAlgn="base" latinLnBrk="0" hangingPunct="1">
              <a:lnSpc>
                <a:spcPct val="110000"/>
              </a:lnSpc>
              <a:spcBef>
                <a:spcPts val="0"/>
              </a:spcBef>
              <a:spcAft>
                <a:spcPct val="0"/>
              </a:spcAft>
              <a:buClr>
                <a:schemeClr val="tx1"/>
              </a:buClr>
              <a:buSzTx/>
              <a:buFont typeface="Wingdings" pitchFamily="2" charset="2"/>
              <a:buChar char="l"/>
              <a:tabLst/>
              <a:defRPr/>
            </a:pPr>
            <a:r>
              <a:rPr kumimoji="1" lang="ja-JP" altLang="en-US" sz="2600" b="0" i="0" u="none" strike="noStrike" kern="1200" cap="none" spc="0" normalizeH="0" baseline="0" noProof="0" dirty="0" smtClean="0">
                <a:ln>
                  <a:noFill/>
                </a:ln>
                <a:solidFill>
                  <a:prstClr val="black"/>
                </a:solidFill>
                <a:effectLst/>
                <a:uLnTx/>
                <a:uFillTx/>
                <a:latin typeface="+mn-ea"/>
                <a:ea typeface="+mn-ea"/>
                <a:cs typeface="+mn-cs"/>
              </a:rPr>
              <a:t>グループの中で重要な見直しポイントだと意見が一致した事項を発表し合い、他のグループの意見も聞いてみよう。</a:t>
            </a:r>
            <a:endParaRPr kumimoji="1" lang="ja-JP" altLang="en-US" sz="2600" b="0" i="0" u="none" strike="noStrike" kern="1200" cap="none" spc="0" normalizeH="0" baseline="0" noProof="0" dirty="0">
              <a:ln>
                <a:noFill/>
              </a:ln>
              <a:solidFill>
                <a:schemeClr val="tx1"/>
              </a:solidFill>
              <a:effectLst/>
              <a:uLnTx/>
              <a:uFillTx/>
              <a:latin typeface="+mn-ea"/>
              <a:ea typeface="+mn-ea"/>
              <a:cs typeface="+mn-cs"/>
            </a:endParaRPr>
          </a:p>
        </p:txBody>
      </p:sp>
      <p:sp>
        <p:nvSpPr>
          <p:cNvPr id="6" name="Text Box 8"/>
          <p:cNvSpPr txBox="1">
            <a:spLocks noChangeArrowheads="1"/>
          </p:cNvSpPr>
          <p:nvPr/>
        </p:nvSpPr>
        <p:spPr bwMode="auto">
          <a:xfrm>
            <a:off x="179512" y="332656"/>
            <a:ext cx="8280920" cy="583200"/>
          </a:xfrm>
          <a:prstGeom prst="rect">
            <a:avLst/>
          </a:prstGeom>
          <a:noFill/>
          <a:ln>
            <a:noFill/>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dirty="0" smtClean="0">
                <a:latin typeface="+mn-ea"/>
                <a:ea typeface="+mn-ea"/>
              </a:rPr>
              <a:t>（</a:t>
            </a:r>
            <a:r>
              <a:rPr lang="en-US" altLang="ja-JP" dirty="0" smtClean="0">
                <a:latin typeface="+mn-ea"/>
                <a:ea typeface="+mn-ea"/>
              </a:rPr>
              <a:t>2</a:t>
            </a:r>
            <a:r>
              <a:rPr lang="ja-JP" altLang="en-US" dirty="0" smtClean="0">
                <a:latin typeface="+mn-ea"/>
                <a:ea typeface="+mn-ea"/>
              </a:rPr>
              <a:t>）キャッシュフロー見直しのポイント②</a:t>
            </a:r>
            <a:endParaRPr lang="en-US" altLang="ja-JP" dirty="0" smtClean="0">
              <a:solidFill>
                <a:schemeClr val="tx2"/>
              </a:solidFill>
              <a:latin typeface="+mn-ea"/>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pPr>
              <a:defRPr/>
            </a:pPr>
            <a:fld id="{B62BE565-09FB-47D0-BCD5-FC38C6BAB65A}" type="slidenum">
              <a:rPr lang="ja-JP" altLang="en-US" smtClean="0"/>
              <a:pPr>
                <a:defRPr/>
              </a:pPr>
              <a:t>8</a:t>
            </a:fld>
            <a:endParaRPr lang="ja-JP" altLang="en-US" dirty="0"/>
          </a:p>
        </p:txBody>
      </p:sp>
      <p:sp>
        <p:nvSpPr>
          <p:cNvPr id="5" name="サブタイトル 2"/>
          <p:cNvSpPr txBox="1">
            <a:spLocks/>
          </p:cNvSpPr>
          <p:nvPr/>
        </p:nvSpPr>
        <p:spPr bwMode="auto">
          <a:xfrm>
            <a:off x="482555" y="1628800"/>
            <a:ext cx="8229600" cy="49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marL="442912" marR="0" lvl="0" indent="-342900" algn="l" defTabSz="685800" rtl="0" eaLnBrk="1" fontAlgn="base" latinLnBrk="0" hangingPunct="1">
              <a:lnSpc>
                <a:spcPct val="100000"/>
              </a:lnSpc>
              <a:spcBef>
                <a:spcPts val="0"/>
              </a:spcBef>
              <a:spcAft>
                <a:spcPts val="600"/>
              </a:spcAft>
              <a:buSzTx/>
              <a:buFont typeface="Wingdings" pitchFamily="2" charset="2"/>
              <a:buChar char="l"/>
              <a:tabLst/>
              <a:defRPr/>
            </a:pPr>
            <a:r>
              <a:rPr kumimoji="1" lang="ja-JP" altLang="en-US" sz="2600" b="0" i="0" u="none" strike="noStrike" kern="1200" cap="none" spc="0" normalizeH="0" baseline="0" noProof="0" dirty="0" smtClean="0">
                <a:ln>
                  <a:noFill/>
                </a:ln>
                <a:solidFill>
                  <a:prstClr val="black"/>
                </a:solidFill>
                <a:effectLst/>
                <a:uLnTx/>
                <a:uFillTx/>
                <a:latin typeface="+mn-lt"/>
                <a:ea typeface="+mn-ea"/>
              </a:rPr>
              <a:t>一生涯を通してみると、億円単位の支出が想定される。その支出を賄うためには、それに見合った「収入」を確保する必要があります。</a:t>
            </a:r>
            <a:endParaRPr kumimoji="1" lang="en-US" altLang="ja-JP" sz="2600" b="0" i="0" u="none" strike="noStrike" kern="1200" cap="none" spc="0" normalizeH="0" baseline="0" noProof="0" dirty="0" smtClean="0">
              <a:ln>
                <a:noFill/>
              </a:ln>
              <a:solidFill>
                <a:prstClr val="black"/>
              </a:solidFill>
              <a:effectLst/>
              <a:uLnTx/>
              <a:uFillTx/>
              <a:latin typeface="+mn-lt"/>
              <a:ea typeface="+mn-ea"/>
            </a:endParaRPr>
          </a:p>
          <a:p>
            <a:pPr marL="442912" marR="0" lvl="0" indent="-342900" algn="l" defTabSz="685800" rtl="0" eaLnBrk="1" fontAlgn="base" latinLnBrk="0" hangingPunct="1">
              <a:lnSpc>
                <a:spcPct val="100000"/>
              </a:lnSpc>
              <a:spcBef>
                <a:spcPts val="0"/>
              </a:spcBef>
              <a:spcAft>
                <a:spcPts val="600"/>
              </a:spcAft>
              <a:buSzTx/>
              <a:buFont typeface="Wingdings" pitchFamily="2" charset="2"/>
              <a:buChar char="l"/>
              <a:tabLst/>
              <a:defRPr/>
            </a:pPr>
            <a:r>
              <a:rPr kumimoji="1" lang="ja-JP" altLang="en-US" sz="2600" b="0" i="0" u="none" strike="noStrike" kern="1200" cap="none" spc="0" normalizeH="0" baseline="0" noProof="0" dirty="0" smtClean="0">
                <a:ln>
                  <a:noFill/>
                </a:ln>
                <a:solidFill>
                  <a:prstClr val="black"/>
                </a:solidFill>
                <a:effectLst/>
                <a:uLnTx/>
                <a:uFillTx/>
                <a:latin typeface="+mn-lt"/>
                <a:ea typeface="+mn-ea"/>
              </a:rPr>
              <a:t>将来の収入には不確実性が付きもの。年齢や家族構成等の変化に応じてライフスタイルを変えることも必要です。</a:t>
            </a:r>
            <a:endParaRPr kumimoji="1" lang="en-US" altLang="ja-JP" sz="2600" b="0" i="0" u="none" strike="noStrike" kern="1200" cap="none" spc="0" normalizeH="0" baseline="0" noProof="0" dirty="0" smtClean="0">
              <a:ln>
                <a:noFill/>
              </a:ln>
              <a:solidFill>
                <a:prstClr val="black"/>
              </a:solidFill>
              <a:effectLst/>
              <a:uLnTx/>
              <a:uFillTx/>
              <a:latin typeface="+mn-lt"/>
              <a:ea typeface="+mn-ea"/>
            </a:endParaRPr>
          </a:p>
          <a:p>
            <a:pPr marL="442912" marR="0" lvl="0" indent="-342900" algn="l" defTabSz="685800" rtl="0" eaLnBrk="1" fontAlgn="base" latinLnBrk="0" hangingPunct="1">
              <a:lnSpc>
                <a:spcPct val="100000"/>
              </a:lnSpc>
              <a:spcBef>
                <a:spcPts val="0"/>
              </a:spcBef>
              <a:spcAft>
                <a:spcPct val="0"/>
              </a:spcAft>
              <a:buSzTx/>
              <a:buFont typeface="Wingdings" pitchFamily="2" charset="2"/>
              <a:buChar char="l"/>
              <a:tabLst/>
              <a:defRPr/>
            </a:pPr>
            <a:r>
              <a:rPr kumimoji="1" lang="ja-JP" altLang="en-US" sz="2600" b="0" i="0" u="none" strike="noStrike" kern="1200" cap="none" spc="0" normalizeH="0" baseline="0" noProof="0" dirty="0" smtClean="0">
                <a:ln>
                  <a:noFill/>
                </a:ln>
                <a:solidFill>
                  <a:prstClr val="black"/>
                </a:solidFill>
                <a:effectLst/>
                <a:uLnTx/>
                <a:uFillTx/>
                <a:latin typeface="+mn-lt"/>
                <a:ea typeface="+mn-ea"/>
              </a:rPr>
              <a:t>老後は、年金収入と貯蓄の取り崩しで生活せざるを得ないため、若いうちから計画的に</a:t>
            </a:r>
            <a:r>
              <a:rPr lang="ja-JP" altLang="en-US" sz="2600" dirty="0">
                <a:solidFill>
                  <a:prstClr val="black"/>
                </a:solidFill>
                <a:latin typeface="+mn-lt"/>
                <a:ea typeface="+mn-ea"/>
              </a:rPr>
              <a:t>資産</a:t>
            </a:r>
            <a:r>
              <a:rPr lang="ja-JP" altLang="en-US" sz="2600" dirty="0" smtClean="0">
                <a:solidFill>
                  <a:prstClr val="black"/>
                </a:solidFill>
                <a:latin typeface="+mn-lt"/>
                <a:ea typeface="+mn-ea"/>
              </a:rPr>
              <a:t>形成（貯金や資金運用）</a:t>
            </a:r>
            <a:r>
              <a:rPr kumimoji="1" lang="ja-JP" altLang="en-US" sz="2600" b="0" i="0" u="none" strike="noStrike" kern="1200" cap="none" spc="0" normalizeH="0" baseline="0" noProof="0" dirty="0" smtClean="0">
                <a:ln>
                  <a:noFill/>
                </a:ln>
                <a:solidFill>
                  <a:prstClr val="black"/>
                </a:solidFill>
                <a:effectLst/>
                <a:uLnTx/>
                <a:uFillTx/>
                <a:latin typeface="+mn-lt"/>
                <a:ea typeface="+mn-ea"/>
              </a:rPr>
              <a:t>をする必要があります。</a:t>
            </a:r>
            <a:endParaRPr kumimoji="1" lang="en-US" altLang="ja-JP" sz="2600" b="0" i="0" u="none" strike="noStrike" kern="1200" cap="none" spc="0" normalizeH="0" baseline="0" noProof="0" dirty="0" smtClean="0">
              <a:ln>
                <a:noFill/>
              </a:ln>
              <a:solidFill>
                <a:prstClr val="black"/>
              </a:solidFill>
              <a:effectLst/>
              <a:uLnTx/>
              <a:uFillTx/>
              <a:latin typeface="+mn-lt"/>
              <a:ea typeface="+mn-ea"/>
            </a:endParaRPr>
          </a:p>
          <a:p>
            <a:pPr marL="442912" marR="0" lvl="0" indent="-342900" algn="l" defTabSz="685800" rtl="0" eaLnBrk="1" fontAlgn="base" latinLnBrk="0" hangingPunct="1">
              <a:lnSpc>
                <a:spcPct val="100000"/>
              </a:lnSpc>
              <a:spcBef>
                <a:spcPts val="0"/>
              </a:spcBef>
              <a:spcAft>
                <a:spcPct val="0"/>
              </a:spcAft>
              <a:buSzTx/>
              <a:buFont typeface="Wingdings" pitchFamily="2" charset="2"/>
              <a:buChar char="l"/>
              <a:tabLst/>
              <a:defRPr/>
            </a:pPr>
            <a:r>
              <a:rPr lang="ja-JP" altLang="en-US" sz="2600" dirty="0">
                <a:solidFill>
                  <a:prstClr val="black"/>
                </a:solidFill>
                <a:latin typeface="+mn-lt"/>
                <a:ea typeface="+mn-ea"/>
              </a:rPr>
              <a:t>改善策</a:t>
            </a:r>
            <a:r>
              <a:rPr lang="ja-JP" altLang="en-US" sz="2600" dirty="0" smtClean="0">
                <a:solidFill>
                  <a:prstClr val="black"/>
                </a:solidFill>
                <a:latin typeface="+mn-lt"/>
                <a:ea typeface="+mn-ea"/>
              </a:rPr>
              <a:t>はひとつではありません。いろんな角度から、取り組めることがないか考えることが重要です。</a:t>
            </a:r>
            <a:endParaRPr kumimoji="1" lang="en-US" altLang="ja-JP" sz="25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6" name="Text Box 8"/>
          <p:cNvSpPr txBox="1">
            <a:spLocks noChangeArrowheads="1"/>
          </p:cNvSpPr>
          <p:nvPr/>
        </p:nvSpPr>
        <p:spPr bwMode="auto">
          <a:xfrm>
            <a:off x="179512" y="332656"/>
            <a:ext cx="8280920" cy="583200"/>
          </a:xfrm>
          <a:prstGeom prst="rect">
            <a:avLst/>
          </a:prstGeom>
          <a:noFill/>
          <a:ln>
            <a:noFill/>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dirty="0" smtClean="0">
                <a:latin typeface="+mn-ea"/>
                <a:ea typeface="+mn-ea"/>
              </a:rPr>
              <a:t>（</a:t>
            </a:r>
            <a:r>
              <a:rPr lang="en-US" altLang="ja-JP" dirty="0" smtClean="0">
                <a:latin typeface="+mn-ea"/>
                <a:ea typeface="+mn-ea"/>
              </a:rPr>
              <a:t>2</a:t>
            </a:r>
            <a:r>
              <a:rPr lang="ja-JP" altLang="en-US" dirty="0" smtClean="0">
                <a:latin typeface="+mn-ea"/>
                <a:ea typeface="+mn-ea"/>
              </a:rPr>
              <a:t>）キャッシュフロー見直しのポイント③</a:t>
            </a:r>
            <a:endParaRPr lang="en-US" altLang="ja-JP" dirty="0" smtClean="0">
              <a:solidFill>
                <a:schemeClr val="tx2"/>
              </a:solidFill>
              <a:latin typeface="+mn-ea"/>
              <a:ea typeface="+mn-ea"/>
            </a:endParaRPr>
          </a:p>
        </p:txBody>
      </p:sp>
      <p:sp>
        <p:nvSpPr>
          <p:cNvPr id="7" name="タイトル 1"/>
          <p:cNvSpPr>
            <a:spLocks noGrp="1"/>
          </p:cNvSpPr>
          <p:nvPr>
            <p:ph type="title"/>
          </p:nvPr>
        </p:nvSpPr>
        <p:spPr>
          <a:xfrm>
            <a:off x="478498" y="1045600"/>
            <a:ext cx="7787208" cy="583200"/>
          </a:xfrm>
        </p:spPr>
        <p:txBody>
          <a:bodyPr/>
          <a:lstStyle/>
          <a:p>
            <a:r>
              <a:rPr lang="ja-JP" altLang="en-US" sz="2800" dirty="0" smtClean="0"/>
              <a:t>（見直しに際しての大きな視点</a:t>
            </a:r>
            <a:r>
              <a:rPr lang="ja-JP" altLang="en-US" sz="2800" dirty="0" smtClean="0">
                <a:latin typeface="+mn-ea"/>
                <a:ea typeface="+mn-ea"/>
              </a:rPr>
              <a:t>）</a:t>
            </a:r>
            <a:endParaRPr kumimoji="1" lang="ja-JP" altLang="en-US" sz="2800" dirty="0">
              <a:latin typeface="+mn-ea"/>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pPr>
              <a:defRPr/>
            </a:pPr>
            <a:fld id="{01EFCD44-3978-40A9-AE2F-AE2F7BD2A1C5}" type="slidenum">
              <a:rPr lang="ja-JP" altLang="en-US" smtClean="0">
                <a:solidFill>
                  <a:prstClr val="black"/>
                </a:solidFill>
              </a:rPr>
              <a:pPr>
                <a:defRPr/>
              </a:pPr>
              <a:t>9</a:t>
            </a:fld>
            <a:endParaRPr lang="ja-JP" altLang="en-US">
              <a:solidFill>
                <a:prstClr val="black"/>
              </a:solidFill>
            </a:endParaRPr>
          </a:p>
        </p:txBody>
      </p:sp>
      <p:sp>
        <p:nvSpPr>
          <p:cNvPr id="5" name="タイトル 3"/>
          <p:cNvSpPr txBox="1">
            <a:spLocks/>
          </p:cNvSpPr>
          <p:nvPr/>
        </p:nvSpPr>
        <p:spPr>
          <a:xfrm>
            <a:off x="323528" y="1059324"/>
            <a:ext cx="7886700" cy="74949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fontAlgn="auto">
              <a:spcAft>
                <a:spcPts val="0"/>
              </a:spcAft>
              <a:defRPr/>
            </a:pPr>
            <a:r>
              <a:rPr lang="ja-JP" altLang="en-US" sz="2800" dirty="0" smtClean="0">
                <a:solidFill>
                  <a:prstClr val="black"/>
                </a:solidFill>
              </a:rPr>
              <a:t>（収支を改善する</a:t>
            </a:r>
            <a:r>
              <a:rPr lang="ja-JP" altLang="en-US" sz="2800" dirty="0" smtClean="0">
                <a:solidFill>
                  <a:prstClr val="black"/>
                </a:solidFill>
                <a:latin typeface="+mn-ea"/>
                <a:ea typeface="+mn-ea"/>
              </a:rPr>
              <a:t>３つ</a:t>
            </a:r>
            <a:r>
              <a:rPr lang="ja-JP" altLang="en-US" sz="2800" dirty="0" smtClean="0">
                <a:solidFill>
                  <a:prstClr val="black"/>
                </a:solidFill>
              </a:rPr>
              <a:t>の方法）</a:t>
            </a:r>
            <a:endParaRPr lang="ja-JP" altLang="en-US" sz="2800" dirty="0">
              <a:solidFill>
                <a:prstClr val="black"/>
              </a:solidFill>
            </a:endParaRPr>
          </a:p>
        </p:txBody>
      </p:sp>
      <p:sp>
        <p:nvSpPr>
          <p:cNvPr id="6" name="円/楕円 5"/>
          <p:cNvSpPr>
            <a:spLocks noChangeArrowheads="1"/>
          </p:cNvSpPr>
          <p:nvPr/>
        </p:nvSpPr>
        <p:spPr bwMode="auto">
          <a:xfrm>
            <a:off x="611560" y="2060848"/>
            <a:ext cx="4039200" cy="1872208"/>
          </a:xfrm>
          <a:prstGeom prst="ellipse">
            <a:avLst/>
          </a:prstGeom>
          <a:solidFill>
            <a:srgbClr val="FFCCFF"/>
          </a:solidFill>
          <a:ln w="9525" algn="ctr">
            <a:solidFill>
              <a:schemeClr val="tx1"/>
            </a:solidFill>
            <a:round/>
            <a:headEnd/>
            <a:tailEnd/>
          </a:ln>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defRPr/>
            </a:pPr>
            <a:r>
              <a:rPr lang="ja-JP" altLang="en-US" sz="3600" dirty="0" smtClean="0">
                <a:solidFill>
                  <a:prstClr val="black"/>
                </a:solidFill>
                <a:latin typeface="ＭＳ Ｐゴシック"/>
                <a:ea typeface="ＭＳ Ｐゴシック"/>
              </a:rPr>
              <a:t>支出を減らす</a:t>
            </a:r>
          </a:p>
        </p:txBody>
      </p:sp>
      <p:sp>
        <p:nvSpPr>
          <p:cNvPr id="7" name="円/楕円 6"/>
          <p:cNvSpPr>
            <a:spLocks noChangeArrowheads="1"/>
          </p:cNvSpPr>
          <p:nvPr/>
        </p:nvSpPr>
        <p:spPr bwMode="auto">
          <a:xfrm>
            <a:off x="683568" y="4509120"/>
            <a:ext cx="4039200" cy="1872208"/>
          </a:xfrm>
          <a:prstGeom prst="ellipse">
            <a:avLst/>
          </a:prstGeom>
          <a:solidFill>
            <a:srgbClr val="FFFF66"/>
          </a:solidFill>
          <a:ln w="9525" algn="ctr">
            <a:solidFill>
              <a:schemeClr val="tx1"/>
            </a:solidFill>
            <a:round/>
            <a:headEnd/>
            <a:tailEnd/>
          </a:ln>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defRPr/>
            </a:pPr>
            <a:r>
              <a:rPr lang="ja-JP" altLang="en-US" sz="3600" dirty="0" smtClean="0">
                <a:solidFill>
                  <a:prstClr val="black"/>
                </a:solidFill>
                <a:latin typeface="ＭＳ Ｐゴシック"/>
                <a:ea typeface="ＭＳ Ｐゴシック"/>
              </a:rPr>
              <a:t>収入を増やす</a:t>
            </a:r>
          </a:p>
        </p:txBody>
      </p:sp>
      <p:sp>
        <p:nvSpPr>
          <p:cNvPr id="8" name="円/楕円 7"/>
          <p:cNvSpPr>
            <a:spLocks noChangeArrowheads="1"/>
          </p:cNvSpPr>
          <p:nvPr/>
        </p:nvSpPr>
        <p:spPr bwMode="auto">
          <a:xfrm>
            <a:off x="4716016" y="3140968"/>
            <a:ext cx="4039320" cy="1872208"/>
          </a:xfrm>
          <a:prstGeom prst="ellipse">
            <a:avLst/>
          </a:prstGeom>
          <a:solidFill>
            <a:srgbClr val="33CCFF"/>
          </a:solidFill>
          <a:ln w="9525" algn="ctr">
            <a:solidFill>
              <a:schemeClr val="tx1"/>
            </a:solidFill>
            <a:round/>
            <a:headEnd/>
            <a:tailEnd/>
          </a:ln>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defRPr/>
            </a:pPr>
            <a:r>
              <a:rPr lang="ja-JP" altLang="en-US" sz="3600" dirty="0" smtClean="0">
                <a:solidFill>
                  <a:prstClr val="black"/>
                </a:solidFill>
                <a:latin typeface="ＭＳ Ｐゴシック"/>
                <a:ea typeface="ＭＳ Ｐゴシック"/>
              </a:rPr>
              <a:t>資産形成で増やす</a:t>
            </a:r>
          </a:p>
        </p:txBody>
      </p:sp>
      <p:sp>
        <p:nvSpPr>
          <p:cNvPr id="9" name="Text Box 8"/>
          <p:cNvSpPr txBox="1">
            <a:spLocks noChangeArrowheads="1"/>
          </p:cNvSpPr>
          <p:nvPr/>
        </p:nvSpPr>
        <p:spPr bwMode="auto">
          <a:xfrm>
            <a:off x="179512" y="332656"/>
            <a:ext cx="8280920" cy="583200"/>
          </a:xfrm>
          <a:prstGeom prst="rect">
            <a:avLst/>
          </a:prstGeom>
          <a:noFill/>
          <a:ln>
            <a:noFill/>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FontTx/>
              <a:buNone/>
              <a:defRPr/>
            </a:pPr>
            <a:r>
              <a:rPr lang="ja-JP" altLang="en-US" dirty="0" smtClean="0">
                <a:solidFill>
                  <a:prstClr val="black"/>
                </a:solidFill>
                <a:latin typeface="ＭＳ Ｐゴシック"/>
                <a:ea typeface="ＭＳ Ｐゴシック"/>
              </a:rPr>
              <a:t>（</a:t>
            </a:r>
            <a:r>
              <a:rPr lang="en-US" altLang="ja-JP" dirty="0" smtClean="0">
                <a:solidFill>
                  <a:prstClr val="black"/>
                </a:solidFill>
                <a:latin typeface="ＭＳ Ｐゴシック"/>
                <a:ea typeface="ＭＳ Ｐゴシック"/>
              </a:rPr>
              <a:t>2</a:t>
            </a:r>
            <a:r>
              <a:rPr lang="ja-JP" altLang="en-US" dirty="0" smtClean="0">
                <a:solidFill>
                  <a:prstClr val="black"/>
                </a:solidFill>
                <a:latin typeface="ＭＳ Ｐゴシック"/>
                <a:ea typeface="ＭＳ Ｐゴシック"/>
              </a:rPr>
              <a:t>）キャッシュフロー見直しのポイント④</a:t>
            </a:r>
            <a:endParaRPr lang="en-US" altLang="ja-JP" dirty="0" smtClean="0">
              <a:solidFill>
                <a:srgbClr val="44546A"/>
              </a:solidFill>
              <a:latin typeface="ＭＳ Ｐゴシック"/>
              <a:ea typeface="ＭＳ Ｐゴシック"/>
            </a:endParaRPr>
          </a:p>
        </p:txBody>
      </p:sp>
    </p:spTree>
    <p:extLst>
      <p:ext uri="{BB962C8B-B14F-4D97-AF65-F5344CB8AC3E}">
        <p14:creationId xmlns:p14="http://schemas.microsoft.com/office/powerpoint/2010/main" val="281279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theme/theme1.xml><?xml version="1.0" encoding="utf-8"?>
<a:theme xmlns:a="http://schemas.openxmlformats.org/drawingml/2006/main" name="JAFPテンプレー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JAFPテンプレー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JAFPテンプレー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3_JAFPテンプレー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4432</TotalTime>
  <Words>1467</Words>
  <Application>Microsoft Office PowerPoint</Application>
  <PresentationFormat>画面に合わせる (4:3)</PresentationFormat>
  <Paragraphs>277</Paragraphs>
  <Slides>28</Slides>
  <Notes>12</Notes>
  <HiddenSlides>0</HiddenSlides>
  <MMClips>0</MMClips>
  <ScaleCrop>false</ScaleCrop>
  <HeadingPairs>
    <vt:vector size="6" baseType="variant">
      <vt:variant>
        <vt:lpstr>テーマ</vt:lpstr>
      </vt:variant>
      <vt:variant>
        <vt:i4>6</vt:i4>
      </vt:variant>
      <vt:variant>
        <vt:lpstr>埋め込まれた OLE サーバー</vt:lpstr>
      </vt:variant>
      <vt:variant>
        <vt:i4>1</vt:i4>
      </vt:variant>
      <vt:variant>
        <vt:lpstr>スライド タイトル</vt:lpstr>
      </vt:variant>
      <vt:variant>
        <vt:i4>28</vt:i4>
      </vt:variant>
    </vt:vector>
  </HeadingPairs>
  <TitlesOfParts>
    <vt:vector size="35" baseType="lpstr">
      <vt:lpstr>JAFPテンプレート</vt:lpstr>
      <vt:lpstr>Office ​​テーマ</vt:lpstr>
      <vt:lpstr>1_JAFPテンプレート</vt:lpstr>
      <vt:lpstr>1_Office ​​テーマ</vt:lpstr>
      <vt:lpstr>2_JAFPテンプレート</vt:lpstr>
      <vt:lpstr>3_JAFPテンプレート</vt:lpstr>
      <vt:lpstr>ビットマップ イメージ</vt:lpstr>
      <vt:lpstr>第14回 ライフプランを描く③</vt:lpstr>
      <vt:lpstr>ライフプラン講義の進め方</vt:lpstr>
      <vt:lpstr>PowerPoint プレゼンテーション</vt:lpstr>
      <vt:lpstr>PowerPoint プレゼンテーション</vt:lpstr>
      <vt:lpstr>PowerPoint プレゼンテーション</vt:lpstr>
      <vt:lpstr>PowerPoint プレゼンテーション</vt:lpstr>
      <vt:lpstr>（グループ討議の進め方）</vt:lpstr>
      <vt:lpstr>（見直しに際しての大きな視点）</vt:lpstr>
      <vt:lpstr>PowerPoint プレゼンテーション</vt:lpstr>
      <vt:lpstr>PowerPoint プレゼンテーション</vt:lpstr>
      <vt:lpstr>（1）具体的な見直し策①</vt:lpstr>
      <vt:lpstr>（参考）主な保険の仕組み</vt:lpstr>
      <vt:lpstr>PowerPoint プレゼンテーション</vt:lpstr>
      <vt:lpstr>PowerPoint プレゼンテーション</vt:lpstr>
      <vt:lpstr>PowerPoint プレゼンテーション</vt:lpstr>
      <vt:lpstr>（2）具体的な見直し策②</vt:lpstr>
      <vt:lpstr>PowerPoint プレゼンテーション</vt:lpstr>
      <vt:lpstr>PowerPoint プレゼンテーション</vt:lpstr>
      <vt:lpstr>（3）具体的な見直し策③・④</vt:lpstr>
      <vt:lpstr>PowerPoint プレゼンテーション</vt:lpstr>
      <vt:lpstr>PowerPoint プレゼンテーション</vt:lpstr>
      <vt:lpstr>（4）具体的な見直し策⑤・⑥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専門家の意見を聞くことも有益</vt:lpstr>
    </vt:vector>
  </TitlesOfParts>
  <Company>jafp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第14回 ライフプランを描く③</dc:title>
  <cp:lastModifiedBy>2010</cp:lastModifiedBy>
  <cp:revision>404</cp:revision>
  <cp:lastPrinted>2017-05-02T09:55:23Z</cp:lastPrinted>
  <dcterms:created xsi:type="dcterms:W3CDTF">2015-02-05T00:49:46Z</dcterms:created>
  <dcterms:modified xsi:type="dcterms:W3CDTF">2017-05-02T09:55:33Z</dcterms:modified>
</cp:coreProperties>
</file>