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 id="2147483668" r:id="rId5"/>
  </p:sldMasterIdLst>
  <p:notesMasterIdLst>
    <p:notesMasterId r:id="rId46"/>
  </p:notesMasterIdLst>
  <p:handoutMasterIdLst>
    <p:handoutMasterId r:id="rId47"/>
  </p:handoutMasterIdLst>
  <p:sldIdLst>
    <p:sldId id="263" r:id="rId6"/>
    <p:sldId id="265" r:id="rId7"/>
    <p:sldId id="266" r:id="rId8"/>
    <p:sldId id="267" r:id="rId9"/>
    <p:sldId id="269" r:id="rId10"/>
    <p:sldId id="270" r:id="rId11"/>
    <p:sldId id="271" r:id="rId12"/>
    <p:sldId id="272" r:id="rId13"/>
    <p:sldId id="274" r:id="rId14"/>
    <p:sldId id="276" r:id="rId15"/>
    <p:sldId id="277" r:id="rId16"/>
    <p:sldId id="279" r:id="rId17"/>
    <p:sldId id="280" r:id="rId18"/>
    <p:sldId id="281" r:id="rId19"/>
    <p:sldId id="282" r:id="rId20"/>
    <p:sldId id="283" r:id="rId21"/>
    <p:sldId id="284" r:id="rId22"/>
    <p:sldId id="285" r:id="rId23"/>
    <p:sldId id="286" r:id="rId24"/>
    <p:sldId id="288" r:id="rId25"/>
    <p:sldId id="290" r:id="rId26"/>
    <p:sldId id="295" r:id="rId27"/>
    <p:sldId id="296" r:id="rId28"/>
    <p:sldId id="299" r:id="rId29"/>
    <p:sldId id="300" r:id="rId30"/>
    <p:sldId id="301" r:id="rId31"/>
    <p:sldId id="302" r:id="rId32"/>
    <p:sldId id="303" r:id="rId33"/>
    <p:sldId id="304" r:id="rId34"/>
    <p:sldId id="306" r:id="rId35"/>
    <p:sldId id="308" r:id="rId36"/>
    <p:sldId id="309" r:id="rId37"/>
    <p:sldId id="310" r:id="rId38"/>
    <p:sldId id="311" r:id="rId39"/>
    <p:sldId id="312" r:id="rId40"/>
    <p:sldId id="315" r:id="rId41"/>
    <p:sldId id="316" r:id="rId42"/>
    <p:sldId id="317" r:id="rId43"/>
    <p:sldId id="319" r:id="rId44"/>
    <p:sldId id="320" r:id="rId45"/>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p15:clr>
            <a:srgbClr val="A4A3A4"/>
          </p15:clr>
        </p15:guide>
        <p15:guide id="2" pos="312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142D"/>
    <a:srgbClr val="261F1C"/>
    <a:srgbClr val="E1E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1" autoAdjust="0"/>
    <p:restoredTop sz="94523" autoAdjust="0"/>
  </p:normalViewPr>
  <p:slideViewPr>
    <p:cSldViewPr snapToGrid="0">
      <p:cViewPr varScale="1">
        <p:scale>
          <a:sx n="83" d="100"/>
          <a:sy n="83" d="100"/>
        </p:scale>
        <p:origin x="1171" y="62"/>
      </p:cViewPr>
      <p:guideLst>
        <p:guide orient="horz" pos="2200"/>
        <p:guide pos="312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5" d="100"/>
          <a:sy n="55" d="100"/>
        </p:scale>
        <p:origin x="-2904"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山 寛隆" userId="dec54365-cf20-4b07-90d7-62e820375321" providerId="ADAL" clId="{539ED2D1-8EAD-436F-BAFE-87124CE47888}"/>
    <pc:docChg chg="undo custSel modSld">
      <pc:chgData name="小山 寛隆" userId="dec54365-cf20-4b07-90d7-62e820375321" providerId="ADAL" clId="{539ED2D1-8EAD-436F-BAFE-87124CE47888}" dt="2023-03-16T06:35:49.198" v="420" actId="1076"/>
      <pc:docMkLst>
        <pc:docMk/>
      </pc:docMkLst>
      <pc:sldChg chg="addSp delSp modSp mod">
        <pc:chgData name="小山 寛隆" userId="dec54365-cf20-4b07-90d7-62e820375321" providerId="ADAL" clId="{539ED2D1-8EAD-436F-BAFE-87124CE47888}" dt="2023-03-16T06:26:33.682" v="83" actId="20577"/>
        <pc:sldMkLst>
          <pc:docMk/>
          <pc:sldMk cId="3204267457" sldId="267"/>
        </pc:sldMkLst>
        <pc:spChg chg="add del mod ord">
          <ac:chgData name="小山 寛隆" userId="dec54365-cf20-4b07-90d7-62e820375321" providerId="ADAL" clId="{539ED2D1-8EAD-436F-BAFE-87124CE47888}" dt="2023-03-16T06:24:39.400" v="7" actId="11529"/>
          <ac:spMkLst>
            <pc:docMk/>
            <pc:sldMk cId="3204267457" sldId="267"/>
            <ac:spMk id="2" creationId="{A86EB05C-43F7-43E4-9B50-D7E3C9077814}"/>
          </ac:spMkLst>
        </pc:spChg>
        <pc:spChg chg="add mod">
          <ac:chgData name="小山 寛隆" userId="dec54365-cf20-4b07-90d7-62e820375321" providerId="ADAL" clId="{539ED2D1-8EAD-436F-BAFE-87124CE47888}" dt="2023-03-16T06:26:33.682" v="83" actId="20577"/>
          <ac:spMkLst>
            <pc:docMk/>
            <pc:sldMk cId="3204267457" sldId="267"/>
            <ac:spMk id="5" creationId="{63E521F0-E59E-56E2-C775-DF0B9FFC3921}"/>
          </ac:spMkLst>
        </pc:spChg>
      </pc:sldChg>
      <pc:sldChg chg="addSp modSp mod">
        <pc:chgData name="小山 寛隆" userId="dec54365-cf20-4b07-90d7-62e820375321" providerId="ADAL" clId="{539ED2D1-8EAD-436F-BAFE-87124CE47888}" dt="2023-03-16T06:29:58.684" v="200" actId="20577"/>
        <pc:sldMkLst>
          <pc:docMk/>
          <pc:sldMk cId="2539838160" sldId="276"/>
        </pc:sldMkLst>
        <pc:spChg chg="add mod">
          <ac:chgData name="小山 寛隆" userId="dec54365-cf20-4b07-90d7-62e820375321" providerId="ADAL" clId="{539ED2D1-8EAD-436F-BAFE-87124CE47888}" dt="2023-03-16T06:29:58.684" v="200" actId="20577"/>
          <ac:spMkLst>
            <pc:docMk/>
            <pc:sldMk cId="2539838160" sldId="276"/>
            <ac:spMk id="3" creationId="{A99A57B5-3432-1142-0DF0-C2A949C89614}"/>
          </ac:spMkLst>
        </pc:spChg>
      </pc:sldChg>
      <pc:sldChg chg="addSp modSp mod">
        <pc:chgData name="小山 寛隆" userId="dec54365-cf20-4b07-90d7-62e820375321" providerId="ADAL" clId="{539ED2D1-8EAD-436F-BAFE-87124CE47888}" dt="2023-03-16T06:30:56.108" v="208" actId="20577"/>
        <pc:sldMkLst>
          <pc:docMk/>
          <pc:sldMk cId="3837123010" sldId="278"/>
        </pc:sldMkLst>
        <pc:spChg chg="add mod">
          <ac:chgData name="小山 寛隆" userId="dec54365-cf20-4b07-90d7-62e820375321" providerId="ADAL" clId="{539ED2D1-8EAD-436F-BAFE-87124CE47888}" dt="2023-03-16T06:30:56.108" v="208" actId="20577"/>
          <ac:spMkLst>
            <pc:docMk/>
            <pc:sldMk cId="3837123010" sldId="278"/>
            <ac:spMk id="6" creationId="{9617BF62-DC29-7FF1-21A7-1A2C63E38EBF}"/>
          </ac:spMkLst>
        </pc:spChg>
      </pc:sldChg>
      <pc:sldChg chg="addSp modSp mod">
        <pc:chgData name="小山 寛隆" userId="dec54365-cf20-4b07-90d7-62e820375321" providerId="ADAL" clId="{539ED2D1-8EAD-436F-BAFE-87124CE47888}" dt="2023-03-16T06:32:52.275" v="362" actId="20577"/>
        <pc:sldMkLst>
          <pc:docMk/>
          <pc:sldMk cId="2043142934" sldId="283"/>
        </pc:sldMkLst>
        <pc:spChg chg="add mod">
          <ac:chgData name="小山 寛隆" userId="dec54365-cf20-4b07-90d7-62e820375321" providerId="ADAL" clId="{539ED2D1-8EAD-436F-BAFE-87124CE47888}" dt="2023-03-16T06:32:52.275" v="362" actId="20577"/>
          <ac:spMkLst>
            <pc:docMk/>
            <pc:sldMk cId="2043142934" sldId="283"/>
            <ac:spMk id="2" creationId="{7936957B-3EC9-4F0D-B166-B276E8C6FD2E}"/>
          </ac:spMkLst>
        </pc:spChg>
      </pc:sldChg>
      <pc:sldChg chg="addSp delSp modSp">
        <pc:chgData name="小山 寛隆" userId="dec54365-cf20-4b07-90d7-62e820375321" providerId="ADAL" clId="{539ED2D1-8EAD-436F-BAFE-87124CE47888}" dt="2023-03-16T06:34:21.884" v="364"/>
        <pc:sldMkLst>
          <pc:docMk/>
          <pc:sldMk cId="2536993621" sldId="304"/>
        </pc:sldMkLst>
        <pc:spChg chg="add del mod">
          <ac:chgData name="小山 寛隆" userId="dec54365-cf20-4b07-90d7-62e820375321" providerId="ADAL" clId="{539ED2D1-8EAD-436F-BAFE-87124CE47888}" dt="2023-03-16T06:34:21.884" v="364"/>
          <ac:spMkLst>
            <pc:docMk/>
            <pc:sldMk cId="2536993621" sldId="304"/>
            <ac:spMk id="2" creationId="{1E32844F-BBE9-2F41-0D22-05D53F7F9D66}"/>
          </ac:spMkLst>
        </pc:spChg>
      </pc:sldChg>
      <pc:sldChg chg="addSp modSp mod">
        <pc:chgData name="小山 寛隆" userId="dec54365-cf20-4b07-90d7-62e820375321" providerId="ADAL" clId="{539ED2D1-8EAD-436F-BAFE-87124CE47888}" dt="2023-03-16T06:34:39.107" v="415" actId="20577"/>
        <pc:sldMkLst>
          <pc:docMk/>
          <pc:sldMk cId="3920508317" sldId="305"/>
        </pc:sldMkLst>
        <pc:spChg chg="add mod">
          <ac:chgData name="小山 寛隆" userId="dec54365-cf20-4b07-90d7-62e820375321" providerId="ADAL" clId="{539ED2D1-8EAD-436F-BAFE-87124CE47888}" dt="2023-03-16T06:34:39.107" v="415" actId="20577"/>
          <ac:spMkLst>
            <pc:docMk/>
            <pc:sldMk cId="3920508317" sldId="305"/>
            <ac:spMk id="3" creationId="{721914A9-B9E0-5A4B-BBC9-07FA9A56E643}"/>
          </ac:spMkLst>
        </pc:spChg>
      </pc:sldChg>
      <pc:sldChg chg="addSp delSp modSp mod">
        <pc:chgData name="小山 寛隆" userId="dec54365-cf20-4b07-90d7-62e820375321" providerId="ADAL" clId="{539ED2D1-8EAD-436F-BAFE-87124CE47888}" dt="2023-03-16T06:35:49.198" v="420" actId="1076"/>
        <pc:sldMkLst>
          <pc:docMk/>
          <pc:sldMk cId="2548476928" sldId="309"/>
        </pc:sldMkLst>
        <pc:spChg chg="add del mod">
          <ac:chgData name="小山 寛隆" userId="dec54365-cf20-4b07-90d7-62e820375321" providerId="ADAL" clId="{539ED2D1-8EAD-436F-BAFE-87124CE47888}" dt="2023-03-16T06:35:31.760" v="418" actId="478"/>
          <ac:spMkLst>
            <pc:docMk/>
            <pc:sldMk cId="2548476928" sldId="309"/>
            <ac:spMk id="2" creationId="{7AA42A37-546E-813C-2D1C-ED78CEC41F50}"/>
          </ac:spMkLst>
        </pc:spChg>
        <pc:spChg chg="add mod">
          <ac:chgData name="小山 寛隆" userId="dec54365-cf20-4b07-90d7-62e820375321" providerId="ADAL" clId="{539ED2D1-8EAD-436F-BAFE-87124CE47888}" dt="2023-03-16T06:35:49.198" v="420" actId="1076"/>
          <ac:spMkLst>
            <pc:docMk/>
            <pc:sldMk cId="2548476928" sldId="309"/>
            <ac:spMk id="3" creationId="{91230865-FBB2-480F-2FB5-103B2FFADEAA}"/>
          </ac:spMkLst>
        </pc:spChg>
      </pc:sldChg>
    </pc:docChg>
  </pc:docChgLst>
  <pc:docChgLst>
    <pc:chgData name="小山 寛隆" userId="S::masubuti@zenginkyo.or.jp::dec54365-cf20-4b07-90d7-62e820375321" providerId="AD" clId="Web-{0348BCD5-045D-FCD4-B8C5-91DE54C8B530}"/>
    <pc:docChg chg="modSld">
      <pc:chgData name="小山 寛隆" userId="S::masubuti@zenginkyo.or.jp::dec54365-cf20-4b07-90d7-62e820375321" providerId="AD" clId="Web-{0348BCD5-045D-FCD4-B8C5-91DE54C8B530}" dt="2023-03-16T06:22:57.449" v="2"/>
      <pc:docMkLst>
        <pc:docMk/>
      </pc:docMkLst>
      <pc:sldChg chg="addSp delSp modSp">
        <pc:chgData name="小山 寛隆" userId="S::masubuti@zenginkyo.or.jp::dec54365-cf20-4b07-90d7-62e820375321" providerId="AD" clId="Web-{0348BCD5-045D-FCD4-B8C5-91DE54C8B530}" dt="2023-03-16T06:22:57.449" v="2"/>
        <pc:sldMkLst>
          <pc:docMk/>
          <pc:sldMk cId="3204267457" sldId="267"/>
        </pc:sldMkLst>
        <pc:spChg chg="add del mod">
          <ac:chgData name="小山 寛隆" userId="S::masubuti@zenginkyo.or.jp::dec54365-cf20-4b07-90d7-62e820375321" providerId="AD" clId="Web-{0348BCD5-045D-FCD4-B8C5-91DE54C8B530}" dt="2023-03-16T06:22:57.449" v="2"/>
          <ac:spMkLst>
            <pc:docMk/>
            <pc:sldMk cId="3204267457" sldId="267"/>
            <ac:spMk id="2" creationId="{DAB85C90-6E8D-8C99-F54B-D7A8838C6DA3}"/>
          </ac:spMkLst>
        </pc:spChg>
      </pc:sldChg>
    </pc:docChg>
  </pc:docChgLst>
  <pc:docChgLst>
    <pc:chgData name="窪田 敦子" userId="c72cf121-6ab3-4767-bcfb-d29ba8bf6c27" providerId="ADAL" clId="{E1540AFA-2B27-4F7F-A454-7BEDBD145253}"/>
    <pc:docChg chg="undo custSel addSld delSld modSld">
      <pc:chgData name="窪田 敦子" userId="c72cf121-6ab3-4767-bcfb-d29ba8bf6c27" providerId="ADAL" clId="{E1540AFA-2B27-4F7F-A454-7BEDBD145253}" dt="2023-03-20T08:26:38.163" v="67" actId="478"/>
      <pc:docMkLst>
        <pc:docMk/>
      </pc:docMkLst>
      <pc:sldChg chg="del">
        <pc:chgData name="窪田 敦子" userId="c72cf121-6ab3-4767-bcfb-d29ba8bf6c27" providerId="ADAL" clId="{E1540AFA-2B27-4F7F-A454-7BEDBD145253}" dt="2023-03-16T05:53:57.645" v="0" actId="2696"/>
        <pc:sldMkLst>
          <pc:docMk/>
          <pc:sldMk cId="3561985833" sldId="264"/>
        </pc:sldMkLst>
      </pc:sldChg>
      <pc:sldChg chg="modSp mod">
        <pc:chgData name="窪田 敦子" userId="c72cf121-6ab3-4767-bcfb-d29ba8bf6c27" providerId="ADAL" clId="{E1540AFA-2B27-4F7F-A454-7BEDBD145253}" dt="2023-03-16T06:12:54.677" v="45" actId="20577"/>
        <pc:sldMkLst>
          <pc:docMk/>
          <pc:sldMk cId="2111843687" sldId="265"/>
        </pc:sldMkLst>
        <pc:spChg chg="mod">
          <ac:chgData name="窪田 敦子" userId="c72cf121-6ab3-4767-bcfb-d29ba8bf6c27" providerId="ADAL" clId="{E1540AFA-2B27-4F7F-A454-7BEDBD145253}" dt="2023-03-16T06:12:54.677" v="45" actId="20577"/>
          <ac:spMkLst>
            <pc:docMk/>
            <pc:sldMk cId="2111843687" sldId="265"/>
            <ac:spMk id="4" creationId="{00000000-0000-0000-0000-000000000000}"/>
          </ac:spMkLst>
        </pc:spChg>
      </pc:sldChg>
      <pc:sldChg chg="delSp">
        <pc:chgData name="窪田 敦子" userId="c72cf121-6ab3-4767-bcfb-d29ba8bf6c27" providerId="ADAL" clId="{E1540AFA-2B27-4F7F-A454-7BEDBD145253}" dt="2023-03-16T05:54:05.031" v="1" actId="478"/>
        <pc:sldMkLst>
          <pc:docMk/>
          <pc:sldMk cId="3086132688" sldId="266"/>
        </pc:sldMkLst>
        <pc:picChg chg="del">
          <ac:chgData name="窪田 敦子" userId="c72cf121-6ab3-4767-bcfb-d29ba8bf6c27" providerId="ADAL" clId="{E1540AFA-2B27-4F7F-A454-7BEDBD145253}" dt="2023-03-16T05:54:05.031" v="1" actId="478"/>
          <ac:picMkLst>
            <pc:docMk/>
            <pc:sldMk cId="3086132688" sldId="266"/>
            <ac:picMk id="21507" creationId="{00000000-0000-0000-0000-000000000000}"/>
          </ac:picMkLst>
        </pc:picChg>
      </pc:sldChg>
      <pc:sldChg chg="addSp delSp modSp mod">
        <pc:chgData name="窪田 敦子" userId="c72cf121-6ab3-4767-bcfb-d29ba8bf6c27" providerId="ADAL" clId="{E1540AFA-2B27-4F7F-A454-7BEDBD145253}" dt="2023-03-20T08:24:11.523" v="55" actId="1076"/>
        <pc:sldMkLst>
          <pc:docMk/>
          <pc:sldMk cId="3204267457" sldId="267"/>
        </pc:sldMkLst>
        <pc:spChg chg="mod">
          <ac:chgData name="窪田 敦子" userId="c72cf121-6ab3-4767-bcfb-d29ba8bf6c27" providerId="ADAL" clId="{E1540AFA-2B27-4F7F-A454-7BEDBD145253}" dt="2023-03-20T08:24:11.523" v="55" actId="1076"/>
          <ac:spMkLst>
            <pc:docMk/>
            <pc:sldMk cId="3204267457" sldId="267"/>
            <ac:spMk id="3" creationId="{00000000-0000-0000-0000-000000000000}"/>
          </ac:spMkLst>
        </pc:spChg>
        <pc:spChg chg="del">
          <ac:chgData name="窪田 敦子" userId="c72cf121-6ab3-4767-bcfb-d29ba8bf6c27" providerId="ADAL" clId="{E1540AFA-2B27-4F7F-A454-7BEDBD145253}" dt="2023-03-20T08:23:20.929" v="46" actId="478"/>
          <ac:spMkLst>
            <pc:docMk/>
            <pc:sldMk cId="3204267457" sldId="267"/>
            <ac:spMk id="5" creationId="{63E521F0-E59E-56E2-C775-DF0B9FFC3921}"/>
          </ac:spMkLst>
        </pc:spChg>
        <pc:spChg chg="mod">
          <ac:chgData name="窪田 敦子" userId="c72cf121-6ab3-4767-bcfb-d29ba8bf6c27" providerId="ADAL" clId="{E1540AFA-2B27-4F7F-A454-7BEDBD145253}" dt="2023-03-20T08:24:11.523" v="55" actId="1076"/>
          <ac:spMkLst>
            <pc:docMk/>
            <pc:sldMk cId="3204267457" sldId="267"/>
            <ac:spMk id="36" creationId="{00000000-0000-0000-0000-000000000000}"/>
          </ac:spMkLst>
        </pc:spChg>
        <pc:spChg chg="mod">
          <ac:chgData name="窪田 敦子" userId="c72cf121-6ab3-4767-bcfb-d29ba8bf6c27" providerId="ADAL" clId="{E1540AFA-2B27-4F7F-A454-7BEDBD145253}" dt="2023-03-20T08:24:11.523" v="55" actId="1076"/>
          <ac:spMkLst>
            <pc:docMk/>
            <pc:sldMk cId="3204267457" sldId="267"/>
            <ac:spMk id="37" creationId="{00000000-0000-0000-0000-000000000000}"/>
          </ac:spMkLst>
        </pc:spChg>
        <pc:spChg chg="mod">
          <ac:chgData name="窪田 敦子" userId="c72cf121-6ab3-4767-bcfb-d29ba8bf6c27" providerId="ADAL" clId="{E1540AFA-2B27-4F7F-A454-7BEDBD145253}" dt="2023-03-20T08:24:11.523" v="55" actId="1076"/>
          <ac:spMkLst>
            <pc:docMk/>
            <pc:sldMk cId="3204267457" sldId="267"/>
            <ac:spMk id="40" creationId="{00000000-0000-0000-0000-000000000000}"/>
          </ac:spMkLst>
        </pc:spChg>
        <pc:spChg chg="mod">
          <ac:chgData name="窪田 敦子" userId="c72cf121-6ab3-4767-bcfb-d29ba8bf6c27" providerId="ADAL" clId="{E1540AFA-2B27-4F7F-A454-7BEDBD145253}" dt="2023-03-20T08:24:11.523" v="55" actId="1076"/>
          <ac:spMkLst>
            <pc:docMk/>
            <pc:sldMk cId="3204267457" sldId="267"/>
            <ac:spMk id="42" creationId="{00000000-0000-0000-0000-000000000000}"/>
          </ac:spMkLst>
        </pc:spChg>
        <pc:grpChg chg="mod">
          <ac:chgData name="窪田 敦子" userId="c72cf121-6ab3-4767-bcfb-d29ba8bf6c27" providerId="ADAL" clId="{E1540AFA-2B27-4F7F-A454-7BEDBD145253}" dt="2023-03-20T08:24:11.523" v="55" actId="1076"/>
          <ac:grpSpMkLst>
            <pc:docMk/>
            <pc:sldMk cId="3204267457" sldId="267"/>
            <ac:grpSpMk id="4" creationId="{00000000-0000-0000-0000-000000000000}"/>
          </ac:grpSpMkLst>
        </pc:grpChg>
        <pc:grpChg chg="mod">
          <ac:chgData name="窪田 敦子" userId="c72cf121-6ab3-4767-bcfb-d29ba8bf6c27" providerId="ADAL" clId="{E1540AFA-2B27-4F7F-A454-7BEDBD145253}" dt="2023-03-20T08:24:11.523" v="55" actId="1076"/>
          <ac:grpSpMkLst>
            <pc:docMk/>
            <pc:sldMk cId="3204267457" sldId="267"/>
            <ac:grpSpMk id="46" creationId="{00000000-0000-0000-0000-000000000000}"/>
          </ac:grpSpMkLst>
        </pc:grpChg>
        <pc:picChg chg="mod">
          <ac:chgData name="窪田 敦子" userId="c72cf121-6ab3-4767-bcfb-d29ba8bf6c27" providerId="ADAL" clId="{E1540AFA-2B27-4F7F-A454-7BEDBD145253}" dt="2023-03-20T08:24:11.523" v="55" actId="1076"/>
          <ac:picMkLst>
            <pc:docMk/>
            <pc:sldMk cId="3204267457" sldId="267"/>
            <ac:picMk id="38" creationId="{00000000-0000-0000-0000-000000000000}"/>
          </ac:picMkLst>
        </pc:picChg>
        <pc:picChg chg="mod">
          <ac:chgData name="窪田 敦子" userId="c72cf121-6ab3-4767-bcfb-d29ba8bf6c27" providerId="ADAL" clId="{E1540AFA-2B27-4F7F-A454-7BEDBD145253}" dt="2023-03-20T08:24:11.523" v="55" actId="1076"/>
          <ac:picMkLst>
            <pc:docMk/>
            <pc:sldMk cId="3204267457" sldId="267"/>
            <ac:picMk id="39" creationId="{00000000-0000-0000-0000-000000000000}"/>
          </ac:picMkLst>
        </pc:picChg>
        <pc:picChg chg="mod">
          <ac:chgData name="窪田 敦子" userId="c72cf121-6ab3-4767-bcfb-d29ba8bf6c27" providerId="ADAL" clId="{E1540AFA-2B27-4F7F-A454-7BEDBD145253}" dt="2023-03-20T08:24:11.523" v="55" actId="1076"/>
          <ac:picMkLst>
            <pc:docMk/>
            <pc:sldMk cId="3204267457" sldId="267"/>
            <ac:picMk id="41" creationId="{00000000-0000-0000-0000-000000000000}"/>
          </ac:picMkLst>
        </pc:picChg>
        <pc:picChg chg="mod">
          <ac:chgData name="窪田 敦子" userId="c72cf121-6ab3-4767-bcfb-d29ba8bf6c27" providerId="ADAL" clId="{E1540AFA-2B27-4F7F-A454-7BEDBD145253}" dt="2023-03-20T08:24:11.523" v="55" actId="1076"/>
          <ac:picMkLst>
            <pc:docMk/>
            <pc:sldMk cId="3204267457" sldId="267"/>
            <ac:picMk id="43" creationId="{00000000-0000-0000-0000-000000000000}"/>
          </ac:picMkLst>
        </pc:picChg>
        <pc:picChg chg="add del">
          <ac:chgData name="窪田 敦子" userId="c72cf121-6ab3-4767-bcfb-d29ba8bf6c27" providerId="ADAL" clId="{E1540AFA-2B27-4F7F-A454-7BEDBD145253}" dt="2023-03-20T08:24:00.288" v="51" actId="478"/>
          <ac:picMkLst>
            <pc:docMk/>
            <pc:sldMk cId="3204267457" sldId="267"/>
            <ac:picMk id="2050" creationId="{00000000-0000-0000-0000-000000000000}"/>
          </ac:picMkLst>
        </pc:picChg>
      </pc:sldChg>
      <pc:sldChg chg="del">
        <pc:chgData name="窪田 敦子" userId="c72cf121-6ab3-4767-bcfb-d29ba8bf6c27" providerId="ADAL" clId="{E1540AFA-2B27-4F7F-A454-7BEDBD145253}" dt="2023-03-16T05:54:22.858" v="2" actId="2696"/>
        <pc:sldMkLst>
          <pc:docMk/>
          <pc:sldMk cId="1438008683" sldId="268"/>
        </pc:sldMkLst>
      </pc:sldChg>
      <pc:sldChg chg="modNotesTx">
        <pc:chgData name="窪田 敦子" userId="c72cf121-6ab3-4767-bcfb-d29ba8bf6c27" providerId="ADAL" clId="{E1540AFA-2B27-4F7F-A454-7BEDBD145253}" dt="2023-03-16T05:58:51.495" v="23" actId="6549"/>
        <pc:sldMkLst>
          <pc:docMk/>
          <pc:sldMk cId="3685556630" sldId="269"/>
        </pc:sldMkLst>
      </pc:sldChg>
      <pc:sldChg chg="addSp delSp modSp add del mod">
        <pc:chgData name="窪田 敦子" userId="c72cf121-6ab3-4767-bcfb-d29ba8bf6c27" providerId="ADAL" clId="{E1540AFA-2B27-4F7F-A454-7BEDBD145253}" dt="2023-03-20T08:26:38.163" v="67" actId="478"/>
        <pc:sldMkLst>
          <pc:docMk/>
          <pc:sldMk cId="2636651773" sldId="274"/>
        </pc:sldMkLst>
        <pc:spChg chg="add del mod">
          <ac:chgData name="窪田 敦子" userId="c72cf121-6ab3-4767-bcfb-d29ba8bf6c27" providerId="ADAL" clId="{E1540AFA-2B27-4F7F-A454-7BEDBD145253}" dt="2023-03-20T08:26:38.163" v="67" actId="478"/>
          <ac:spMkLst>
            <pc:docMk/>
            <pc:sldMk cId="2636651773" sldId="274"/>
            <ac:spMk id="3" creationId="{0181B19A-4BBE-0076-6094-9DF0CD8F9481}"/>
          </ac:spMkLst>
        </pc:spChg>
        <pc:spChg chg="add del">
          <ac:chgData name="窪田 敦子" userId="c72cf121-6ab3-4767-bcfb-d29ba8bf6c27" providerId="ADAL" clId="{E1540AFA-2B27-4F7F-A454-7BEDBD145253}" dt="2023-03-20T08:26:38.163" v="67" actId="478"/>
          <ac:spMkLst>
            <pc:docMk/>
            <pc:sldMk cId="2636651773" sldId="274"/>
            <ac:spMk id="12" creationId="{00000000-0000-0000-0000-000000000000}"/>
          </ac:spMkLst>
        </pc:spChg>
      </pc:sldChg>
      <pc:sldChg chg="delSp mod">
        <pc:chgData name="窪田 敦子" userId="c72cf121-6ab3-4767-bcfb-d29ba8bf6c27" providerId="ADAL" clId="{E1540AFA-2B27-4F7F-A454-7BEDBD145253}" dt="2023-03-20T08:24:43.582" v="56" actId="478"/>
        <pc:sldMkLst>
          <pc:docMk/>
          <pc:sldMk cId="2539838160" sldId="276"/>
        </pc:sldMkLst>
        <pc:spChg chg="del">
          <ac:chgData name="窪田 敦子" userId="c72cf121-6ab3-4767-bcfb-d29ba8bf6c27" providerId="ADAL" clId="{E1540AFA-2B27-4F7F-A454-7BEDBD145253}" dt="2023-03-20T08:24:43.582" v="56" actId="478"/>
          <ac:spMkLst>
            <pc:docMk/>
            <pc:sldMk cId="2539838160" sldId="276"/>
            <ac:spMk id="3" creationId="{A99A57B5-3432-1142-0DF0-C2A949C89614}"/>
          </ac:spMkLst>
        </pc:spChg>
      </pc:sldChg>
      <pc:sldChg chg="delSp modSp">
        <pc:chgData name="窪田 敦子" userId="c72cf121-6ab3-4767-bcfb-d29ba8bf6c27" providerId="ADAL" clId="{E1540AFA-2B27-4F7F-A454-7BEDBD145253}" dt="2023-03-16T05:54:38.403" v="4" actId="478"/>
        <pc:sldMkLst>
          <pc:docMk/>
          <pc:sldMk cId="164559620" sldId="277"/>
        </pc:sldMkLst>
        <pc:picChg chg="del mod">
          <ac:chgData name="窪田 敦子" userId="c72cf121-6ab3-4767-bcfb-d29ba8bf6c27" providerId="ADAL" clId="{E1540AFA-2B27-4F7F-A454-7BEDBD145253}" dt="2023-03-16T05:54:38.403" v="4" actId="478"/>
          <ac:picMkLst>
            <pc:docMk/>
            <pc:sldMk cId="164559620" sldId="277"/>
            <ac:picMk id="21507" creationId="{00000000-0000-0000-0000-000000000000}"/>
          </ac:picMkLst>
        </pc:picChg>
      </pc:sldChg>
      <pc:sldChg chg="del">
        <pc:chgData name="窪田 敦子" userId="c72cf121-6ab3-4767-bcfb-d29ba8bf6c27" providerId="ADAL" clId="{E1540AFA-2B27-4F7F-A454-7BEDBD145253}" dt="2023-03-20T08:25:06.138" v="59" actId="2696"/>
        <pc:sldMkLst>
          <pc:docMk/>
          <pc:sldMk cId="3837123010" sldId="278"/>
        </pc:sldMkLst>
      </pc:sldChg>
      <pc:sldChg chg="modNotesTx">
        <pc:chgData name="窪田 敦子" userId="c72cf121-6ab3-4767-bcfb-d29ba8bf6c27" providerId="ADAL" clId="{E1540AFA-2B27-4F7F-A454-7BEDBD145253}" dt="2023-03-16T05:59:00.891" v="24" actId="6549"/>
        <pc:sldMkLst>
          <pc:docMk/>
          <pc:sldMk cId="44070128" sldId="279"/>
        </pc:sldMkLst>
      </pc:sldChg>
      <pc:sldChg chg="delSp mod modNotesTx">
        <pc:chgData name="窪田 敦子" userId="c72cf121-6ab3-4767-bcfb-d29ba8bf6c27" providerId="ADAL" clId="{E1540AFA-2B27-4F7F-A454-7BEDBD145253}" dt="2023-03-20T08:25:16.913" v="60" actId="478"/>
        <pc:sldMkLst>
          <pc:docMk/>
          <pc:sldMk cId="2043142934" sldId="283"/>
        </pc:sldMkLst>
        <pc:spChg chg="del">
          <ac:chgData name="窪田 敦子" userId="c72cf121-6ab3-4767-bcfb-d29ba8bf6c27" providerId="ADAL" clId="{E1540AFA-2B27-4F7F-A454-7BEDBD145253}" dt="2023-03-20T08:25:16.913" v="60" actId="478"/>
          <ac:spMkLst>
            <pc:docMk/>
            <pc:sldMk cId="2043142934" sldId="283"/>
            <ac:spMk id="2" creationId="{7936957B-3EC9-4F0D-B166-B276E8C6FD2E}"/>
          </ac:spMkLst>
        </pc:spChg>
      </pc:sldChg>
      <pc:sldChg chg="del">
        <pc:chgData name="窪田 敦子" userId="c72cf121-6ab3-4767-bcfb-d29ba8bf6c27" providerId="ADAL" clId="{E1540AFA-2B27-4F7F-A454-7BEDBD145253}" dt="2023-03-16T05:55:28.503" v="6" actId="2696"/>
        <pc:sldMkLst>
          <pc:docMk/>
          <pc:sldMk cId="4096031370" sldId="289"/>
        </pc:sldMkLst>
      </pc:sldChg>
      <pc:sldChg chg="del">
        <pc:chgData name="窪田 敦子" userId="c72cf121-6ab3-4767-bcfb-d29ba8bf6c27" providerId="ADAL" clId="{E1540AFA-2B27-4F7F-A454-7BEDBD145253}" dt="2023-03-16T05:56:09.938" v="7" actId="2696"/>
        <pc:sldMkLst>
          <pc:docMk/>
          <pc:sldMk cId="3203064714" sldId="291"/>
        </pc:sldMkLst>
      </pc:sldChg>
      <pc:sldChg chg="del">
        <pc:chgData name="窪田 敦子" userId="c72cf121-6ab3-4767-bcfb-d29ba8bf6c27" providerId="ADAL" clId="{E1540AFA-2B27-4F7F-A454-7BEDBD145253}" dt="2023-03-16T05:56:11.853" v="8" actId="2696"/>
        <pc:sldMkLst>
          <pc:docMk/>
          <pc:sldMk cId="77101997" sldId="292"/>
        </pc:sldMkLst>
      </pc:sldChg>
      <pc:sldChg chg="del">
        <pc:chgData name="窪田 敦子" userId="c72cf121-6ab3-4767-bcfb-d29ba8bf6c27" providerId="ADAL" clId="{E1540AFA-2B27-4F7F-A454-7BEDBD145253}" dt="2023-03-16T05:56:15.457" v="9" actId="2696"/>
        <pc:sldMkLst>
          <pc:docMk/>
          <pc:sldMk cId="931543329" sldId="293"/>
        </pc:sldMkLst>
      </pc:sldChg>
      <pc:sldChg chg="del">
        <pc:chgData name="窪田 敦子" userId="c72cf121-6ab3-4767-bcfb-d29ba8bf6c27" providerId="ADAL" clId="{E1540AFA-2B27-4F7F-A454-7BEDBD145253}" dt="2023-03-16T05:56:22.781" v="10" actId="2696"/>
        <pc:sldMkLst>
          <pc:docMk/>
          <pc:sldMk cId="2916127250" sldId="297"/>
        </pc:sldMkLst>
      </pc:sldChg>
      <pc:sldChg chg="delSp">
        <pc:chgData name="窪田 敦子" userId="c72cf121-6ab3-4767-bcfb-d29ba8bf6c27" providerId="ADAL" clId="{E1540AFA-2B27-4F7F-A454-7BEDBD145253}" dt="2023-03-16T05:56:25.869" v="11" actId="478"/>
        <pc:sldMkLst>
          <pc:docMk/>
          <pc:sldMk cId="1813964892" sldId="299"/>
        </pc:sldMkLst>
        <pc:picChg chg="del">
          <ac:chgData name="窪田 敦子" userId="c72cf121-6ab3-4767-bcfb-d29ba8bf6c27" providerId="ADAL" clId="{E1540AFA-2B27-4F7F-A454-7BEDBD145253}" dt="2023-03-16T05:56:25.869" v="11" actId="478"/>
          <ac:picMkLst>
            <pc:docMk/>
            <pc:sldMk cId="1813964892" sldId="299"/>
            <ac:picMk id="21507" creationId="{00000000-0000-0000-0000-000000000000}"/>
          </ac:picMkLst>
        </pc:picChg>
      </pc:sldChg>
      <pc:sldChg chg="del modNotesTx">
        <pc:chgData name="窪田 敦子" userId="c72cf121-6ab3-4767-bcfb-d29ba8bf6c27" providerId="ADAL" clId="{E1540AFA-2B27-4F7F-A454-7BEDBD145253}" dt="2023-03-20T08:25:34.972" v="61" actId="2696"/>
        <pc:sldMkLst>
          <pc:docMk/>
          <pc:sldMk cId="3920508317" sldId="305"/>
        </pc:sldMkLst>
      </pc:sldChg>
      <pc:sldChg chg="del">
        <pc:chgData name="窪田 敦子" userId="c72cf121-6ab3-4767-bcfb-d29ba8bf6c27" providerId="ADAL" clId="{E1540AFA-2B27-4F7F-A454-7BEDBD145253}" dt="2023-03-16T05:57:06.394" v="12" actId="2696"/>
        <pc:sldMkLst>
          <pc:docMk/>
          <pc:sldMk cId="179078373" sldId="307"/>
        </pc:sldMkLst>
      </pc:sldChg>
      <pc:sldChg chg="delSp">
        <pc:chgData name="窪田 敦子" userId="c72cf121-6ab3-4767-bcfb-d29ba8bf6c27" providerId="ADAL" clId="{E1540AFA-2B27-4F7F-A454-7BEDBD145253}" dt="2023-03-16T05:57:12.301" v="13" actId="478"/>
        <pc:sldMkLst>
          <pc:docMk/>
          <pc:sldMk cId="2314960877" sldId="308"/>
        </pc:sldMkLst>
        <pc:picChg chg="del">
          <ac:chgData name="窪田 敦子" userId="c72cf121-6ab3-4767-bcfb-d29ba8bf6c27" providerId="ADAL" clId="{E1540AFA-2B27-4F7F-A454-7BEDBD145253}" dt="2023-03-16T05:57:12.301" v="13" actId="478"/>
          <ac:picMkLst>
            <pc:docMk/>
            <pc:sldMk cId="2314960877" sldId="308"/>
            <ac:picMk id="21507" creationId="{00000000-0000-0000-0000-000000000000}"/>
          </ac:picMkLst>
        </pc:picChg>
      </pc:sldChg>
      <pc:sldChg chg="delSp modSp mod">
        <pc:chgData name="窪田 敦子" userId="c72cf121-6ab3-4767-bcfb-d29ba8bf6c27" providerId="ADAL" clId="{E1540AFA-2B27-4F7F-A454-7BEDBD145253}" dt="2023-03-20T08:25:52.297" v="65" actId="1076"/>
        <pc:sldMkLst>
          <pc:docMk/>
          <pc:sldMk cId="2548476928" sldId="309"/>
        </pc:sldMkLst>
        <pc:spChg chg="del">
          <ac:chgData name="窪田 敦子" userId="c72cf121-6ab3-4767-bcfb-d29ba8bf6c27" providerId="ADAL" clId="{E1540AFA-2B27-4F7F-A454-7BEDBD145253}" dt="2023-03-20T08:25:43.832" v="62" actId="478"/>
          <ac:spMkLst>
            <pc:docMk/>
            <pc:sldMk cId="2548476928" sldId="309"/>
            <ac:spMk id="3" creationId="{91230865-FBB2-480F-2FB5-103B2FFADEAA}"/>
          </ac:spMkLst>
        </pc:spChg>
        <pc:picChg chg="del">
          <ac:chgData name="窪田 敦子" userId="c72cf121-6ab3-4767-bcfb-d29ba8bf6c27" providerId="ADAL" clId="{E1540AFA-2B27-4F7F-A454-7BEDBD145253}" dt="2023-03-20T08:25:49.585" v="64" actId="478"/>
          <ac:picMkLst>
            <pc:docMk/>
            <pc:sldMk cId="2548476928" sldId="309"/>
            <ac:picMk id="1026" creationId="{00000000-0000-0000-0000-000000000000}"/>
          </ac:picMkLst>
        </pc:picChg>
        <pc:picChg chg="del">
          <ac:chgData name="窪田 敦子" userId="c72cf121-6ab3-4767-bcfb-d29ba8bf6c27" providerId="ADAL" clId="{E1540AFA-2B27-4F7F-A454-7BEDBD145253}" dt="2023-03-20T08:25:49.046" v="63" actId="478"/>
          <ac:picMkLst>
            <pc:docMk/>
            <pc:sldMk cId="2548476928" sldId="309"/>
            <ac:picMk id="1027" creationId="{00000000-0000-0000-0000-000000000000}"/>
          </ac:picMkLst>
        </pc:picChg>
        <pc:picChg chg="mod">
          <ac:chgData name="窪田 敦子" userId="c72cf121-6ab3-4767-bcfb-d29ba8bf6c27" providerId="ADAL" clId="{E1540AFA-2B27-4F7F-A454-7BEDBD145253}" dt="2023-03-20T08:25:52.297" v="65" actId="1076"/>
          <ac:picMkLst>
            <pc:docMk/>
            <pc:sldMk cId="2548476928" sldId="309"/>
            <ac:picMk id="1028" creationId="{00000000-0000-0000-0000-000000000000}"/>
          </ac:picMkLst>
        </pc:picChg>
      </pc:sldChg>
      <pc:sldChg chg="modNotesTx">
        <pc:chgData name="窪田 敦子" userId="c72cf121-6ab3-4767-bcfb-d29ba8bf6c27" providerId="ADAL" clId="{E1540AFA-2B27-4F7F-A454-7BEDBD145253}" dt="2023-03-16T05:59:34.570" v="27" actId="6549"/>
        <pc:sldMkLst>
          <pc:docMk/>
          <pc:sldMk cId="1030108518" sldId="312"/>
        </pc:sldMkLst>
      </pc:sldChg>
      <pc:sldChg chg="del">
        <pc:chgData name="窪田 敦子" userId="c72cf121-6ab3-4767-bcfb-d29ba8bf6c27" providerId="ADAL" clId="{E1540AFA-2B27-4F7F-A454-7BEDBD145253}" dt="2023-03-16T05:57:34.869" v="14" actId="2696"/>
        <pc:sldMkLst>
          <pc:docMk/>
          <pc:sldMk cId="1975082567" sldId="313"/>
        </pc:sldMkLst>
      </pc:sldChg>
      <pc:sldChg chg="del">
        <pc:chgData name="窪田 敦子" userId="c72cf121-6ab3-4767-bcfb-d29ba8bf6c27" providerId="ADAL" clId="{E1540AFA-2B27-4F7F-A454-7BEDBD145253}" dt="2023-03-16T05:57:37.692" v="15" actId="2696"/>
        <pc:sldMkLst>
          <pc:docMk/>
          <pc:sldMk cId="2450169200" sldId="314"/>
        </pc:sldMkLst>
      </pc:sldChg>
      <pc:sldChg chg="delSp del">
        <pc:chgData name="窪田 敦子" userId="c72cf121-6ab3-4767-bcfb-d29ba8bf6c27" providerId="ADAL" clId="{E1540AFA-2B27-4F7F-A454-7BEDBD145253}" dt="2023-03-16T05:59:46.018" v="28" actId="2696"/>
        <pc:sldMkLst>
          <pc:docMk/>
          <pc:sldMk cId="704494144" sldId="318"/>
        </pc:sldMkLst>
        <pc:picChg chg="del">
          <ac:chgData name="窪田 敦子" userId="c72cf121-6ab3-4767-bcfb-d29ba8bf6c27" providerId="ADAL" clId="{E1540AFA-2B27-4F7F-A454-7BEDBD145253}" dt="2023-03-16T05:57:50.594" v="16" actId="478"/>
          <ac:picMkLst>
            <pc:docMk/>
            <pc:sldMk cId="704494144" sldId="318"/>
            <ac:picMk id="9" creationId="{00000000-0000-0000-0000-000000000000}"/>
          </ac:picMkLst>
        </pc:picChg>
      </pc:sldChg>
      <pc:sldChg chg="new del">
        <pc:chgData name="窪田 敦子" userId="c72cf121-6ab3-4767-bcfb-d29ba8bf6c27" providerId="ADAL" clId="{E1540AFA-2B27-4F7F-A454-7BEDBD145253}" dt="2023-03-16T06:12:32.270" v="31" actId="2696"/>
        <pc:sldMkLst>
          <pc:docMk/>
          <pc:sldMk cId="4057659129" sldId="318"/>
        </pc:sldMkLst>
      </pc:sldChg>
      <pc:sldChg chg="delSp add del">
        <pc:chgData name="窪田 敦子" userId="c72cf121-6ab3-4767-bcfb-d29ba8bf6c27" providerId="ADAL" clId="{E1540AFA-2B27-4F7F-A454-7BEDBD145253}" dt="2023-03-16T06:12:35.444" v="32" actId="478"/>
        <pc:sldMkLst>
          <pc:docMk/>
          <pc:sldMk cId="2584953457" sldId="319"/>
        </pc:sldMkLst>
        <pc:picChg chg="del">
          <ac:chgData name="窪田 敦子" userId="c72cf121-6ab3-4767-bcfb-d29ba8bf6c27" providerId="ADAL" clId="{E1540AFA-2B27-4F7F-A454-7BEDBD145253}" dt="2023-03-16T06:12:35.444" v="32" actId="478"/>
          <ac:picMkLst>
            <pc:docMk/>
            <pc:sldMk cId="2584953457" sldId="319"/>
            <ac:picMk id="21507" creationId="{00000000-0000-0000-0000-000000000000}"/>
          </ac:picMkLst>
        </pc:picChg>
      </pc:sldChg>
      <pc:sldChg chg="add del">
        <pc:chgData name="窪田 敦子" userId="c72cf121-6ab3-4767-bcfb-d29ba8bf6c27" providerId="ADAL" clId="{E1540AFA-2B27-4F7F-A454-7BEDBD145253}" dt="2023-03-16T06:12:28.246" v="30"/>
        <pc:sldMkLst>
          <pc:docMk/>
          <pc:sldMk cId="2679073992" sldId="320"/>
        </pc:sldMkLst>
      </pc:sldChg>
      <pc:sldChg chg="del">
        <pc:chgData name="窪田 敦子" userId="c72cf121-6ab3-4767-bcfb-d29ba8bf6c27" providerId="ADAL" clId="{E1540AFA-2B27-4F7F-A454-7BEDBD145253}" dt="2023-03-16T05:58:14.628" v="19" actId="2696"/>
        <pc:sldMkLst>
          <pc:docMk/>
          <pc:sldMk cId="1364055332" sldId="321"/>
        </pc:sldMkLst>
      </pc:sldChg>
      <pc:sldChg chg="del">
        <pc:chgData name="窪田 敦子" userId="c72cf121-6ab3-4767-bcfb-d29ba8bf6c27" providerId="ADAL" clId="{E1540AFA-2B27-4F7F-A454-7BEDBD145253}" dt="2023-03-16T05:58:19.638" v="20" actId="2696"/>
        <pc:sldMkLst>
          <pc:docMk/>
          <pc:sldMk cId="3940116196" sldId="325"/>
        </pc:sldMkLst>
      </pc:sldChg>
      <pc:sldChg chg="del">
        <pc:chgData name="窪田 敦子" userId="c72cf121-6ab3-4767-bcfb-d29ba8bf6c27" providerId="ADAL" clId="{E1540AFA-2B27-4F7F-A454-7BEDBD145253}" dt="2023-03-16T05:54:54.324" v="5" actId="2696"/>
        <pc:sldMkLst>
          <pc:docMk/>
          <pc:sldMk cId="625544952" sldId="378"/>
        </pc:sldMkLst>
      </pc:sldChg>
      <pc:sldChg chg="del">
        <pc:chgData name="窪田 敦子" userId="c72cf121-6ab3-4767-bcfb-d29ba8bf6c27" providerId="ADAL" clId="{E1540AFA-2B27-4F7F-A454-7BEDBD145253}" dt="2023-03-16T05:58:08.195" v="18" actId="2696"/>
        <pc:sldMkLst>
          <pc:docMk/>
          <pc:sldMk cId="1520409534" sldId="379"/>
        </pc:sldMkLst>
      </pc:sldChg>
      <pc:sldMasterChg chg="delSldLayout">
        <pc:chgData name="窪田 敦子" userId="c72cf121-6ab3-4767-bcfb-d29ba8bf6c27" providerId="ADAL" clId="{E1540AFA-2B27-4F7F-A454-7BEDBD145253}" dt="2023-03-16T05:56:22.781" v="10" actId="2696"/>
        <pc:sldMasterMkLst>
          <pc:docMk/>
          <pc:sldMasterMk cId="982891276" sldId="2147483660"/>
        </pc:sldMasterMkLst>
        <pc:sldLayoutChg chg="del">
          <pc:chgData name="窪田 敦子" userId="c72cf121-6ab3-4767-bcfb-d29ba8bf6c27" providerId="ADAL" clId="{E1540AFA-2B27-4F7F-A454-7BEDBD145253}" dt="2023-03-16T05:56:22.781" v="10" actId="2696"/>
          <pc:sldLayoutMkLst>
            <pc:docMk/>
            <pc:sldMasterMk cId="982891276" sldId="2147483660"/>
            <pc:sldLayoutMk cId="4105087367" sldId="2147483680"/>
          </pc:sldLayoutMkLst>
        </pc:sldLayoutChg>
      </pc:sldMasterChg>
    </pc:docChg>
  </pc:docChgLst>
  <pc:docChgLst>
    <pc:chgData name="窪田 敦子" userId="c72cf121-6ab3-4767-bcfb-d29ba8bf6c27" providerId="ADAL" clId="{876ECFFA-BCD8-4C17-9203-B6EEA73849B8}"/>
    <pc:docChg chg="custSel addSld delSld modSld">
      <pc:chgData name="窪田 敦子" userId="c72cf121-6ab3-4767-bcfb-d29ba8bf6c27" providerId="ADAL" clId="{876ECFFA-BCD8-4C17-9203-B6EEA73849B8}" dt="2022-09-13T06:04:00.050" v="5"/>
      <pc:docMkLst>
        <pc:docMk/>
      </pc:docMkLst>
      <pc:sldChg chg="delSp mod">
        <pc:chgData name="窪田 敦子" userId="c72cf121-6ab3-4767-bcfb-d29ba8bf6c27" providerId="ADAL" clId="{876ECFFA-BCD8-4C17-9203-B6EEA73849B8}" dt="2022-09-13T06:03:31.322" v="0" actId="478"/>
        <pc:sldMkLst>
          <pc:docMk/>
          <pc:sldMk cId="3561985833" sldId="264"/>
        </pc:sldMkLst>
        <pc:spChg chg="del">
          <ac:chgData name="窪田 敦子" userId="c72cf121-6ab3-4767-bcfb-d29ba8bf6c27" providerId="ADAL" clId="{876ECFFA-BCD8-4C17-9203-B6EEA73849B8}" dt="2022-09-13T06:03:31.322" v="0" actId="478"/>
          <ac:spMkLst>
            <pc:docMk/>
            <pc:sldMk cId="3561985833" sldId="264"/>
            <ac:spMk id="2" creationId="{00000000-0000-0000-0000-000000000000}"/>
          </ac:spMkLst>
        </pc:spChg>
      </pc:sldChg>
      <pc:sldChg chg="new del">
        <pc:chgData name="窪田 敦子" userId="c72cf121-6ab3-4767-bcfb-d29ba8bf6c27" providerId="ADAL" clId="{876ECFFA-BCD8-4C17-9203-B6EEA73849B8}" dt="2022-09-13T06:03:46.571" v="3" actId="47"/>
        <pc:sldMkLst>
          <pc:docMk/>
          <pc:sldMk cId="2363309438" sldId="326"/>
        </pc:sldMkLst>
      </pc:sldChg>
      <pc:sldChg chg="addSp delSp modSp add mod">
        <pc:chgData name="窪田 敦子" userId="c72cf121-6ab3-4767-bcfb-d29ba8bf6c27" providerId="ADAL" clId="{876ECFFA-BCD8-4C17-9203-B6EEA73849B8}" dt="2022-09-13T06:04:00.050" v="5"/>
        <pc:sldMkLst>
          <pc:docMk/>
          <pc:sldMk cId="625544952" sldId="378"/>
        </pc:sldMkLst>
        <pc:spChg chg="del">
          <ac:chgData name="窪田 敦子" userId="c72cf121-6ab3-4767-bcfb-d29ba8bf6c27" providerId="ADAL" clId="{876ECFFA-BCD8-4C17-9203-B6EEA73849B8}" dt="2022-09-13T06:03:58.546" v="4" actId="478"/>
          <ac:spMkLst>
            <pc:docMk/>
            <pc:sldMk cId="625544952" sldId="378"/>
            <ac:spMk id="25" creationId="{9D30CF1E-8FDD-E1E2-8C6C-B35C934B751D}"/>
          </ac:spMkLst>
        </pc:spChg>
        <pc:spChg chg="add mod">
          <ac:chgData name="窪田 敦子" userId="c72cf121-6ab3-4767-bcfb-d29ba8bf6c27" providerId="ADAL" clId="{876ECFFA-BCD8-4C17-9203-B6EEA73849B8}" dt="2022-09-13T06:04:00.050" v="5"/>
          <ac:spMkLst>
            <pc:docMk/>
            <pc:sldMk cId="625544952" sldId="378"/>
            <ac:spMk id="26" creationId="{332BAAAE-CFAB-4DB7-8F7B-15BEDB086F87}"/>
          </ac:spMkLst>
        </pc:spChg>
      </pc:sldChg>
    </pc:docChg>
  </pc:docChgLst>
  <pc:docChgLst>
    <pc:chgData name="大木 美保" userId="0ce21889-7188-499b-b23e-e7f5555c48b8" providerId="ADAL" clId="{3963912F-AE8E-46AE-A20E-161F2A5EDA4D}"/>
    <pc:docChg chg="custSel addSld delSld modSld">
      <pc:chgData name="大木 美保" userId="0ce21889-7188-499b-b23e-e7f5555c48b8" providerId="ADAL" clId="{3963912F-AE8E-46AE-A20E-161F2A5EDA4D}" dt="2022-09-27T23:18:30.167" v="7"/>
      <pc:docMkLst>
        <pc:docMk/>
      </pc:docMkLst>
      <pc:sldChg chg="delSp mod delAnim">
        <pc:chgData name="大木 美保" userId="0ce21889-7188-499b-b23e-e7f5555c48b8" providerId="ADAL" clId="{3963912F-AE8E-46AE-A20E-161F2A5EDA4D}" dt="2022-09-21T02:13:01.001" v="0" actId="478"/>
        <pc:sldMkLst>
          <pc:docMk/>
          <pc:sldMk cId="2636651773" sldId="274"/>
        </pc:sldMkLst>
        <pc:spChg chg="del">
          <ac:chgData name="大木 美保" userId="0ce21889-7188-499b-b23e-e7f5555c48b8" providerId="ADAL" clId="{3963912F-AE8E-46AE-A20E-161F2A5EDA4D}" dt="2022-09-21T02:13:01.001" v="0" actId="478"/>
          <ac:spMkLst>
            <pc:docMk/>
            <pc:sldMk cId="2636651773" sldId="274"/>
            <ac:spMk id="24" creationId="{00000000-0000-0000-0000-000000000000}"/>
          </ac:spMkLst>
        </pc:spChg>
      </pc:sldChg>
      <pc:sldChg chg="del">
        <pc:chgData name="大木 美保" userId="0ce21889-7188-499b-b23e-e7f5555c48b8" providerId="ADAL" clId="{3963912F-AE8E-46AE-A20E-161F2A5EDA4D}" dt="2022-09-21T02:13:21.558" v="1" actId="2696"/>
        <pc:sldMkLst>
          <pc:docMk/>
          <pc:sldMk cId="2407651514" sldId="287"/>
        </pc:sldMkLst>
      </pc:sldChg>
      <pc:sldChg chg="delSp mod delAnim">
        <pc:chgData name="大木 美保" userId="0ce21889-7188-499b-b23e-e7f5555c48b8" providerId="ADAL" clId="{3963912F-AE8E-46AE-A20E-161F2A5EDA4D}" dt="2022-09-21T02:13:38.150" v="2" actId="478"/>
        <pc:sldMkLst>
          <pc:docMk/>
          <pc:sldMk cId="2536993621" sldId="304"/>
        </pc:sldMkLst>
        <pc:spChg chg="del">
          <ac:chgData name="大木 美保" userId="0ce21889-7188-499b-b23e-e7f5555c48b8" providerId="ADAL" clId="{3963912F-AE8E-46AE-A20E-161F2A5EDA4D}" dt="2022-09-21T02:13:38.150" v="2" actId="478"/>
          <ac:spMkLst>
            <pc:docMk/>
            <pc:sldMk cId="2536993621" sldId="304"/>
            <ac:spMk id="2" creationId="{00000000-0000-0000-0000-000000000000}"/>
          </ac:spMkLst>
        </pc:spChg>
      </pc:sldChg>
      <pc:sldChg chg="delSp mod delAnim">
        <pc:chgData name="大木 美保" userId="0ce21889-7188-499b-b23e-e7f5555c48b8" providerId="ADAL" clId="{3963912F-AE8E-46AE-A20E-161F2A5EDA4D}" dt="2022-09-21T02:14:00.556" v="5" actId="478"/>
        <pc:sldMkLst>
          <pc:docMk/>
          <pc:sldMk cId="704494144" sldId="318"/>
        </pc:sldMkLst>
        <pc:spChg chg="del">
          <ac:chgData name="大木 美保" userId="0ce21889-7188-499b-b23e-e7f5555c48b8" providerId="ADAL" clId="{3963912F-AE8E-46AE-A20E-161F2A5EDA4D}" dt="2022-09-21T02:13:59.667" v="4" actId="478"/>
          <ac:spMkLst>
            <pc:docMk/>
            <pc:sldMk cId="704494144" sldId="318"/>
            <ac:spMk id="3" creationId="{00000000-0000-0000-0000-000000000000}"/>
          </ac:spMkLst>
        </pc:spChg>
        <pc:spChg chg="del">
          <ac:chgData name="大木 美保" userId="0ce21889-7188-499b-b23e-e7f5555c48b8" providerId="ADAL" clId="{3963912F-AE8E-46AE-A20E-161F2A5EDA4D}" dt="2022-09-21T02:14:00.556" v="5" actId="478"/>
          <ac:spMkLst>
            <pc:docMk/>
            <pc:sldMk cId="704494144" sldId="318"/>
            <ac:spMk id="6" creationId="{00000000-0000-0000-0000-000000000000}"/>
          </ac:spMkLst>
        </pc:spChg>
        <pc:spChg chg="del">
          <ac:chgData name="大木 美保" userId="0ce21889-7188-499b-b23e-e7f5555c48b8" providerId="ADAL" clId="{3963912F-AE8E-46AE-A20E-161F2A5EDA4D}" dt="2022-09-21T02:13:58.425" v="3" actId="478"/>
          <ac:spMkLst>
            <pc:docMk/>
            <pc:sldMk cId="704494144" sldId="318"/>
            <ac:spMk id="7" creationId="{00000000-0000-0000-0000-000000000000}"/>
          </ac:spMkLst>
        </pc:spChg>
      </pc:sldChg>
      <pc:sldChg chg="add">
        <pc:chgData name="大木 美保" userId="0ce21889-7188-499b-b23e-e7f5555c48b8" providerId="ADAL" clId="{3963912F-AE8E-46AE-A20E-161F2A5EDA4D}" dt="2022-09-27T23:18:30.167" v="7"/>
        <pc:sldMkLst>
          <pc:docMk/>
          <pc:sldMk cId="1520409534" sldId="3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8F26DD63-6345-4F4B-96B1-1EB9EB85D161}" type="datetimeFigureOut">
              <a:rPr kumimoji="1" lang="ja-JP" altLang="en-US" smtClean="0"/>
              <a:t>2023/3/28</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49C5265-E0F9-4AC7-855A-EB0F5080EE9E}" type="slidenum">
              <a:rPr kumimoji="1" lang="ja-JP" altLang="en-US" smtClean="0"/>
              <a:t>‹#›</a:t>
            </a:fld>
            <a:endParaRPr kumimoji="1" lang="ja-JP" altLang="en-US"/>
          </a:p>
        </p:txBody>
      </p:sp>
    </p:spTree>
    <p:extLst>
      <p:ext uri="{BB962C8B-B14F-4D97-AF65-F5344CB8AC3E}">
        <p14:creationId xmlns:p14="http://schemas.microsoft.com/office/powerpoint/2010/main" val="2769158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59E1412-6E8E-4B5F-8F43-999528E1CCEC}" type="datetimeFigureOut">
              <a:rPr kumimoji="1" lang="ja-JP" altLang="en-US" smtClean="0"/>
              <a:t>2023/3/28</a:t>
            </a:fld>
            <a:endParaRPr kumimoji="1"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371E964B-0EED-4DA4-8D54-AFDFDF560C7F}" type="slidenum">
              <a:rPr kumimoji="1" lang="ja-JP" altLang="en-US" smtClean="0"/>
              <a:t>‹#›</a:t>
            </a:fld>
            <a:endParaRPr kumimoji="1" lang="ja-JP" altLang="en-US"/>
          </a:p>
        </p:txBody>
      </p:sp>
    </p:spTree>
    <p:extLst>
      <p:ext uri="{BB962C8B-B14F-4D97-AF65-F5344CB8AC3E}">
        <p14:creationId xmlns:p14="http://schemas.microsoft.com/office/powerpoint/2010/main" val="3733933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0</a:t>
            </a:fld>
            <a:endParaRPr kumimoji="1" lang="ja-JP" altLang="en-US"/>
          </a:p>
        </p:txBody>
      </p:sp>
    </p:spTree>
    <p:extLst>
      <p:ext uri="{BB962C8B-B14F-4D97-AF65-F5344CB8AC3E}">
        <p14:creationId xmlns:p14="http://schemas.microsoft.com/office/powerpoint/2010/main" val="3415765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9</a:t>
            </a:fld>
            <a:endParaRPr kumimoji="1" lang="ja-JP" altLang="en-US"/>
          </a:p>
        </p:txBody>
      </p:sp>
    </p:spTree>
    <p:extLst>
      <p:ext uri="{BB962C8B-B14F-4D97-AF65-F5344CB8AC3E}">
        <p14:creationId xmlns:p14="http://schemas.microsoft.com/office/powerpoint/2010/main" val="4161527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5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300" indent="-287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525" indent="-2301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2900" indent="-2301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4863" indent="-2301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20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92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64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36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B37E422-7358-4AAD-BE4E-AF2E72B07F29}" type="slidenum">
              <a:rPr lang="ja-JP" altLang="en-US" smtClean="0"/>
              <a:pPr>
                <a:spcBef>
                  <a:spcPct val="0"/>
                </a:spcBef>
              </a:pPr>
              <a:t>10</a:t>
            </a:fld>
            <a:endParaRPr lang="ja-JP" altLang="en-US"/>
          </a:p>
        </p:txBody>
      </p:sp>
    </p:spTree>
    <p:extLst>
      <p:ext uri="{BB962C8B-B14F-4D97-AF65-F5344CB8AC3E}">
        <p14:creationId xmlns:p14="http://schemas.microsoft.com/office/powerpoint/2010/main" val="383709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11</a:t>
            </a:fld>
            <a:endParaRPr kumimoji="1" lang="ja-JP" altLang="en-US"/>
          </a:p>
        </p:txBody>
      </p:sp>
    </p:spTree>
    <p:extLst>
      <p:ext uri="{BB962C8B-B14F-4D97-AF65-F5344CB8AC3E}">
        <p14:creationId xmlns:p14="http://schemas.microsoft.com/office/powerpoint/2010/main" val="2462540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12</a:t>
            </a:fld>
            <a:endParaRPr kumimoji="1" lang="ja-JP" altLang="en-US"/>
          </a:p>
        </p:txBody>
      </p:sp>
    </p:spTree>
    <p:extLst>
      <p:ext uri="{BB962C8B-B14F-4D97-AF65-F5344CB8AC3E}">
        <p14:creationId xmlns:p14="http://schemas.microsoft.com/office/powerpoint/2010/main" val="3818336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13</a:t>
            </a:fld>
            <a:endParaRPr kumimoji="1" lang="ja-JP" altLang="en-US"/>
          </a:p>
        </p:txBody>
      </p:sp>
    </p:spTree>
    <p:extLst>
      <p:ext uri="{BB962C8B-B14F-4D97-AF65-F5344CB8AC3E}">
        <p14:creationId xmlns:p14="http://schemas.microsoft.com/office/powerpoint/2010/main" val="404809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15</a:t>
            </a:fld>
            <a:endParaRPr kumimoji="1" lang="ja-JP" altLang="en-US"/>
          </a:p>
        </p:txBody>
      </p:sp>
    </p:spTree>
    <p:extLst>
      <p:ext uri="{BB962C8B-B14F-4D97-AF65-F5344CB8AC3E}">
        <p14:creationId xmlns:p14="http://schemas.microsoft.com/office/powerpoint/2010/main" val="173209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18</a:t>
            </a:fld>
            <a:endParaRPr kumimoji="1" lang="ja-JP" altLang="en-US"/>
          </a:p>
        </p:txBody>
      </p:sp>
    </p:spTree>
    <p:extLst>
      <p:ext uri="{BB962C8B-B14F-4D97-AF65-F5344CB8AC3E}">
        <p14:creationId xmlns:p14="http://schemas.microsoft.com/office/powerpoint/2010/main" val="3625298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22</a:t>
            </a:fld>
            <a:endParaRPr kumimoji="1" lang="ja-JP" altLang="en-US"/>
          </a:p>
        </p:txBody>
      </p:sp>
    </p:spTree>
    <p:extLst>
      <p:ext uri="{BB962C8B-B14F-4D97-AF65-F5344CB8AC3E}">
        <p14:creationId xmlns:p14="http://schemas.microsoft.com/office/powerpoint/2010/main" val="350930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5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300" indent="-287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525" indent="-2301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2900" indent="-2301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4863" indent="-2301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20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92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64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36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B37E422-7358-4AAD-BE4E-AF2E72B07F29}" type="slidenum">
              <a:rPr lang="ja-JP" altLang="en-US" smtClean="0"/>
              <a:pPr>
                <a:spcBef>
                  <a:spcPct val="0"/>
                </a:spcBef>
              </a:pPr>
              <a:t>23</a:t>
            </a:fld>
            <a:endParaRPr lang="ja-JP" altLang="en-US"/>
          </a:p>
        </p:txBody>
      </p:sp>
    </p:spTree>
    <p:extLst>
      <p:ext uri="{BB962C8B-B14F-4D97-AF65-F5344CB8AC3E}">
        <p14:creationId xmlns:p14="http://schemas.microsoft.com/office/powerpoint/2010/main" val="2935529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a:ln/>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8612" name="ヘッダー プレースホルダー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ＭＳ Ｐ明朝" pitchFamily="18" charset="-128"/>
              </a:defRPr>
            </a:lvl1pPr>
            <a:lvl2pPr marL="749301" indent="-288193">
              <a:defRPr kumimoji="1" sz="1200">
                <a:solidFill>
                  <a:schemeClr val="tx1"/>
                </a:solidFill>
                <a:latin typeface="Arial" charset="0"/>
                <a:ea typeface="ＭＳ Ｐ明朝" pitchFamily="18" charset="-128"/>
              </a:defRPr>
            </a:lvl2pPr>
            <a:lvl3pPr marL="1152769" indent="-230555">
              <a:defRPr kumimoji="1" sz="1200">
                <a:solidFill>
                  <a:schemeClr val="tx1"/>
                </a:solidFill>
                <a:latin typeface="Arial" charset="0"/>
                <a:ea typeface="ＭＳ Ｐ明朝" pitchFamily="18" charset="-128"/>
              </a:defRPr>
            </a:lvl3pPr>
            <a:lvl4pPr marL="1613878" indent="-230555">
              <a:defRPr kumimoji="1" sz="1200">
                <a:solidFill>
                  <a:schemeClr val="tx1"/>
                </a:solidFill>
                <a:latin typeface="Arial" charset="0"/>
                <a:ea typeface="ＭＳ Ｐ明朝" pitchFamily="18" charset="-128"/>
              </a:defRPr>
            </a:lvl4pPr>
            <a:lvl5pPr marL="2074985" indent="-230555">
              <a:defRPr kumimoji="1" sz="1200">
                <a:solidFill>
                  <a:schemeClr val="tx1"/>
                </a:solidFill>
                <a:latin typeface="Arial" charset="0"/>
                <a:ea typeface="ＭＳ Ｐ明朝" pitchFamily="18" charset="-128"/>
              </a:defRPr>
            </a:lvl5pPr>
            <a:lvl6pPr marL="2536093" indent="-230555"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7201" indent="-230555"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8308" indent="-230555"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9416" indent="-230555" eaLnBrk="0" fontAlgn="base" hangingPunct="0">
              <a:spcBef>
                <a:spcPct val="30000"/>
              </a:spcBef>
              <a:spcAft>
                <a:spcPct val="0"/>
              </a:spcAft>
              <a:defRPr kumimoji="1" sz="1200">
                <a:solidFill>
                  <a:schemeClr val="tx1"/>
                </a:solidFill>
                <a:latin typeface="Arial" charset="0"/>
                <a:ea typeface="ＭＳ Ｐ明朝" pitchFamily="18" charset="-128"/>
              </a:defRPr>
            </a:lvl9pPr>
          </a:lstStyle>
          <a:p>
            <a:r>
              <a:rPr lang="en-US" altLang="ja-JP">
                <a:ea typeface="ＭＳ Ｐゴシック" pitchFamily="50" charset="-128"/>
              </a:rPr>
              <a:t>資料Ⅰ</a:t>
            </a:r>
          </a:p>
        </p:txBody>
      </p:sp>
      <p:sp>
        <p:nvSpPr>
          <p:cNvPr id="686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ＭＳ Ｐ明朝" pitchFamily="18" charset="-128"/>
              </a:defRPr>
            </a:lvl1pPr>
            <a:lvl2pPr marL="749301" indent="-288193">
              <a:defRPr kumimoji="1" sz="1200">
                <a:solidFill>
                  <a:schemeClr val="tx1"/>
                </a:solidFill>
                <a:latin typeface="Arial" charset="0"/>
                <a:ea typeface="ＭＳ Ｐ明朝" pitchFamily="18" charset="-128"/>
              </a:defRPr>
            </a:lvl2pPr>
            <a:lvl3pPr marL="1152769" indent="-230555">
              <a:defRPr kumimoji="1" sz="1200">
                <a:solidFill>
                  <a:schemeClr val="tx1"/>
                </a:solidFill>
                <a:latin typeface="Arial" charset="0"/>
                <a:ea typeface="ＭＳ Ｐ明朝" pitchFamily="18" charset="-128"/>
              </a:defRPr>
            </a:lvl3pPr>
            <a:lvl4pPr marL="1613878" indent="-230555">
              <a:defRPr kumimoji="1" sz="1200">
                <a:solidFill>
                  <a:schemeClr val="tx1"/>
                </a:solidFill>
                <a:latin typeface="Arial" charset="0"/>
                <a:ea typeface="ＭＳ Ｐ明朝" pitchFamily="18" charset="-128"/>
              </a:defRPr>
            </a:lvl4pPr>
            <a:lvl5pPr marL="2074985" indent="-230555">
              <a:defRPr kumimoji="1" sz="1200">
                <a:solidFill>
                  <a:schemeClr val="tx1"/>
                </a:solidFill>
                <a:latin typeface="Arial" charset="0"/>
                <a:ea typeface="ＭＳ Ｐ明朝" pitchFamily="18" charset="-128"/>
              </a:defRPr>
            </a:lvl5pPr>
            <a:lvl6pPr marL="2536093" indent="-230555"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7201" indent="-230555"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8308" indent="-230555"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9416" indent="-230555" eaLnBrk="0" fontAlgn="base" hangingPunct="0">
              <a:spcBef>
                <a:spcPct val="30000"/>
              </a:spcBef>
              <a:spcAft>
                <a:spcPct val="0"/>
              </a:spcAft>
              <a:defRPr kumimoji="1" sz="1200">
                <a:solidFill>
                  <a:schemeClr val="tx1"/>
                </a:solidFill>
                <a:latin typeface="Arial" charset="0"/>
                <a:ea typeface="ＭＳ Ｐ明朝" pitchFamily="18" charset="-128"/>
              </a:defRPr>
            </a:lvl9pPr>
          </a:lstStyle>
          <a:p>
            <a:fld id="{7F758EAA-F934-45B6-A5A0-C97C8DD5B7E1}" type="slidenum">
              <a:rPr lang="en-US" altLang="ja-JP" smtClean="0">
                <a:ea typeface="ＭＳ Ｐゴシック" pitchFamily="50" charset="-128"/>
              </a:rPr>
              <a:pPr/>
              <a:t>24</a:t>
            </a:fld>
            <a:endParaRPr lang="en-US" altLang="ja-JP">
              <a:ea typeface="ＭＳ Ｐゴシック" pitchFamily="50" charset="-128"/>
            </a:endParaRPr>
          </a:p>
        </p:txBody>
      </p:sp>
    </p:spTree>
    <p:extLst>
      <p:ext uri="{BB962C8B-B14F-4D97-AF65-F5344CB8AC3E}">
        <p14:creationId xmlns:p14="http://schemas.microsoft.com/office/powerpoint/2010/main" val="204090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1</a:t>
            </a:fld>
            <a:endParaRPr kumimoji="1" lang="ja-JP" altLang="en-US"/>
          </a:p>
        </p:txBody>
      </p:sp>
    </p:spTree>
    <p:extLst>
      <p:ext uri="{BB962C8B-B14F-4D97-AF65-F5344CB8AC3E}">
        <p14:creationId xmlns:p14="http://schemas.microsoft.com/office/powerpoint/2010/main" val="4139941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25</a:t>
            </a:fld>
            <a:endParaRPr kumimoji="1" lang="ja-JP" altLang="en-US"/>
          </a:p>
        </p:txBody>
      </p:sp>
    </p:spTree>
    <p:extLst>
      <p:ext uri="{BB962C8B-B14F-4D97-AF65-F5344CB8AC3E}">
        <p14:creationId xmlns:p14="http://schemas.microsoft.com/office/powerpoint/2010/main" val="2223894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a:ln/>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8612" name="ヘッダー プレースホルダー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ＭＳ Ｐ明朝" pitchFamily="18" charset="-128"/>
              </a:defRPr>
            </a:lvl1pPr>
            <a:lvl2pPr marL="749301" indent="-288193">
              <a:defRPr kumimoji="1" sz="1200">
                <a:solidFill>
                  <a:schemeClr val="tx1"/>
                </a:solidFill>
                <a:latin typeface="Arial" charset="0"/>
                <a:ea typeface="ＭＳ Ｐ明朝" pitchFamily="18" charset="-128"/>
              </a:defRPr>
            </a:lvl2pPr>
            <a:lvl3pPr marL="1152769" indent="-230555">
              <a:defRPr kumimoji="1" sz="1200">
                <a:solidFill>
                  <a:schemeClr val="tx1"/>
                </a:solidFill>
                <a:latin typeface="Arial" charset="0"/>
                <a:ea typeface="ＭＳ Ｐ明朝" pitchFamily="18" charset="-128"/>
              </a:defRPr>
            </a:lvl3pPr>
            <a:lvl4pPr marL="1613878" indent="-230555">
              <a:defRPr kumimoji="1" sz="1200">
                <a:solidFill>
                  <a:schemeClr val="tx1"/>
                </a:solidFill>
                <a:latin typeface="Arial" charset="0"/>
                <a:ea typeface="ＭＳ Ｐ明朝" pitchFamily="18" charset="-128"/>
              </a:defRPr>
            </a:lvl4pPr>
            <a:lvl5pPr marL="2074985" indent="-230555">
              <a:defRPr kumimoji="1" sz="1200">
                <a:solidFill>
                  <a:schemeClr val="tx1"/>
                </a:solidFill>
                <a:latin typeface="Arial" charset="0"/>
                <a:ea typeface="ＭＳ Ｐ明朝" pitchFamily="18" charset="-128"/>
              </a:defRPr>
            </a:lvl5pPr>
            <a:lvl6pPr marL="2536093" indent="-230555"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7201" indent="-230555"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8308" indent="-230555"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9416" indent="-230555" eaLnBrk="0" fontAlgn="base" hangingPunct="0">
              <a:spcBef>
                <a:spcPct val="30000"/>
              </a:spcBef>
              <a:spcAft>
                <a:spcPct val="0"/>
              </a:spcAft>
              <a:defRPr kumimoji="1" sz="1200">
                <a:solidFill>
                  <a:schemeClr val="tx1"/>
                </a:solidFill>
                <a:latin typeface="Arial" charset="0"/>
                <a:ea typeface="ＭＳ Ｐ明朝" pitchFamily="18" charset="-128"/>
              </a:defRPr>
            </a:lvl9pPr>
          </a:lstStyle>
          <a:p>
            <a:r>
              <a:rPr lang="en-US" altLang="ja-JP">
                <a:ea typeface="ＭＳ Ｐゴシック" pitchFamily="50" charset="-128"/>
              </a:rPr>
              <a:t>資料Ⅰ</a:t>
            </a:r>
          </a:p>
        </p:txBody>
      </p:sp>
      <p:sp>
        <p:nvSpPr>
          <p:cNvPr id="686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ＭＳ Ｐ明朝" pitchFamily="18" charset="-128"/>
              </a:defRPr>
            </a:lvl1pPr>
            <a:lvl2pPr marL="749301" indent="-288193">
              <a:defRPr kumimoji="1" sz="1200">
                <a:solidFill>
                  <a:schemeClr val="tx1"/>
                </a:solidFill>
                <a:latin typeface="Arial" charset="0"/>
                <a:ea typeface="ＭＳ Ｐ明朝" pitchFamily="18" charset="-128"/>
              </a:defRPr>
            </a:lvl2pPr>
            <a:lvl3pPr marL="1152769" indent="-230555">
              <a:defRPr kumimoji="1" sz="1200">
                <a:solidFill>
                  <a:schemeClr val="tx1"/>
                </a:solidFill>
                <a:latin typeface="Arial" charset="0"/>
                <a:ea typeface="ＭＳ Ｐ明朝" pitchFamily="18" charset="-128"/>
              </a:defRPr>
            </a:lvl3pPr>
            <a:lvl4pPr marL="1613878" indent="-230555">
              <a:defRPr kumimoji="1" sz="1200">
                <a:solidFill>
                  <a:schemeClr val="tx1"/>
                </a:solidFill>
                <a:latin typeface="Arial" charset="0"/>
                <a:ea typeface="ＭＳ Ｐ明朝" pitchFamily="18" charset="-128"/>
              </a:defRPr>
            </a:lvl4pPr>
            <a:lvl5pPr marL="2074985" indent="-230555">
              <a:defRPr kumimoji="1" sz="1200">
                <a:solidFill>
                  <a:schemeClr val="tx1"/>
                </a:solidFill>
                <a:latin typeface="Arial" charset="0"/>
                <a:ea typeface="ＭＳ Ｐ明朝" pitchFamily="18" charset="-128"/>
              </a:defRPr>
            </a:lvl5pPr>
            <a:lvl6pPr marL="2536093" indent="-230555"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7201" indent="-230555"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8308" indent="-230555"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9416" indent="-230555" eaLnBrk="0" fontAlgn="base" hangingPunct="0">
              <a:spcBef>
                <a:spcPct val="30000"/>
              </a:spcBef>
              <a:spcAft>
                <a:spcPct val="0"/>
              </a:spcAft>
              <a:defRPr kumimoji="1" sz="1200">
                <a:solidFill>
                  <a:schemeClr val="tx1"/>
                </a:solidFill>
                <a:latin typeface="Arial" charset="0"/>
                <a:ea typeface="ＭＳ Ｐ明朝" pitchFamily="18" charset="-128"/>
              </a:defRPr>
            </a:lvl9pPr>
          </a:lstStyle>
          <a:p>
            <a:fld id="{7F758EAA-F934-45B6-A5A0-C97C8DD5B7E1}" type="slidenum">
              <a:rPr lang="en-US" altLang="ja-JP" smtClean="0">
                <a:ea typeface="ＭＳ Ｐゴシック" pitchFamily="50" charset="-128"/>
              </a:rPr>
              <a:pPr/>
              <a:t>26</a:t>
            </a:fld>
            <a:endParaRPr lang="en-US" altLang="ja-JP">
              <a:ea typeface="ＭＳ Ｐゴシック" pitchFamily="50" charset="-128"/>
            </a:endParaRPr>
          </a:p>
        </p:txBody>
      </p:sp>
    </p:spTree>
    <p:extLst>
      <p:ext uri="{BB962C8B-B14F-4D97-AF65-F5344CB8AC3E}">
        <p14:creationId xmlns:p14="http://schemas.microsoft.com/office/powerpoint/2010/main" val="1902656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614">
              <a:defRPr kumimoji="1" sz="1200">
                <a:solidFill>
                  <a:schemeClr val="tx1"/>
                </a:solidFill>
                <a:latin typeface="Arial" charset="0"/>
                <a:ea typeface="ＭＳ Ｐ明朝" pitchFamily="18" charset="-128"/>
              </a:defRPr>
            </a:lvl1pPr>
            <a:lvl2pPr marL="749301" indent="-288193" defTabSz="920614">
              <a:defRPr kumimoji="1" sz="1200">
                <a:solidFill>
                  <a:schemeClr val="tx1"/>
                </a:solidFill>
                <a:latin typeface="Arial" charset="0"/>
                <a:ea typeface="ＭＳ Ｐ明朝" pitchFamily="18" charset="-128"/>
              </a:defRPr>
            </a:lvl2pPr>
            <a:lvl3pPr marL="1152769" indent="-230555" defTabSz="920614">
              <a:defRPr kumimoji="1" sz="1200">
                <a:solidFill>
                  <a:schemeClr val="tx1"/>
                </a:solidFill>
                <a:latin typeface="Arial" charset="0"/>
                <a:ea typeface="ＭＳ Ｐ明朝" pitchFamily="18" charset="-128"/>
              </a:defRPr>
            </a:lvl3pPr>
            <a:lvl4pPr marL="1612277" indent="-228954" defTabSz="920614">
              <a:defRPr kumimoji="1" sz="1200">
                <a:solidFill>
                  <a:schemeClr val="tx1"/>
                </a:solidFill>
                <a:latin typeface="Arial" charset="0"/>
                <a:ea typeface="ＭＳ Ｐ明朝" pitchFamily="18" charset="-128"/>
              </a:defRPr>
            </a:lvl4pPr>
            <a:lvl5pPr marL="2073385" indent="-228954" defTabSz="920614">
              <a:defRPr kumimoji="1" sz="1200">
                <a:solidFill>
                  <a:schemeClr val="tx1"/>
                </a:solidFill>
                <a:latin typeface="Arial" charset="0"/>
                <a:ea typeface="ＭＳ Ｐ明朝" pitchFamily="18" charset="-128"/>
              </a:defRPr>
            </a:lvl5pPr>
            <a:lvl6pPr marL="2534493" indent="-228954" defTabSz="92061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5600" indent="-228954" defTabSz="92061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6707" indent="-228954" defTabSz="92061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7816" indent="-228954" defTabSz="92061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fld id="{78ED1430-FEAC-4E9C-9CB0-9CB6F101AECD}" type="slidenum">
              <a:rPr lang="en-US" altLang="ja-JP" smtClean="0">
                <a:ea typeface="ＭＳ Ｐゴシック" pitchFamily="50" charset="-128"/>
              </a:rPr>
              <a:pPr/>
              <a:t>27</a:t>
            </a:fld>
            <a:endParaRPr lang="en-US" altLang="ja-JP">
              <a:ea typeface="ＭＳ Ｐゴシック" pitchFamily="50"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Tree>
    <p:extLst>
      <p:ext uri="{BB962C8B-B14F-4D97-AF65-F5344CB8AC3E}">
        <p14:creationId xmlns:p14="http://schemas.microsoft.com/office/powerpoint/2010/main" val="2874309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614">
              <a:defRPr kumimoji="1" sz="1200">
                <a:solidFill>
                  <a:schemeClr val="tx1"/>
                </a:solidFill>
                <a:latin typeface="Arial" charset="0"/>
                <a:ea typeface="ＭＳ Ｐ明朝" pitchFamily="18" charset="-128"/>
              </a:defRPr>
            </a:lvl1pPr>
            <a:lvl2pPr marL="749301" indent="-288193" defTabSz="920614">
              <a:defRPr kumimoji="1" sz="1200">
                <a:solidFill>
                  <a:schemeClr val="tx1"/>
                </a:solidFill>
                <a:latin typeface="Arial" charset="0"/>
                <a:ea typeface="ＭＳ Ｐ明朝" pitchFamily="18" charset="-128"/>
              </a:defRPr>
            </a:lvl2pPr>
            <a:lvl3pPr marL="1152769" indent="-230555" defTabSz="920614">
              <a:defRPr kumimoji="1" sz="1200">
                <a:solidFill>
                  <a:schemeClr val="tx1"/>
                </a:solidFill>
                <a:latin typeface="Arial" charset="0"/>
                <a:ea typeface="ＭＳ Ｐ明朝" pitchFamily="18" charset="-128"/>
              </a:defRPr>
            </a:lvl3pPr>
            <a:lvl4pPr marL="1612277" indent="-228954" defTabSz="920614">
              <a:defRPr kumimoji="1" sz="1200">
                <a:solidFill>
                  <a:schemeClr val="tx1"/>
                </a:solidFill>
                <a:latin typeface="Arial" charset="0"/>
                <a:ea typeface="ＭＳ Ｐ明朝" pitchFamily="18" charset="-128"/>
              </a:defRPr>
            </a:lvl4pPr>
            <a:lvl5pPr marL="2073385" indent="-228954" defTabSz="920614">
              <a:defRPr kumimoji="1" sz="1200">
                <a:solidFill>
                  <a:schemeClr val="tx1"/>
                </a:solidFill>
                <a:latin typeface="Arial" charset="0"/>
                <a:ea typeface="ＭＳ Ｐ明朝" pitchFamily="18" charset="-128"/>
              </a:defRPr>
            </a:lvl5pPr>
            <a:lvl6pPr marL="2534493" indent="-228954" defTabSz="92061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5600" indent="-228954" defTabSz="92061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6707" indent="-228954" defTabSz="92061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7816" indent="-228954" defTabSz="92061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fld id="{78ED1430-FEAC-4E9C-9CB0-9CB6F101AECD}" type="slidenum">
              <a:rPr lang="en-US" altLang="ja-JP" smtClean="0">
                <a:ea typeface="ＭＳ Ｐゴシック" pitchFamily="50" charset="-128"/>
              </a:rPr>
              <a:pPr/>
              <a:t>28</a:t>
            </a:fld>
            <a:endParaRPr lang="en-US" altLang="ja-JP">
              <a:ea typeface="ＭＳ Ｐゴシック" pitchFamily="50"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Tree>
    <p:extLst>
      <p:ext uri="{BB962C8B-B14F-4D97-AF65-F5344CB8AC3E}">
        <p14:creationId xmlns:p14="http://schemas.microsoft.com/office/powerpoint/2010/main" val="4035832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29</a:t>
            </a:fld>
            <a:endParaRPr kumimoji="1" lang="ja-JP" altLang="en-US"/>
          </a:p>
        </p:txBody>
      </p:sp>
    </p:spTree>
    <p:extLst>
      <p:ext uri="{BB962C8B-B14F-4D97-AF65-F5344CB8AC3E}">
        <p14:creationId xmlns:p14="http://schemas.microsoft.com/office/powerpoint/2010/main" val="1911404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5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300" indent="-287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525" indent="-2301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2900" indent="-2301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4863" indent="-2301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20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92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64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36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B37E422-7358-4AAD-BE4E-AF2E72B07F29}" type="slidenum">
              <a:rPr lang="ja-JP" altLang="en-US" smtClean="0"/>
              <a:pPr>
                <a:spcBef>
                  <a:spcPct val="0"/>
                </a:spcBef>
              </a:pPr>
              <a:t>30</a:t>
            </a:fld>
            <a:endParaRPr lang="ja-JP" altLang="en-US"/>
          </a:p>
        </p:txBody>
      </p:sp>
    </p:spTree>
    <p:extLst>
      <p:ext uri="{BB962C8B-B14F-4D97-AF65-F5344CB8AC3E}">
        <p14:creationId xmlns:p14="http://schemas.microsoft.com/office/powerpoint/2010/main" val="2612722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31</a:t>
            </a:fld>
            <a:endParaRPr kumimoji="1" lang="ja-JP" altLang="en-US"/>
          </a:p>
        </p:txBody>
      </p:sp>
    </p:spTree>
    <p:extLst>
      <p:ext uri="{BB962C8B-B14F-4D97-AF65-F5344CB8AC3E}">
        <p14:creationId xmlns:p14="http://schemas.microsoft.com/office/powerpoint/2010/main" val="681523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32</a:t>
            </a:fld>
            <a:endParaRPr kumimoji="1" lang="ja-JP" altLang="en-US"/>
          </a:p>
        </p:txBody>
      </p:sp>
    </p:spTree>
    <p:extLst>
      <p:ext uri="{BB962C8B-B14F-4D97-AF65-F5344CB8AC3E}">
        <p14:creationId xmlns:p14="http://schemas.microsoft.com/office/powerpoint/2010/main" val="824771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33</a:t>
            </a:fld>
            <a:endParaRPr kumimoji="1" lang="ja-JP" altLang="en-US"/>
          </a:p>
        </p:txBody>
      </p:sp>
    </p:spTree>
    <p:extLst>
      <p:ext uri="{BB962C8B-B14F-4D97-AF65-F5344CB8AC3E}">
        <p14:creationId xmlns:p14="http://schemas.microsoft.com/office/powerpoint/2010/main" val="1953149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34</a:t>
            </a:fld>
            <a:endParaRPr kumimoji="1" lang="ja-JP" altLang="en-US"/>
          </a:p>
        </p:txBody>
      </p:sp>
    </p:spTree>
    <p:extLst>
      <p:ext uri="{BB962C8B-B14F-4D97-AF65-F5344CB8AC3E}">
        <p14:creationId xmlns:p14="http://schemas.microsoft.com/office/powerpoint/2010/main" val="235622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5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300" indent="-2873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525" indent="-2301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2900" indent="-2301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4863" indent="-2301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20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92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64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3663" indent="-2301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B37E422-7358-4AAD-BE4E-AF2E72B07F29}" type="slidenum">
              <a:rPr lang="ja-JP" altLang="en-US" smtClean="0"/>
              <a:pPr>
                <a:spcBef>
                  <a:spcPct val="0"/>
                </a:spcBef>
              </a:pPr>
              <a:t>2</a:t>
            </a:fld>
            <a:endParaRPr lang="ja-JP" altLang="en-US"/>
          </a:p>
        </p:txBody>
      </p:sp>
    </p:spTree>
    <p:extLst>
      <p:ext uri="{BB962C8B-B14F-4D97-AF65-F5344CB8AC3E}">
        <p14:creationId xmlns:p14="http://schemas.microsoft.com/office/powerpoint/2010/main" val="578224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16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9pPr>
          </a:lstStyle>
          <a:p>
            <a:fld id="{465DCBD2-26DC-4F50-BF11-7D8F883E4094}" type="slidenum">
              <a:rPr lang="ja-JP" altLang="en-US" smtClean="0">
                <a:latin typeface="Calibri" panose="020F0502020204030204" pitchFamily="34" charset="0"/>
              </a:rPr>
              <a:pPr/>
              <a:t>35</a:t>
            </a:fld>
            <a:endParaRPr lang="ja-JP" altLang="en-US">
              <a:latin typeface="Calibri" panose="020F0502020204030204" pitchFamily="34" charset="0"/>
            </a:endParaRPr>
          </a:p>
        </p:txBody>
      </p:sp>
    </p:spTree>
    <p:extLst>
      <p:ext uri="{BB962C8B-B14F-4D97-AF65-F5344CB8AC3E}">
        <p14:creationId xmlns:p14="http://schemas.microsoft.com/office/powerpoint/2010/main" val="117028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36</a:t>
            </a:fld>
            <a:endParaRPr kumimoji="1" lang="ja-JP" altLang="en-US"/>
          </a:p>
        </p:txBody>
      </p:sp>
    </p:spTree>
    <p:extLst>
      <p:ext uri="{BB962C8B-B14F-4D97-AF65-F5344CB8AC3E}">
        <p14:creationId xmlns:p14="http://schemas.microsoft.com/office/powerpoint/2010/main" val="2471174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37</a:t>
            </a:fld>
            <a:endParaRPr kumimoji="1" lang="ja-JP" altLang="en-US"/>
          </a:p>
        </p:txBody>
      </p:sp>
    </p:spTree>
    <p:extLst>
      <p:ext uri="{BB962C8B-B14F-4D97-AF65-F5344CB8AC3E}">
        <p14:creationId xmlns:p14="http://schemas.microsoft.com/office/powerpoint/2010/main" val="1462490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5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5819" indent="-2898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62552" indent="-232191">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26932" indent="-232191">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92914" indent="-232191">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54092" indent="-23219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15270" indent="-23219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76447" indent="-23219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37625" indent="-23219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B37E422-7358-4AAD-BE4E-AF2E72B07F29}" type="slidenum">
              <a:rPr lang="ja-JP" altLang="en-US" smtClean="0"/>
              <a:pPr>
                <a:spcBef>
                  <a:spcPct val="0"/>
                </a:spcBef>
              </a:pPr>
              <a:t>38</a:t>
            </a:fld>
            <a:endParaRPr lang="ja-JP" altLang="en-US"/>
          </a:p>
        </p:txBody>
      </p:sp>
    </p:spTree>
    <p:extLst>
      <p:ext uri="{BB962C8B-B14F-4D97-AF65-F5344CB8AC3E}">
        <p14:creationId xmlns:p14="http://schemas.microsoft.com/office/powerpoint/2010/main" val="2469391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39</a:t>
            </a:fld>
            <a:endParaRPr kumimoji="1" lang="ja-JP" altLang="en-US"/>
          </a:p>
        </p:txBody>
      </p:sp>
    </p:spTree>
    <p:extLst>
      <p:ext uri="{BB962C8B-B14F-4D97-AF65-F5344CB8AC3E}">
        <p14:creationId xmlns:p14="http://schemas.microsoft.com/office/powerpoint/2010/main" val="145604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3</a:t>
            </a:fld>
            <a:endParaRPr kumimoji="1" lang="ja-JP" altLang="en-US"/>
          </a:p>
        </p:txBody>
      </p:sp>
    </p:spTree>
    <p:extLst>
      <p:ext uri="{BB962C8B-B14F-4D97-AF65-F5344CB8AC3E}">
        <p14:creationId xmlns:p14="http://schemas.microsoft.com/office/powerpoint/2010/main" val="269624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17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9pPr>
          </a:lstStyle>
          <a:p>
            <a:fld id="{644EB8BB-7BAC-4F8A-B608-F856E7BC07B9}" type="slidenum">
              <a:rPr lang="ja-JP" altLang="en-US" smtClean="0">
                <a:latin typeface="Calibri" panose="020F0502020204030204" pitchFamily="34" charset="0"/>
              </a:rPr>
              <a:pPr/>
              <a:t>4</a:t>
            </a:fld>
            <a:endParaRPr lang="ja-JP" altLang="en-US">
              <a:latin typeface="Calibri" panose="020F0502020204030204" pitchFamily="34" charset="0"/>
            </a:endParaRPr>
          </a:p>
        </p:txBody>
      </p:sp>
    </p:spTree>
    <p:extLst>
      <p:ext uri="{BB962C8B-B14F-4D97-AF65-F5344CB8AC3E}">
        <p14:creationId xmlns:p14="http://schemas.microsoft.com/office/powerpoint/2010/main" val="54135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5</a:t>
            </a:fld>
            <a:endParaRPr kumimoji="1" lang="ja-JP" altLang="en-US"/>
          </a:p>
        </p:txBody>
      </p:sp>
    </p:spTree>
    <p:extLst>
      <p:ext uri="{BB962C8B-B14F-4D97-AF65-F5344CB8AC3E}">
        <p14:creationId xmlns:p14="http://schemas.microsoft.com/office/powerpoint/2010/main" val="170234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6</a:t>
            </a:fld>
            <a:endParaRPr kumimoji="1" lang="ja-JP" altLang="en-US"/>
          </a:p>
        </p:txBody>
      </p:sp>
    </p:spTree>
    <p:extLst>
      <p:ext uri="{BB962C8B-B14F-4D97-AF65-F5344CB8AC3E}">
        <p14:creationId xmlns:p14="http://schemas.microsoft.com/office/powerpoint/2010/main" val="2732345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7</a:t>
            </a:fld>
            <a:endParaRPr kumimoji="1" lang="ja-JP" altLang="en-US"/>
          </a:p>
        </p:txBody>
      </p:sp>
    </p:spTree>
    <p:extLst>
      <p:ext uri="{BB962C8B-B14F-4D97-AF65-F5344CB8AC3E}">
        <p14:creationId xmlns:p14="http://schemas.microsoft.com/office/powerpoint/2010/main" val="3422821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8</a:t>
            </a:fld>
            <a:endParaRPr kumimoji="1" lang="ja-JP" altLang="en-US"/>
          </a:p>
        </p:txBody>
      </p:sp>
    </p:spTree>
    <p:extLst>
      <p:ext uri="{BB962C8B-B14F-4D97-AF65-F5344CB8AC3E}">
        <p14:creationId xmlns:p14="http://schemas.microsoft.com/office/powerpoint/2010/main" val="1119042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3" name="テキスト プレースホルダー 12"/>
          <p:cNvSpPr>
            <a:spLocks noGrp="1"/>
          </p:cNvSpPr>
          <p:nvPr>
            <p:ph type="body" sz="quarter" idx="20" hasCustomPrompt="1"/>
          </p:nvPr>
        </p:nvSpPr>
        <p:spPr>
          <a:xfrm>
            <a:off x="1771485" y="2505347"/>
            <a:ext cx="6291175" cy="825686"/>
          </a:xfrm>
          <a:prstGeom prst="rect">
            <a:avLst/>
          </a:prstGeom>
        </p:spPr>
        <p:txBody>
          <a:bodyPr/>
          <a:lstStyle>
            <a:lvl1pPr marL="0" indent="0" algn="ctr">
              <a:buNone/>
              <a:defRPr kumimoji="1" lang="en-US" altLang="ja-JP" sz="5200" b="1" i="0" u="none" strike="noStrike" kern="1200" baseline="0" dirty="0" smtClean="0">
                <a:solidFill>
                  <a:srgbClr val="0000B3"/>
                </a:solidFill>
                <a:latin typeface="KozGoPro-Bold-90pv-RKSJ-H-Identity-H"/>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ja-JP" altLang="en-US" sz="5200" b="1" i="0" u="none" strike="noStrike" baseline="0" dirty="0">
                <a:solidFill>
                  <a:srgbClr val="0000B3"/>
                </a:solidFill>
                <a:latin typeface="KozGoPro-Bold-90pv-RKSJ-H-Identity-H"/>
              </a:rPr>
              <a:t>タイトルを入力</a:t>
            </a:r>
            <a:endParaRPr kumimoji="1" lang="en-US" altLang="ja-JP" dirty="0"/>
          </a:p>
        </p:txBody>
      </p:sp>
      <p:pic>
        <p:nvPicPr>
          <p:cNvPr id="1026" name="Picture 2" descr="D:\Users\ishitaka.ADK\AppData\Local\Microsoft\Windows\Temporary Internet Files\Content.Outlook\LB8XNULL\全銀協テンプレート表紙.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4223" t="77333" r="34267" b="9524"/>
          <a:stretch/>
        </p:blipFill>
        <p:spPr bwMode="auto">
          <a:xfrm>
            <a:off x="3424644" y="5182763"/>
            <a:ext cx="3056710" cy="9013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ishitaka.ADK\AppData\Local\Microsoft\Windows\Temporary Internet Files\Content.Outlook\LB8XNULL\全銀協テンプレート表紙.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033" t="-40" r="-49" b="85305"/>
          <a:stretch/>
        </p:blipFill>
        <p:spPr bwMode="auto">
          <a:xfrm>
            <a:off x="0" y="0"/>
            <a:ext cx="9805736" cy="101065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プレースホルダー 12"/>
          <p:cNvSpPr>
            <a:spLocks noGrp="1"/>
          </p:cNvSpPr>
          <p:nvPr>
            <p:ph type="body" sz="quarter" idx="21" hasCustomPrompt="1"/>
          </p:nvPr>
        </p:nvSpPr>
        <p:spPr>
          <a:xfrm>
            <a:off x="1807411" y="3445421"/>
            <a:ext cx="6291175" cy="412843"/>
          </a:xfrm>
          <a:prstGeom prst="rect">
            <a:avLst/>
          </a:prstGeom>
        </p:spPr>
        <p:txBody>
          <a:bodyPr/>
          <a:lstStyle>
            <a:lvl1pPr marL="0" indent="0" algn="ctr">
              <a:buNone/>
              <a:defRPr lang="ja-JP" altLang="en-US" sz="2900" b="1" i="0" u="none" strike="noStrike" baseline="0" smtClean="0"/>
            </a:lvl1pPr>
          </a:lstStyle>
          <a:p>
            <a:pPr lvl="0"/>
            <a:r>
              <a:rPr lang="ja-JP" altLang="en-US" sz="2900" b="1" i="0" u="none" strike="noStrike" baseline="0" dirty="0">
                <a:latin typeface="KozGoPro-Bold-90pv-RKSJ-H-Identity-H"/>
              </a:rPr>
              <a:t>サブタイトル</a:t>
            </a:r>
            <a:endParaRPr kumimoji="1" lang="en-US" altLang="ja-JP" dirty="0"/>
          </a:p>
        </p:txBody>
      </p:sp>
    </p:spTree>
    <p:extLst>
      <p:ext uri="{BB962C8B-B14F-4D97-AF65-F5344CB8AC3E}">
        <p14:creationId xmlns:p14="http://schemas.microsoft.com/office/powerpoint/2010/main" val="389307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1FD782B-927F-4D73-BF63-E4F72CF5B777}" type="datetimeFigureOut">
              <a:rPr kumimoji="1" lang="ja-JP" altLang="en-US" smtClean="0"/>
              <a:t>2023/3/28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44557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1FD782B-927F-4D73-BF63-E4F72CF5B777}" type="datetimeFigureOut">
              <a:rPr kumimoji="1" lang="ja-JP" altLang="en-US" smtClean="0"/>
              <a:t>2023/3/28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997371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1FD782B-927F-4D73-BF63-E4F72CF5B777}" type="datetimeFigureOut">
              <a:rPr kumimoji="1" lang="ja-JP" altLang="en-US" smtClean="0"/>
              <a:t>2023/3/28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21750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1FD782B-927F-4D73-BF63-E4F72CF5B777}" type="datetimeFigureOut">
              <a:rPr kumimoji="1" lang="ja-JP" altLang="en-US" smtClean="0"/>
              <a:t>2023/3/28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1910953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1FD782B-927F-4D73-BF63-E4F72CF5B777}" type="datetimeFigureOut">
              <a:rPr kumimoji="1" lang="ja-JP" altLang="en-US" smtClean="0"/>
              <a:t>2023/3/28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653152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8"/>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1FD782B-927F-4D73-BF63-E4F72CF5B777}" type="datetimeFigureOut">
              <a:rPr kumimoji="1" lang="ja-JP" altLang="en-US" smtClean="0"/>
              <a:t>2023/3/28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13561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95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11" name="コンテンツ プレースホルダー 2"/>
          <p:cNvSpPr>
            <a:spLocks noGrp="1"/>
          </p:cNvSpPr>
          <p:nvPr>
            <p:ph idx="1"/>
          </p:nvPr>
        </p:nvSpPr>
        <p:spPr>
          <a:xfrm>
            <a:off x="495300" y="1552353"/>
            <a:ext cx="8915400" cy="4862095"/>
          </a:xfrm>
          <a:prstGeom prst="rect">
            <a:avLst/>
          </a:prstGeom>
        </p:spPr>
        <p:txBody>
          <a:bodyPr>
            <a:normAutofit/>
          </a:bodyPr>
          <a:lstStyle>
            <a:lvl1pPr marL="228600" indent="-228600">
              <a:buFontTx/>
              <a:buBlip>
                <a:blip r:embed="rId2"/>
              </a:buBlip>
              <a:defRPr sz="2400" b="1">
                <a:solidFill>
                  <a:schemeClr val="tx1"/>
                </a:solidFill>
                <a:latin typeface="+mn-ea"/>
                <a:ea typeface="+mn-ea"/>
                <a:cs typeface="Meiryo UI" panose="020B0604030504040204" pitchFamily="50" charset="-128"/>
              </a:defRPr>
            </a:lvl1pPr>
            <a:lvl2pPr marL="685800" indent="-228600">
              <a:buFontTx/>
              <a:buBlip>
                <a:blip r:embed="rId3"/>
              </a:buBlip>
              <a:defRPr sz="2000" b="1">
                <a:solidFill>
                  <a:schemeClr val="tx1"/>
                </a:solidFill>
                <a:latin typeface="+mn-ea"/>
                <a:ea typeface="+mn-ea"/>
                <a:cs typeface="Meiryo UI" panose="020B0604030504040204" pitchFamily="50" charset="-128"/>
              </a:defRPr>
            </a:lvl2pPr>
            <a:lvl3pPr marL="1143000" indent="-228600">
              <a:buFontTx/>
              <a:buBlip>
                <a:blip r:embed="rId4"/>
              </a:buBlip>
              <a:defRPr sz="1800" b="1">
                <a:solidFill>
                  <a:schemeClr val="tx1"/>
                </a:solidFill>
                <a:latin typeface="+mn-ea"/>
                <a:ea typeface="+mn-ea"/>
                <a:cs typeface="Meiryo UI" panose="020B0604030504040204" pitchFamily="50" charset="-128"/>
              </a:defRPr>
            </a:lvl3pPr>
            <a:lvl4pPr marL="1600200" indent="-228600">
              <a:buFontTx/>
              <a:buBlip>
                <a:blip r:embed="rId5"/>
              </a:buBlip>
              <a:defRPr sz="1600" b="1">
                <a:solidFill>
                  <a:schemeClr val="tx1"/>
                </a:solidFill>
                <a:latin typeface="+mn-ea"/>
                <a:ea typeface="+mn-ea"/>
                <a:cs typeface="Meiryo UI" panose="020B0604030504040204" pitchFamily="50" charset="-128"/>
              </a:defRPr>
            </a:lvl4pPr>
            <a:lvl5pPr marL="2057400" indent="-228600">
              <a:buFontTx/>
              <a:buBlip>
                <a:blip r:embed="rId6"/>
              </a:buBlip>
              <a:defRPr sz="1600" b="1">
                <a:solidFill>
                  <a:schemeClr val="tx1"/>
                </a:solidFill>
                <a:latin typeface="+mn-ea"/>
                <a:ea typeface="+mn-ea"/>
                <a:cs typeface="Meiryo UI"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2050" name="Picture 2" descr="D:\Users\ishitaka.ADK\AppData\Local\Microsoft\Windows\Temporary Internet Files\Content.Outlook\LB8XNULL\全銀協テンプレート中頁.jp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b="86740"/>
          <a:stretch/>
        </p:blipFill>
        <p:spPr bwMode="auto">
          <a:xfrm>
            <a:off x="85060" y="0"/>
            <a:ext cx="9700752" cy="909379"/>
          </a:xfrm>
          <a:prstGeom prst="rect">
            <a:avLst/>
          </a:prstGeom>
          <a:noFill/>
          <a:extLst>
            <a:ext uri="{909E8E84-426E-40DD-AFC4-6F175D3DCCD1}">
              <a14:hiddenFill xmlns:a14="http://schemas.microsoft.com/office/drawing/2010/main">
                <a:solidFill>
                  <a:srgbClr val="FFFFFF"/>
                </a:solidFill>
              </a14:hiddenFill>
            </a:ext>
          </a:extLst>
        </p:spPr>
      </p:pic>
      <p:sp>
        <p:nvSpPr>
          <p:cNvPr id="12" name="タイトル 1"/>
          <p:cNvSpPr>
            <a:spLocks noGrp="1"/>
          </p:cNvSpPr>
          <p:nvPr>
            <p:ph type="title"/>
          </p:nvPr>
        </p:nvSpPr>
        <p:spPr>
          <a:xfrm>
            <a:off x="503918" y="909379"/>
            <a:ext cx="7947918" cy="552673"/>
          </a:xfrm>
          <a:prstGeom prst="rect">
            <a:avLst/>
          </a:prstGeom>
        </p:spPr>
        <p:txBody>
          <a:bodyPr/>
          <a:lstStyle>
            <a:lvl1pPr>
              <a:defRPr sz="2600" b="1">
                <a:solidFill>
                  <a:schemeClr val="tx1"/>
                </a:solidFill>
                <a:latin typeface="+mn-ea"/>
                <a:ea typeface="+mn-ea"/>
                <a:cs typeface="Meiryo UI" panose="020B0604030504040204" pitchFamily="50" charset="-128"/>
              </a:defRPr>
            </a:lvl1pPr>
          </a:lstStyle>
          <a:p>
            <a:r>
              <a:rPr kumimoji="1" lang="ja-JP" altLang="en-US" dirty="0"/>
              <a:t>マスター タイトルの書式設定</a:t>
            </a:r>
          </a:p>
        </p:txBody>
      </p:sp>
      <p:pic>
        <p:nvPicPr>
          <p:cNvPr id="7" name="Picture 2" descr="D:\Users\ishitaka.ADK\AppData\Local\Microsoft\Windows\Temporary Internet Files\Content.Outlook\LB8XNULL\全銀協テンプレート中頁02.jp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t="91378"/>
          <a:stretch/>
        </p:blipFill>
        <p:spPr bwMode="auto">
          <a:xfrm>
            <a:off x="0" y="6237351"/>
            <a:ext cx="9700752" cy="591312"/>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userDrawn="1"/>
        </p:nvSpPr>
        <p:spPr>
          <a:xfrm>
            <a:off x="227576" y="6319394"/>
            <a:ext cx="3016250" cy="223138"/>
          </a:xfrm>
          <a:prstGeom prst="rect">
            <a:avLst/>
          </a:prstGeom>
          <a:noFill/>
        </p:spPr>
        <p:txBody>
          <a:bodyPr wrap="square" rtlCol="0">
            <a:spAutoFit/>
          </a:bodyPr>
          <a:lstStyle/>
          <a:p>
            <a:r>
              <a:rPr kumimoji="1" lang="en-US" altLang="ja-JP" sz="850" dirty="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a:t>
            </a:r>
            <a:r>
              <a:rPr lang="ja-JP" altLang="en-US" sz="850" dirty="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 </a:t>
            </a:r>
            <a:r>
              <a:rPr kumimoji="1" lang="en-US" altLang="ja-JP" sz="850" dirty="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2022</a:t>
            </a:r>
            <a:r>
              <a:rPr lang="ja-JP" altLang="en-US" sz="850" dirty="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 </a:t>
            </a:r>
            <a:r>
              <a:rPr kumimoji="1" lang="en-US" altLang="ja-JP" sz="850" dirty="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JAPANESE</a:t>
            </a:r>
            <a:r>
              <a:rPr lang="ja-JP" altLang="en-US" sz="850" dirty="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 </a:t>
            </a:r>
            <a:r>
              <a:rPr kumimoji="1" lang="en-US" altLang="ja-JP" sz="850" dirty="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BANKERS</a:t>
            </a:r>
            <a:r>
              <a:rPr lang="ja-JP" altLang="en-US" sz="850" dirty="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 </a:t>
            </a:r>
            <a:r>
              <a:rPr kumimoji="1" lang="en-US" altLang="ja-JP" sz="850" dirty="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ASSOCIATION</a:t>
            </a:r>
            <a:endParaRPr kumimoji="1" lang="ja-JP" altLang="en-US" sz="850" dirty="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9" name="Slide Number Placeholder 5"/>
          <p:cNvSpPr txBox="1">
            <a:spLocks/>
          </p:cNvSpPr>
          <p:nvPr userDrawn="1"/>
        </p:nvSpPr>
        <p:spPr>
          <a:xfrm>
            <a:off x="9069705" y="6294309"/>
            <a:ext cx="557530" cy="211928"/>
          </a:xfrm>
          <a:prstGeom prst="rect">
            <a:avLst/>
          </a:prstGeom>
        </p:spPr>
        <p:txBody>
          <a:bodyPr/>
          <a:lstStyle>
            <a:defPPr>
              <a:defRPr lang="ja-JP"/>
            </a:defPPr>
            <a:lvl1pPr marL="0" algn="l" defTabSz="914400" rtl="0" eaLnBrk="1" latinLnBrk="0" hangingPunct="1">
              <a:defRPr kumimoji="1" sz="8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561C47E-2EEE-4BD4-96DE-56CED0CA4242}" type="slidenum">
              <a:rPr lang="ja-JP" altLang="en-US" sz="1000" smtClean="0">
                <a:solidFill>
                  <a:srgbClr val="261F1C"/>
                </a:solidFill>
              </a:rPr>
              <a:pPr/>
              <a:t>‹#›</a:t>
            </a:fld>
            <a:endParaRPr lang="ja-JP" altLang="en-US" sz="1000" dirty="0">
              <a:solidFill>
                <a:srgbClr val="261F1C"/>
              </a:solidFill>
            </a:endParaRPr>
          </a:p>
        </p:txBody>
      </p:sp>
    </p:spTree>
    <p:extLst>
      <p:ext uri="{BB962C8B-B14F-4D97-AF65-F5344CB8AC3E}">
        <p14:creationId xmlns:p14="http://schemas.microsoft.com/office/powerpoint/2010/main" val="217491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27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1FD782B-927F-4D73-BF63-E4F72CF5B777}" type="datetimeFigureOut">
              <a:rPr kumimoji="1" lang="ja-JP" altLang="en-US" smtClean="0"/>
              <a:t>2023/3/28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220396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1FD782B-927F-4D73-BF63-E4F72CF5B777}" type="datetimeFigureOut">
              <a:rPr kumimoji="1" lang="ja-JP" altLang="en-US" smtClean="0"/>
              <a:t>2023/3/28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135842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1FD782B-927F-4D73-BF63-E4F72CF5B777}" type="datetimeFigureOut">
              <a:rPr kumimoji="1" lang="ja-JP" altLang="en-US" smtClean="0"/>
              <a:t>2023/3/28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96238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1FD782B-927F-4D73-BF63-E4F72CF5B777}" type="datetimeFigureOut">
              <a:rPr kumimoji="1" lang="ja-JP" altLang="en-US" smtClean="0"/>
              <a:t>2023/3/28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62562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1FD782B-927F-4D73-BF63-E4F72CF5B777}" type="datetimeFigureOut">
              <a:rPr kumimoji="1" lang="ja-JP" altLang="en-US" smtClean="0"/>
              <a:t>2023/3/28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1408173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891276"/>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5" r:id="rId3"/>
    <p:sldLayoutId id="2147483663" r:id="rId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D782B-927F-4D73-BF63-E4F72CF5B777}" type="datetimeFigureOut">
              <a:rPr kumimoji="1" lang="ja-JP" altLang="en-US" smtClean="0"/>
              <a:t>2023/3/28</a:t>
            </a:fld>
            <a:endParaRPr kumimoji="1" lang="ja-JP" altLang="en-US" dirty="0"/>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9945293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7.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9.wdp"/><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20.wdp"/></Relationships>
</file>

<file path=ppt/slides/_rels/slide15.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2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3.xml"/><Relationship Id="rId4" Type="http://schemas.openxmlformats.org/officeDocument/2006/relationships/image" Target="../media/image50.emf"/></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2.png"/><Relationship Id="rId7" Type="http://schemas.openxmlformats.org/officeDocument/2006/relationships/image" Target="../media/image5.pn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3.pn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56.png"/><Relationship Id="rId4" Type="http://schemas.openxmlformats.org/officeDocument/2006/relationships/image" Target="../media/image4.pn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microsoft.com/office/2007/relationships/hdphoto" Target="../media/hdphoto23.wdp"/></Relationships>
</file>

<file path=ppt/slides/_rels/slide26.xml.rels><?xml version="1.0" encoding="UTF-8" standalone="yes"?>
<Relationships xmlns="http://schemas.openxmlformats.org/package/2006/relationships"><Relationship Id="rId8" Type="http://schemas.microsoft.com/office/2007/relationships/hdphoto" Target="../media/hdphoto26.wdp"/><Relationship Id="rId3" Type="http://schemas.openxmlformats.org/officeDocument/2006/relationships/image" Target="../media/image58.jpeg"/><Relationship Id="rId7"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microsoft.com/office/2007/relationships/hdphoto" Target="../media/hdphoto25.wdp"/><Relationship Id="rId5" Type="http://schemas.openxmlformats.org/officeDocument/2006/relationships/image" Target="../media/image59.jpeg"/><Relationship Id="rId10" Type="http://schemas.microsoft.com/office/2007/relationships/hdphoto" Target="../media/hdphoto27.wdp"/><Relationship Id="rId4" Type="http://schemas.microsoft.com/office/2007/relationships/hdphoto" Target="../media/hdphoto24.wdp"/><Relationship Id="rId9" Type="http://schemas.openxmlformats.org/officeDocument/2006/relationships/image" Target="../media/image61.jpeg"/></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microsoft.com/office/2007/relationships/hdphoto" Target="../media/hdphoto29.wdp"/><Relationship Id="rId5" Type="http://schemas.openxmlformats.org/officeDocument/2006/relationships/image" Target="../media/image63.png"/><Relationship Id="rId4" Type="http://schemas.microsoft.com/office/2007/relationships/hdphoto" Target="../media/hdphoto28.wdp"/></Relationships>
</file>

<file path=ppt/slides/_rels/slide28.xml.rels><?xml version="1.0" encoding="UTF-8" standalone="yes"?>
<Relationships xmlns="http://schemas.openxmlformats.org/package/2006/relationships"><Relationship Id="rId8" Type="http://schemas.openxmlformats.org/officeDocument/2006/relationships/image" Target="../media/image64.png"/><Relationship Id="rId13" Type="http://schemas.microsoft.com/office/2007/relationships/hdphoto" Target="../media/hdphoto32.wdp"/><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6.png"/><Relationship Id="rId11" Type="http://schemas.microsoft.com/office/2007/relationships/hdphoto" Target="../media/hdphoto31.wdp"/><Relationship Id="rId5" Type="http://schemas.openxmlformats.org/officeDocument/2006/relationships/image" Target="../media/image5.png"/><Relationship Id="rId10" Type="http://schemas.openxmlformats.org/officeDocument/2006/relationships/image" Target="../media/image65.png"/><Relationship Id="rId4" Type="http://schemas.openxmlformats.org/officeDocument/2006/relationships/image" Target="../media/image4.png"/><Relationship Id="rId9" Type="http://schemas.microsoft.com/office/2007/relationships/hdphoto" Target="../media/hdphoto30.wdp"/><Relationship Id="rId14" Type="http://schemas.openxmlformats.org/officeDocument/2006/relationships/image" Target="../media/image67.jpe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3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microsoft.com/office/2007/relationships/hdphoto" Target="../media/hdphoto35.wdp"/><Relationship Id="rId5" Type="http://schemas.openxmlformats.org/officeDocument/2006/relationships/image" Target="../media/image70.jpeg"/><Relationship Id="rId4" Type="http://schemas.microsoft.com/office/2007/relationships/hdphoto" Target="../media/hdphoto34.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microsoft.com/office/2007/relationships/hdphoto" Target="../media/hdphoto36.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4.wmf"/><Relationship Id="rId7"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7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81.png"/><Relationship Id="rId5" Type="http://schemas.openxmlformats.org/officeDocument/2006/relationships/image" Target="../media/image5.png"/><Relationship Id="rId10" Type="http://schemas.openxmlformats.org/officeDocument/2006/relationships/image" Target="../media/image80.png"/><Relationship Id="rId4" Type="http://schemas.openxmlformats.org/officeDocument/2006/relationships/image" Target="../media/image4.png"/><Relationship Id="rId9"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7.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20.jpe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27.png"/><Relationship Id="rId18" Type="http://schemas.microsoft.com/office/2007/relationships/hdphoto" Target="../media/hdphoto14.wdp"/><Relationship Id="rId26" Type="http://schemas.microsoft.com/office/2007/relationships/hdphoto" Target="../media/hdphoto18.wdp"/><Relationship Id="rId3" Type="http://schemas.openxmlformats.org/officeDocument/2006/relationships/image" Target="../media/image22.png"/><Relationship Id="rId21" Type="http://schemas.openxmlformats.org/officeDocument/2006/relationships/image" Target="../media/image31.png"/><Relationship Id="rId7" Type="http://schemas.openxmlformats.org/officeDocument/2006/relationships/image" Target="../media/image24.png"/><Relationship Id="rId12" Type="http://schemas.microsoft.com/office/2007/relationships/hdphoto" Target="../media/hdphoto11.wdp"/><Relationship Id="rId17" Type="http://schemas.openxmlformats.org/officeDocument/2006/relationships/image" Target="../media/image29.png"/><Relationship Id="rId25" Type="http://schemas.openxmlformats.org/officeDocument/2006/relationships/image" Target="../media/image33.png"/><Relationship Id="rId2" Type="http://schemas.openxmlformats.org/officeDocument/2006/relationships/notesSlide" Target="../notesSlides/notesSlide9.xml"/><Relationship Id="rId16" Type="http://schemas.microsoft.com/office/2007/relationships/hdphoto" Target="../media/hdphoto13.wdp"/><Relationship Id="rId20" Type="http://schemas.microsoft.com/office/2007/relationships/hdphoto" Target="../media/hdphoto15.wdp"/><Relationship Id="rId29" Type="http://schemas.openxmlformats.org/officeDocument/2006/relationships/image" Target="../media/image4.png"/><Relationship Id="rId1" Type="http://schemas.openxmlformats.org/officeDocument/2006/relationships/slideLayout" Target="../slideLayouts/slideLayout3.xml"/><Relationship Id="rId6" Type="http://schemas.microsoft.com/office/2007/relationships/hdphoto" Target="../media/hdphoto8.wdp"/><Relationship Id="rId11" Type="http://schemas.openxmlformats.org/officeDocument/2006/relationships/image" Target="../media/image26.png"/><Relationship Id="rId24" Type="http://schemas.microsoft.com/office/2007/relationships/hdphoto" Target="../media/hdphoto17.wdp"/><Relationship Id="rId32" Type="http://schemas.openxmlformats.org/officeDocument/2006/relationships/image" Target="../media/image7.png"/><Relationship Id="rId5" Type="http://schemas.openxmlformats.org/officeDocument/2006/relationships/image" Target="../media/image23.png"/><Relationship Id="rId15" Type="http://schemas.openxmlformats.org/officeDocument/2006/relationships/image" Target="../media/image28.png"/><Relationship Id="rId23" Type="http://schemas.openxmlformats.org/officeDocument/2006/relationships/image" Target="../media/image32.png"/><Relationship Id="rId28" Type="http://schemas.openxmlformats.org/officeDocument/2006/relationships/image" Target="../media/image3.png"/><Relationship Id="rId10" Type="http://schemas.microsoft.com/office/2007/relationships/hdphoto" Target="../media/hdphoto10.wdp"/><Relationship Id="rId19" Type="http://schemas.openxmlformats.org/officeDocument/2006/relationships/image" Target="../media/image30.png"/><Relationship Id="rId31" Type="http://schemas.openxmlformats.org/officeDocument/2006/relationships/image" Target="../media/image6.png"/><Relationship Id="rId4" Type="http://schemas.microsoft.com/office/2007/relationships/hdphoto" Target="../media/hdphoto7.wdp"/><Relationship Id="rId9" Type="http://schemas.openxmlformats.org/officeDocument/2006/relationships/image" Target="../media/image25.png"/><Relationship Id="rId14" Type="http://schemas.microsoft.com/office/2007/relationships/hdphoto" Target="../media/hdphoto12.wdp"/><Relationship Id="rId22" Type="http://schemas.microsoft.com/office/2007/relationships/hdphoto" Target="../media/hdphoto16.wdp"/><Relationship Id="rId27" Type="http://schemas.openxmlformats.org/officeDocument/2006/relationships/image" Target="../media/image34.png"/><Relationship Id="rId30"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20"/>
          </p:nvPr>
        </p:nvSpPr>
        <p:spPr/>
        <p:txBody>
          <a:bodyPr/>
          <a:lstStyle/>
          <a:p>
            <a:r>
              <a:rPr kumimoji="1" lang="ja-JP" altLang="en-US" dirty="0"/>
              <a:t>お金を借りる①</a:t>
            </a:r>
            <a:endParaRPr kumimoji="1" lang="en-US" altLang="ja-JP" dirty="0"/>
          </a:p>
          <a:p>
            <a:endParaRPr kumimoji="1" lang="ja-JP" altLang="en-US" dirty="0"/>
          </a:p>
        </p:txBody>
      </p:sp>
    </p:spTree>
    <p:extLst>
      <p:ext uri="{BB962C8B-B14F-4D97-AF65-F5344CB8AC3E}">
        <p14:creationId xmlns:p14="http://schemas.microsoft.com/office/powerpoint/2010/main" val="3997240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361949" y="1322916"/>
          <a:ext cx="9086851" cy="4807374"/>
        </p:xfrm>
        <a:graphic>
          <a:graphicData uri="http://schemas.openxmlformats.org/drawingml/2006/table">
            <a:tbl>
              <a:tblPr firstRow="1">
                <a:tableStyleId>{5C22544A-7EE6-4342-B048-85BDC9FD1C3A}</a:tableStyleId>
              </a:tblPr>
              <a:tblGrid>
                <a:gridCol w="2092493">
                  <a:extLst>
                    <a:ext uri="{9D8B030D-6E8A-4147-A177-3AD203B41FA5}">
                      <a16:colId xmlns:a16="http://schemas.microsoft.com/office/drawing/2014/main" val="20000"/>
                    </a:ext>
                  </a:extLst>
                </a:gridCol>
                <a:gridCol w="2729062">
                  <a:extLst>
                    <a:ext uri="{9D8B030D-6E8A-4147-A177-3AD203B41FA5}">
                      <a16:colId xmlns:a16="http://schemas.microsoft.com/office/drawing/2014/main" val="20001"/>
                    </a:ext>
                  </a:extLst>
                </a:gridCol>
                <a:gridCol w="4265296">
                  <a:extLst>
                    <a:ext uri="{9D8B030D-6E8A-4147-A177-3AD203B41FA5}">
                      <a16:colId xmlns:a16="http://schemas.microsoft.com/office/drawing/2014/main" val="20002"/>
                    </a:ext>
                  </a:extLst>
                </a:gridCol>
              </a:tblGrid>
              <a:tr h="429684">
                <a:tc>
                  <a:txBody>
                    <a:bodyPr/>
                    <a:lstStyle/>
                    <a:p>
                      <a:pPr algn="ctr"/>
                      <a:r>
                        <a:rPr kumimoji="1" lang="ja-JP" altLang="en-US" dirty="0">
                          <a:latin typeface="+mj-ea"/>
                          <a:ea typeface="+mj-ea"/>
                        </a:rPr>
                        <a:t>支払いのタイミング</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dirty="0">
                          <a:latin typeface="+mj-ea"/>
                          <a:ea typeface="+mj-ea"/>
                        </a:rPr>
                        <a:t>種類</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dirty="0">
                          <a:latin typeface="+mj-ea"/>
                          <a:ea typeface="+mj-ea"/>
                        </a:rPr>
                        <a:t>注意点</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700919">
                <a:tc rowSpan="3">
                  <a:txBody>
                    <a:bodyPr/>
                    <a:lstStyle/>
                    <a:p>
                      <a:pPr algn="ctr"/>
                      <a:r>
                        <a:rPr kumimoji="1" lang="ja-JP" altLang="en-US" sz="2800" b="0" dirty="0">
                          <a:solidFill>
                            <a:srgbClr val="00B0F0"/>
                          </a:solidFill>
                          <a:latin typeface="HGPｺﾞｼｯｸE 見出し"/>
                          <a:ea typeface="+mj-ea"/>
                        </a:rPr>
                        <a:t>前払い</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kumimoji="1" lang="ja-JP" altLang="en-US" sz="2000" b="1" dirty="0">
                          <a:solidFill>
                            <a:srgbClr val="00B0F0"/>
                          </a:solidFill>
                          <a:latin typeface="+mj-ea"/>
                          <a:ea typeface="+mj-ea"/>
                        </a:rPr>
                        <a:t>プリペイドカード</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tc rowSpan="3">
                  <a:txBody>
                    <a:bodyPr/>
                    <a:lstStyle/>
                    <a:p>
                      <a:r>
                        <a:rPr kumimoji="1" lang="ja-JP" altLang="en-US" dirty="0">
                          <a:solidFill>
                            <a:schemeClr val="tx1">
                              <a:lumMod val="75000"/>
                              <a:lumOff val="25000"/>
                            </a:schemeClr>
                          </a:solidFill>
                          <a:latin typeface="+mj-ea"/>
                          <a:ea typeface="+mj-ea"/>
                        </a:rPr>
                        <a:t>○商品が提供されないリスクがあります。</a:t>
                      </a:r>
                      <a:endParaRPr kumimoji="1" lang="en-US" altLang="ja-JP" dirty="0">
                        <a:solidFill>
                          <a:schemeClr val="tx1">
                            <a:lumMod val="75000"/>
                            <a:lumOff val="25000"/>
                          </a:schemeClr>
                        </a:solidFill>
                        <a:latin typeface="+mj-ea"/>
                        <a:ea typeface="+mj-ea"/>
                      </a:endParaRPr>
                    </a:p>
                    <a:p>
                      <a:r>
                        <a:rPr kumimoji="1" lang="ja-JP" altLang="en-US" dirty="0">
                          <a:solidFill>
                            <a:schemeClr val="tx1">
                              <a:lumMod val="75000"/>
                              <a:lumOff val="25000"/>
                            </a:schemeClr>
                          </a:solidFill>
                          <a:latin typeface="+mj-ea"/>
                          <a:ea typeface="+mj-ea"/>
                        </a:rPr>
                        <a:t>○多くのプリペイドカードには有効期限が</a:t>
                      </a:r>
                      <a:endParaRPr kumimoji="1" lang="en-US" altLang="ja-JP" dirty="0">
                        <a:solidFill>
                          <a:schemeClr val="tx1">
                            <a:lumMod val="75000"/>
                            <a:lumOff val="25000"/>
                          </a:schemeClr>
                        </a:solidFill>
                        <a:latin typeface="+mj-ea"/>
                        <a:ea typeface="+mj-ea"/>
                      </a:endParaRPr>
                    </a:p>
                    <a:p>
                      <a:r>
                        <a:rPr kumimoji="1" lang="ja-JP" altLang="en-US" dirty="0">
                          <a:solidFill>
                            <a:schemeClr val="tx1">
                              <a:lumMod val="75000"/>
                              <a:lumOff val="25000"/>
                            </a:schemeClr>
                          </a:solidFill>
                          <a:latin typeface="+mj-ea"/>
                          <a:ea typeface="+mj-ea"/>
                        </a:rPr>
                        <a:t>　決められています。</a:t>
                      </a:r>
                      <a:endParaRPr kumimoji="1" lang="en-US" altLang="ja-JP" dirty="0">
                        <a:solidFill>
                          <a:schemeClr val="tx1">
                            <a:lumMod val="75000"/>
                            <a:lumOff val="25000"/>
                          </a:schemeClr>
                        </a:solidFill>
                        <a:latin typeface="+mj-ea"/>
                        <a:ea typeface="+mj-ea"/>
                      </a:endParaRPr>
                    </a:p>
                    <a:p>
                      <a:r>
                        <a:rPr kumimoji="1" lang="ja-JP" altLang="en-US" dirty="0">
                          <a:solidFill>
                            <a:schemeClr val="tx1">
                              <a:lumMod val="75000"/>
                              <a:lumOff val="25000"/>
                            </a:schemeClr>
                          </a:solidFill>
                          <a:latin typeface="+mj-ea"/>
                          <a:ea typeface="+mj-ea"/>
                        </a:rPr>
                        <a:t>○電子マネーは、チャージした金額が不足　</a:t>
                      </a:r>
                      <a:endParaRPr kumimoji="1" lang="en-US" altLang="ja-JP" dirty="0">
                        <a:solidFill>
                          <a:schemeClr val="tx1">
                            <a:lumMod val="75000"/>
                            <a:lumOff val="25000"/>
                          </a:schemeClr>
                        </a:solidFill>
                        <a:latin typeface="+mj-ea"/>
                        <a:ea typeface="+mj-ea"/>
                      </a:endParaRPr>
                    </a:p>
                    <a:p>
                      <a:r>
                        <a:rPr kumimoji="1" lang="ja-JP" altLang="en-US" dirty="0">
                          <a:solidFill>
                            <a:schemeClr val="tx1">
                              <a:lumMod val="75000"/>
                              <a:lumOff val="25000"/>
                            </a:schemeClr>
                          </a:solidFill>
                          <a:latin typeface="+mj-ea"/>
                          <a:ea typeface="+mj-ea"/>
                        </a:rPr>
                        <a:t>　した場合、不足額は現金で支払います。</a:t>
                      </a:r>
                      <a:endParaRPr kumimoji="1" lang="en-US" altLang="ja-JP" dirty="0">
                        <a:solidFill>
                          <a:schemeClr val="tx1">
                            <a:lumMod val="75000"/>
                            <a:lumOff val="25000"/>
                          </a:schemeClr>
                        </a:solidFill>
                        <a:latin typeface="+mj-ea"/>
                        <a:ea typeface="+mj-ea"/>
                      </a:endParaRPr>
                    </a:p>
                    <a:p>
                      <a:r>
                        <a:rPr kumimoji="1" lang="ja-JP" altLang="en-US" dirty="0">
                          <a:solidFill>
                            <a:schemeClr val="tx1">
                              <a:lumMod val="75000"/>
                              <a:lumOff val="25000"/>
                            </a:schemeClr>
                          </a:solidFill>
                          <a:latin typeface="+mj-ea"/>
                          <a:ea typeface="+mj-ea"/>
                        </a:rPr>
                        <a:t>○銀行振り込みは、銀行口座の預金残高</a:t>
                      </a:r>
                      <a:endParaRPr kumimoji="1" lang="en-US" altLang="ja-JP" dirty="0">
                        <a:solidFill>
                          <a:schemeClr val="tx1">
                            <a:lumMod val="75000"/>
                            <a:lumOff val="25000"/>
                          </a:schemeClr>
                        </a:solidFill>
                        <a:latin typeface="+mj-ea"/>
                        <a:ea typeface="+mj-ea"/>
                      </a:endParaRPr>
                    </a:p>
                    <a:p>
                      <a:r>
                        <a:rPr kumimoji="1" lang="ja-JP" altLang="en-US" dirty="0">
                          <a:solidFill>
                            <a:schemeClr val="tx1">
                              <a:lumMod val="75000"/>
                              <a:lumOff val="25000"/>
                            </a:schemeClr>
                          </a:solidFill>
                          <a:latin typeface="+mj-ea"/>
                          <a:ea typeface="+mj-ea"/>
                        </a:rPr>
                        <a:t>　が足りない場合は支払えません。</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700919">
                <a:tc vMerge="1">
                  <a:txBody>
                    <a:bodyPr/>
                    <a:lstStyle/>
                    <a:p>
                      <a:endParaRPr kumimoji="1" lang="ja-JP" altLang="en-US" dirty="0"/>
                    </a:p>
                  </a:txBody>
                  <a:tcPr/>
                </a:tc>
                <a:tc>
                  <a:txBody>
                    <a:bodyPr/>
                    <a:lstStyle/>
                    <a:p>
                      <a:r>
                        <a:rPr kumimoji="1" lang="ja-JP" altLang="en-US" sz="2000" b="1" dirty="0">
                          <a:solidFill>
                            <a:srgbClr val="00B0F0"/>
                          </a:solidFill>
                          <a:latin typeface="+mj-ea"/>
                          <a:ea typeface="+mj-ea"/>
                        </a:rPr>
                        <a:t>電子マネー</a:t>
                      </a:r>
                      <a:endParaRPr kumimoji="1" lang="en-US" altLang="ja-JP" sz="2000" b="1" dirty="0">
                        <a:solidFill>
                          <a:srgbClr val="00B0F0"/>
                        </a:solidFill>
                        <a:latin typeface="+mj-ea"/>
                        <a:ea typeface="+mj-ea"/>
                      </a:endParaRPr>
                    </a:p>
                    <a:p>
                      <a:r>
                        <a:rPr kumimoji="1" lang="ja-JP" altLang="en-US" sz="2000" b="1" dirty="0">
                          <a:solidFill>
                            <a:srgbClr val="00B0F0"/>
                          </a:solidFill>
                          <a:latin typeface="+mj-ea"/>
                          <a:ea typeface="+mj-ea"/>
                        </a:rPr>
                        <a:t>（プリペイド型）</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dirty="0"/>
                    </a:p>
                  </a:txBody>
                  <a:tcPr/>
                </a:tc>
                <a:extLst>
                  <a:ext uri="{0D108BD9-81ED-4DB2-BD59-A6C34878D82A}">
                    <a16:rowId xmlns:a16="http://schemas.microsoft.com/office/drawing/2014/main" val="10002"/>
                  </a:ext>
                </a:extLst>
              </a:tr>
              <a:tr h="700919">
                <a:tc vMerge="1">
                  <a:txBody>
                    <a:bodyPr/>
                    <a:lstStyle/>
                    <a:p>
                      <a:endParaRPr kumimoji="1" lang="ja-JP" altLang="en-US" dirty="0"/>
                    </a:p>
                  </a:txBody>
                  <a:tcPr/>
                </a:tc>
                <a:tc>
                  <a:txBody>
                    <a:bodyPr/>
                    <a:lstStyle/>
                    <a:p>
                      <a:r>
                        <a:rPr kumimoji="1" lang="ja-JP" altLang="en-US" sz="2000" b="1" dirty="0">
                          <a:solidFill>
                            <a:srgbClr val="00B0F0"/>
                          </a:solidFill>
                          <a:latin typeface="+mj-ea"/>
                          <a:ea typeface="+mj-ea"/>
                        </a:rPr>
                        <a:t>銀行振込み</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dirty="0"/>
                    </a:p>
                  </a:txBody>
                  <a:tcPr/>
                </a:tc>
                <a:extLst>
                  <a:ext uri="{0D108BD9-81ED-4DB2-BD59-A6C34878D82A}">
                    <a16:rowId xmlns:a16="http://schemas.microsoft.com/office/drawing/2014/main" val="10003"/>
                  </a:ext>
                </a:extLst>
              </a:tr>
              <a:tr h="700919">
                <a:tc rowSpan="2">
                  <a:txBody>
                    <a:bodyPr/>
                    <a:lstStyle/>
                    <a:p>
                      <a:pPr algn="ctr"/>
                      <a:r>
                        <a:rPr kumimoji="1" lang="ja-JP" altLang="en-US" sz="2800" b="0" dirty="0">
                          <a:solidFill>
                            <a:srgbClr val="00B050"/>
                          </a:solidFill>
                          <a:latin typeface="HGPｺﾞｼｯｸE 見出し"/>
                          <a:ea typeface="+mj-ea"/>
                        </a:rPr>
                        <a:t>同時払い</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kumimoji="1" lang="ja-JP" altLang="en-US" sz="2000" b="1" dirty="0">
                          <a:solidFill>
                            <a:srgbClr val="00B050"/>
                          </a:solidFill>
                          <a:latin typeface="+mj-ea"/>
                          <a:ea typeface="+mj-ea"/>
                        </a:rPr>
                        <a:t>デビットカード</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tc rowSpan="2">
                  <a:txBody>
                    <a:bodyPr/>
                    <a:lstStyle/>
                    <a:p>
                      <a:r>
                        <a:rPr kumimoji="1" lang="ja-JP" altLang="en-US" dirty="0">
                          <a:solidFill>
                            <a:schemeClr val="tx1">
                              <a:lumMod val="75000"/>
                              <a:lumOff val="25000"/>
                            </a:schemeClr>
                          </a:solidFill>
                          <a:latin typeface="+mj-ea"/>
                          <a:ea typeface="+mj-ea"/>
                        </a:rPr>
                        <a:t>○デビットカードは、銀行口座の預金残高</a:t>
                      </a:r>
                      <a:endParaRPr kumimoji="1" lang="en-US" altLang="ja-JP" dirty="0">
                        <a:solidFill>
                          <a:schemeClr val="tx1">
                            <a:lumMod val="75000"/>
                            <a:lumOff val="25000"/>
                          </a:schemeClr>
                        </a:solidFill>
                        <a:latin typeface="+mj-ea"/>
                        <a:ea typeface="+mj-ea"/>
                      </a:endParaRPr>
                    </a:p>
                    <a:p>
                      <a:r>
                        <a:rPr kumimoji="1" lang="ja-JP" altLang="en-US" dirty="0">
                          <a:solidFill>
                            <a:schemeClr val="tx1">
                              <a:lumMod val="75000"/>
                              <a:lumOff val="25000"/>
                            </a:schemeClr>
                          </a:solidFill>
                          <a:latin typeface="+mj-ea"/>
                          <a:ea typeface="+mj-ea"/>
                        </a:rPr>
                        <a:t>　が不足すると、引き落とし（支払い）がで</a:t>
                      </a:r>
                      <a:endParaRPr kumimoji="1" lang="en-US" altLang="ja-JP" dirty="0">
                        <a:solidFill>
                          <a:schemeClr val="tx1">
                            <a:lumMod val="75000"/>
                            <a:lumOff val="25000"/>
                          </a:schemeClr>
                        </a:solidFill>
                        <a:latin typeface="+mj-ea"/>
                        <a:ea typeface="+mj-ea"/>
                      </a:endParaRPr>
                    </a:p>
                    <a:p>
                      <a:r>
                        <a:rPr kumimoji="1" lang="ja-JP" altLang="en-US" dirty="0">
                          <a:solidFill>
                            <a:schemeClr val="tx1">
                              <a:lumMod val="75000"/>
                              <a:lumOff val="25000"/>
                            </a:schemeClr>
                          </a:solidFill>
                          <a:latin typeface="+mj-ea"/>
                          <a:ea typeface="+mj-ea"/>
                        </a:rPr>
                        <a:t>　きません。</a:t>
                      </a:r>
                      <a:endParaRPr kumimoji="1" lang="en-US" altLang="ja-JP" dirty="0">
                        <a:solidFill>
                          <a:schemeClr val="tx1">
                            <a:lumMod val="75000"/>
                            <a:lumOff val="25000"/>
                          </a:schemeClr>
                        </a:solidFill>
                        <a:latin typeface="+mj-ea"/>
                        <a:ea typeface="+mj-ea"/>
                      </a:endParaRPr>
                    </a:p>
                    <a:p>
                      <a:r>
                        <a:rPr kumimoji="1" lang="ja-JP" altLang="en-US" dirty="0">
                          <a:solidFill>
                            <a:schemeClr val="tx1">
                              <a:lumMod val="75000"/>
                              <a:lumOff val="25000"/>
                            </a:schemeClr>
                          </a:solidFill>
                          <a:latin typeface="+mj-ea"/>
                          <a:ea typeface="+mj-ea"/>
                        </a:rPr>
                        <a:t>○代引きは、代引き額を手元に用意して</a:t>
                      </a:r>
                      <a:endParaRPr kumimoji="1" lang="en-US" altLang="ja-JP" dirty="0">
                        <a:solidFill>
                          <a:schemeClr val="tx1">
                            <a:lumMod val="75000"/>
                            <a:lumOff val="25000"/>
                          </a:schemeClr>
                        </a:solidFill>
                        <a:latin typeface="+mj-ea"/>
                        <a:ea typeface="+mj-ea"/>
                      </a:endParaRPr>
                    </a:p>
                    <a:p>
                      <a:r>
                        <a:rPr kumimoji="1" lang="ja-JP" altLang="en-US" dirty="0">
                          <a:solidFill>
                            <a:schemeClr val="tx1">
                              <a:lumMod val="75000"/>
                              <a:lumOff val="25000"/>
                            </a:schemeClr>
                          </a:solidFill>
                          <a:latin typeface="+mj-ea"/>
                          <a:ea typeface="+mj-ea"/>
                        </a:rPr>
                        <a:t>　おく必要があります。</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872974">
                <a:tc vMerge="1">
                  <a:txBody>
                    <a:bodyPr/>
                    <a:lstStyle/>
                    <a:p>
                      <a:endParaRPr kumimoji="1" lang="ja-JP" altLang="en-US" dirty="0"/>
                    </a:p>
                  </a:txBody>
                  <a:tcPr/>
                </a:tc>
                <a:tc>
                  <a:txBody>
                    <a:bodyPr/>
                    <a:lstStyle/>
                    <a:p>
                      <a:r>
                        <a:rPr kumimoji="1" lang="ja-JP" altLang="en-US" sz="2000" b="1" dirty="0">
                          <a:solidFill>
                            <a:srgbClr val="00B050"/>
                          </a:solidFill>
                          <a:latin typeface="+mj-ea"/>
                          <a:ea typeface="+mj-ea"/>
                        </a:rPr>
                        <a:t>代引き</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dirty="0"/>
                    </a:p>
                  </a:txBody>
                  <a:tcPr/>
                </a:tc>
                <a:extLst>
                  <a:ext uri="{0D108BD9-81ED-4DB2-BD59-A6C34878D82A}">
                    <a16:rowId xmlns:a16="http://schemas.microsoft.com/office/drawing/2014/main" val="10005"/>
                  </a:ext>
                </a:extLst>
              </a:tr>
              <a:tr h="700919">
                <a:tc>
                  <a:txBody>
                    <a:bodyPr/>
                    <a:lstStyle/>
                    <a:p>
                      <a:pPr algn="ctr"/>
                      <a:r>
                        <a:rPr kumimoji="1" lang="ja-JP" altLang="en-US" sz="2800" b="0" dirty="0">
                          <a:solidFill>
                            <a:srgbClr val="FF0000"/>
                          </a:solidFill>
                          <a:latin typeface="HGPｺﾞｼｯｸE 見出し"/>
                          <a:ea typeface="+mj-ea"/>
                        </a:rPr>
                        <a:t>後払い</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kumimoji="1" lang="ja-JP" altLang="en-US" sz="2000" b="1" dirty="0">
                          <a:solidFill>
                            <a:srgbClr val="FF0000"/>
                          </a:solidFill>
                          <a:latin typeface="+mj-ea"/>
                          <a:ea typeface="+mj-ea"/>
                        </a:rPr>
                        <a:t>クレジットカード</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kumimoji="1" lang="ja-JP" altLang="en-US" dirty="0">
                          <a:solidFill>
                            <a:schemeClr val="tx1">
                              <a:lumMod val="75000"/>
                              <a:lumOff val="25000"/>
                            </a:schemeClr>
                          </a:solidFill>
                          <a:latin typeface="+mj-ea"/>
                          <a:ea typeface="+mj-ea"/>
                        </a:rPr>
                        <a:t>○手元にお金がない状態でも使えるため、</a:t>
                      </a:r>
                      <a:endParaRPr kumimoji="1" lang="en-US" altLang="ja-JP" dirty="0">
                        <a:solidFill>
                          <a:schemeClr val="tx1">
                            <a:lumMod val="75000"/>
                            <a:lumOff val="25000"/>
                          </a:schemeClr>
                        </a:solidFill>
                        <a:latin typeface="+mj-ea"/>
                        <a:ea typeface="+mj-ea"/>
                      </a:endParaRPr>
                    </a:p>
                    <a:p>
                      <a:r>
                        <a:rPr kumimoji="1" lang="ja-JP" altLang="en-US" dirty="0">
                          <a:solidFill>
                            <a:schemeClr val="tx1">
                              <a:lumMod val="75000"/>
                              <a:lumOff val="25000"/>
                            </a:schemeClr>
                          </a:solidFill>
                          <a:latin typeface="+mj-ea"/>
                          <a:ea typeface="+mj-ea"/>
                        </a:rPr>
                        <a:t>　使い過ぎる可能性があります。</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bl>
          </a:graphicData>
        </a:graphic>
      </p:graphicFrame>
      <p:sp>
        <p:nvSpPr>
          <p:cNvPr id="6" name="正方形/長方形 5"/>
          <p:cNvSpPr/>
          <p:nvPr/>
        </p:nvSpPr>
        <p:spPr>
          <a:xfrm>
            <a:off x="1113157" y="554037"/>
            <a:ext cx="3336180" cy="313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１．いろいろな決済方法</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3"/>
          <p:cNvSpPr>
            <a:spLocks noGrp="1"/>
          </p:cNvSpPr>
          <p:nvPr>
            <p:ph idx="1"/>
          </p:nvPr>
        </p:nvSpPr>
        <p:spPr>
          <a:xfrm>
            <a:off x="409447" y="867619"/>
            <a:ext cx="5995607" cy="446831"/>
          </a:xfrm>
        </p:spPr>
        <p:txBody>
          <a:bodyPr>
            <a:normAutofit/>
          </a:bodyPr>
          <a:lstStyle/>
          <a:p>
            <a:pPr marL="0" indent="0">
              <a:buNone/>
            </a:pPr>
            <a:r>
              <a:rPr kumimoji="1"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○決済方法のまとめ</a:t>
            </a:r>
          </a:p>
        </p:txBody>
      </p:sp>
      <p:sp>
        <p:nvSpPr>
          <p:cNvPr id="2" name="上下矢印 1"/>
          <p:cNvSpPr/>
          <p:nvPr/>
        </p:nvSpPr>
        <p:spPr>
          <a:xfrm>
            <a:off x="4331368" y="1796716"/>
            <a:ext cx="834189" cy="4333574"/>
          </a:xfrm>
          <a:prstGeom prst="up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2400" b="1" dirty="0"/>
              <a:t>QR/</a:t>
            </a:r>
            <a:r>
              <a:rPr kumimoji="1" lang="ja-JP" altLang="en-US" sz="2400" b="1" dirty="0"/>
              <a:t>バー</a:t>
            </a:r>
            <a:r>
              <a:rPr lang="ja-JP" altLang="en-US" sz="2400" b="1" dirty="0"/>
              <a:t>コード決済</a:t>
            </a:r>
            <a:endParaRPr kumimoji="1" lang="ja-JP" altLang="en-US" sz="2400" b="1" dirty="0"/>
          </a:p>
        </p:txBody>
      </p:sp>
    </p:spTree>
    <p:extLst>
      <p:ext uri="{BB962C8B-B14F-4D97-AF65-F5344CB8AC3E}">
        <p14:creationId xmlns:p14="http://schemas.microsoft.com/office/powerpoint/2010/main" val="253983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9344" y="2151992"/>
            <a:ext cx="4910137" cy="625475"/>
          </a:xfrm>
        </p:spPr>
        <p:txBody>
          <a:bodyPr/>
          <a:lstStyle/>
          <a:p>
            <a:pPr eaLnBrk="1" fontAlgn="auto" hangingPunct="1">
              <a:spcAft>
                <a:spcPts val="0"/>
              </a:spcAft>
              <a:defRPr/>
            </a:pPr>
            <a:r>
              <a:rPr lang="ja-JP" altLang="en-US" sz="3200" dirty="0"/>
              <a:t>２．クレジットカードについて</a:t>
            </a:r>
          </a:p>
        </p:txBody>
      </p:sp>
    </p:spTree>
    <p:extLst>
      <p:ext uri="{BB962C8B-B14F-4D97-AF65-F5344CB8AC3E}">
        <p14:creationId xmlns:p14="http://schemas.microsoft.com/office/powerpoint/2010/main" val="164559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235317F-B1A4-40C9-9ED5-DACA548511C7}"/>
              </a:ext>
            </a:extLst>
          </p:cNvPr>
          <p:cNvPicPr>
            <a:picLocks noChangeAspect="1"/>
          </p:cNvPicPr>
          <p:nvPr/>
        </p:nvPicPr>
        <p:blipFill>
          <a:blip r:embed="rId3"/>
          <a:stretch>
            <a:fillRect/>
          </a:stretch>
        </p:blipFill>
        <p:spPr>
          <a:xfrm>
            <a:off x="1948616" y="2449081"/>
            <a:ext cx="2362867" cy="1476000"/>
          </a:xfrm>
          <a:prstGeom prst="rect">
            <a:avLst/>
          </a:prstGeom>
          <a:effectLst>
            <a:outerShdw blurRad="50800" dist="38100" dir="2700000" algn="tl" rotWithShape="0">
              <a:prstClr val="black">
                <a:alpha val="40000"/>
              </a:prstClr>
            </a:outerShdw>
          </a:effectLst>
        </p:spPr>
      </p:pic>
      <p:sp>
        <p:nvSpPr>
          <p:cNvPr id="5" name="テキスト ボックス 4">
            <a:extLst>
              <a:ext uri="{FF2B5EF4-FFF2-40B4-BE49-F238E27FC236}">
                <a16:creationId xmlns:a16="http://schemas.microsoft.com/office/drawing/2014/main" id="{B9436691-39BA-4905-9655-8A2E10B4BF2E}"/>
              </a:ext>
            </a:extLst>
          </p:cNvPr>
          <p:cNvSpPr txBox="1"/>
          <p:nvPr/>
        </p:nvSpPr>
        <p:spPr>
          <a:xfrm>
            <a:off x="160588" y="2633125"/>
            <a:ext cx="1564708" cy="461665"/>
          </a:xfrm>
          <a:prstGeom prst="rect">
            <a:avLst/>
          </a:prstGeom>
          <a:noFill/>
        </p:spPr>
        <p:txBody>
          <a:bodyPr wrap="square" rtlCol="0">
            <a:spAutoFit/>
          </a:bodyPr>
          <a:lstStyle/>
          <a:p>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暗証番号などの秘匿</a:t>
            </a:r>
            <a:endParaRPr kumimoji="1"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情報を格納</a:t>
            </a: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0CECDD99-6F55-4739-B35D-D815052FE500}"/>
              </a:ext>
            </a:extLst>
          </p:cNvPr>
          <p:cNvPicPr>
            <a:picLocks noChangeAspect="1"/>
          </p:cNvPicPr>
          <p:nvPr/>
        </p:nvPicPr>
        <p:blipFill>
          <a:blip r:embed="rId4"/>
          <a:stretch>
            <a:fillRect/>
          </a:stretch>
        </p:blipFill>
        <p:spPr>
          <a:xfrm>
            <a:off x="5200717" y="2443283"/>
            <a:ext cx="2370928" cy="1477596"/>
          </a:xfrm>
          <a:prstGeom prst="rect">
            <a:avLst/>
          </a:prstGeom>
          <a:effectLst>
            <a:outerShdw blurRad="50800" dist="38100" dir="2700000" algn="tl" rotWithShape="0">
              <a:prstClr val="black">
                <a:alpha val="40000"/>
              </a:prstClr>
            </a:outerShdw>
          </a:effectLst>
        </p:spPr>
      </p:pic>
      <p:sp>
        <p:nvSpPr>
          <p:cNvPr id="7" name="テキスト ボックス 6">
            <a:extLst>
              <a:ext uri="{FF2B5EF4-FFF2-40B4-BE49-F238E27FC236}">
                <a16:creationId xmlns:a16="http://schemas.microsoft.com/office/drawing/2014/main" id="{F142B074-6D53-4B4A-9650-C552578F1E1D}"/>
              </a:ext>
            </a:extLst>
          </p:cNvPr>
          <p:cNvSpPr txBox="1"/>
          <p:nvPr/>
        </p:nvSpPr>
        <p:spPr>
          <a:xfrm>
            <a:off x="178866" y="2393638"/>
            <a:ext cx="1390180" cy="307777"/>
          </a:xfrm>
          <a:prstGeom prst="rect">
            <a:avLst/>
          </a:prstGeom>
          <a:noFill/>
        </p:spPr>
        <p:txBody>
          <a:bodyPr wrap="square" rtlCol="0">
            <a:spAutoFit/>
          </a:bodyPr>
          <a:lstStyle/>
          <a:p>
            <a:r>
              <a:rPr kumimoji="1"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IC</a:t>
            </a:r>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チップ</a:t>
            </a:r>
          </a:p>
        </p:txBody>
      </p:sp>
      <p:sp>
        <p:nvSpPr>
          <p:cNvPr id="8" name="テキスト ボックス 7">
            <a:extLst>
              <a:ext uri="{FF2B5EF4-FFF2-40B4-BE49-F238E27FC236}">
                <a16:creationId xmlns:a16="http://schemas.microsoft.com/office/drawing/2014/main" id="{20FC8D8F-1290-4D76-A8F2-4DF028416D51}"/>
              </a:ext>
            </a:extLst>
          </p:cNvPr>
          <p:cNvSpPr txBox="1"/>
          <p:nvPr/>
        </p:nvSpPr>
        <p:spPr>
          <a:xfrm>
            <a:off x="180638" y="3325626"/>
            <a:ext cx="1595515" cy="492443"/>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カード有効期限</a:t>
            </a:r>
            <a:endParaRPr kumimoji="1"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月</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年（下</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ケタ）</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8B44064-6EAC-4841-8735-581D8818237E}"/>
              </a:ext>
            </a:extLst>
          </p:cNvPr>
          <p:cNvSpPr txBox="1"/>
          <p:nvPr/>
        </p:nvSpPr>
        <p:spPr>
          <a:xfrm>
            <a:off x="1536134" y="4223096"/>
            <a:ext cx="1655754"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カード会員の氏名</a:t>
            </a:r>
          </a:p>
        </p:txBody>
      </p:sp>
      <p:sp>
        <p:nvSpPr>
          <p:cNvPr id="10" name="テキスト ボックス 9">
            <a:extLst>
              <a:ext uri="{FF2B5EF4-FFF2-40B4-BE49-F238E27FC236}">
                <a16:creationId xmlns:a16="http://schemas.microsoft.com/office/drawing/2014/main" id="{CC80156B-C629-46DE-8CBE-2EF68F7A7CBB}"/>
              </a:ext>
            </a:extLst>
          </p:cNvPr>
          <p:cNvSpPr txBox="1"/>
          <p:nvPr/>
        </p:nvSpPr>
        <p:spPr>
          <a:xfrm>
            <a:off x="3096426" y="4234921"/>
            <a:ext cx="1437474"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ブランドマーク</a:t>
            </a:r>
          </a:p>
        </p:txBody>
      </p:sp>
      <p:sp>
        <p:nvSpPr>
          <p:cNvPr id="11" name="テキスト ボックス 10">
            <a:extLst>
              <a:ext uri="{FF2B5EF4-FFF2-40B4-BE49-F238E27FC236}">
                <a16:creationId xmlns:a16="http://schemas.microsoft.com/office/drawing/2014/main" id="{506E7FAC-8839-43C4-BEEB-B3ECD858ABAF}"/>
              </a:ext>
            </a:extLst>
          </p:cNvPr>
          <p:cNvSpPr txBox="1"/>
          <p:nvPr/>
        </p:nvSpPr>
        <p:spPr>
          <a:xfrm>
            <a:off x="1905563" y="1979124"/>
            <a:ext cx="2767051"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カード番号（多くは</a:t>
            </a:r>
            <a:r>
              <a:rPr kumimoji="1"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16</a:t>
            </a:r>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桁</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F1B187A9-6599-49D5-AC8F-D07CD1943C8B}"/>
              </a:ext>
            </a:extLst>
          </p:cNvPr>
          <p:cNvSpPr txBox="1"/>
          <p:nvPr/>
        </p:nvSpPr>
        <p:spPr>
          <a:xfrm>
            <a:off x="5839171" y="4109260"/>
            <a:ext cx="2006341"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カード会社の連絡先</a:t>
            </a:r>
          </a:p>
        </p:txBody>
      </p:sp>
      <p:sp>
        <p:nvSpPr>
          <p:cNvPr id="13" name="テキスト ボックス 12">
            <a:extLst>
              <a:ext uri="{FF2B5EF4-FFF2-40B4-BE49-F238E27FC236}">
                <a16:creationId xmlns:a16="http://schemas.microsoft.com/office/drawing/2014/main" id="{4ECB60D3-6389-4F35-B176-CB48F646E477}"/>
              </a:ext>
            </a:extLst>
          </p:cNvPr>
          <p:cNvSpPr txBox="1"/>
          <p:nvPr/>
        </p:nvSpPr>
        <p:spPr>
          <a:xfrm>
            <a:off x="4661252" y="4069207"/>
            <a:ext cx="918594"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注意事項</a:t>
            </a:r>
          </a:p>
        </p:txBody>
      </p:sp>
      <p:sp>
        <p:nvSpPr>
          <p:cNvPr id="14" name="テキスト ボックス 13">
            <a:extLst>
              <a:ext uri="{FF2B5EF4-FFF2-40B4-BE49-F238E27FC236}">
                <a16:creationId xmlns:a16="http://schemas.microsoft.com/office/drawing/2014/main" id="{4E637790-2907-4A57-860C-B87B1A1A0807}"/>
              </a:ext>
            </a:extLst>
          </p:cNvPr>
          <p:cNvSpPr txBox="1"/>
          <p:nvPr/>
        </p:nvSpPr>
        <p:spPr>
          <a:xfrm>
            <a:off x="7876351" y="2666037"/>
            <a:ext cx="1524649" cy="523220"/>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セキュリティコード</a:t>
            </a:r>
          </a:p>
        </p:txBody>
      </p:sp>
      <p:sp>
        <p:nvSpPr>
          <p:cNvPr id="15" name="テキスト ボックス 14">
            <a:extLst>
              <a:ext uri="{FF2B5EF4-FFF2-40B4-BE49-F238E27FC236}">
                <a16:creationId xmlns:a16="http://schemas.microsoft.com/office/drawing/2014/main" id="{4280BEE2-A9ED-45C9-AB4D-5F2E4604FB03}"/>
              </a:ext>
            </a:extLst>
          </p:cNvPr>
          <p:cNvSpPr txBox="1"/>
          <p:nvPr/>
        </p:nvSpPr>
        <p:spPr>
          <a:xfrm>
            <a:off x="6285775" y="1960477"/>
            <a:ext cx="1728206" cy="307777"/>
          </a:xfrm>
          <a:prstGeom prst="rect">
            <a:avLst/>
          </a:prstGeom>
          <a:noFill/>
        </p:spPr>
        <p:txBody>
          <a:bodyPr wrap="square" rtlCol="0">
            <a:spAutoFit/>
          </a:bodyPr>
          <a:lstStyle/>
          <a:p>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磁気ストライプ</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26FB84ED-5849-4BC5-8EBE-0FDB38353DA9}"/>
              </a:ext>
            </a:extLst>
          </p:cNvPr>
          <p:cNvSpPr txBox="1"/>
          <p:nvPr/>
        </p:nvSpPr>
        <p:spPr>
          <a:xfrm>
            <a:off x="5286367" y="1960477"/>
            <a:ext cx="790297"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署名欄</a:t>
            </a:r>
          </a:p>
        </p:txBody>
      </p:sp>
      <p:cxnSp>
        <p:nvCxnSpPr>
          <p:cNvPr id="17" name="直線コネクタ 16">
            <a:extLst>
              <a:ext uri="{FF2B5EF4-FFF2-40B4-BE49-F238E27FC236}">
                <a16:creationId xmlns:a16="http://schemas.microsoft.com/office/drawing/2014/main" id="{2F4FC20D-2A10-486D-8F30-E0EDF0329859}"/>
              </a:ext>
            </a:extLst>
          </p:cNvPr>
          <p:cNvCxnSpPr>
            <a:stCxn id="16" idx="2"/>
          </p:cNvCxnSpPr>
          <p:nvPr/>
        </p:nvCxnSpPr>
        <p:spPr>
          <a:xfrm flipH="1">
            <a:off x="5666379" y="2268254"/>
            <a:ext cx="0" cy="75600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F13B2FE9-4127-48EB-B74F-4BDA45B0C710}"/>
              </a:ext>
            </a:extLst>
          </p:cNvPr>
          <p:cNvCxnSpPr>
            <a:cxnSpLocks/>
            <a:stCxn id="15" idx="2"/>
          </p:cNvCxnSpPr>
          <p:nvPr/>
        </p:nvCxnSpPr>
        <p:spPr>
          <a:xfrm>
            <a:off x="7149878" y="2268254"/>
            <a:ext cx="0" cy="39600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楕円 25">
            <a:extLst>
              <a:ext uri="{FF2B5EF4-FFF2-40B4-BE49-F238E27FC236}">
                <a16:creationId xmlns:a16="http://schemas.microsoft.com/office/drawing/2014/main" id="{8FF4D6B5-06EB-4F79-96E8-8FBF11F20634}"/>
              </a:ext>
            </a:extLst>
          </p:cNvPr>
          <p:cNvSpPr/>
          <p:nvPr/>
        </p:nvSpPr>
        <p:spPr>
          <a:xfrm>
            <a:off x="6905885" y="2822236"/>
            <a:ext cx="325128" cy="212651"/>
          </a:xfrm>
          <a:prstGeom prst="ellipse">
            <a:avLst/>
          </a:prstGeom>
          <a:noFill/>
          <a:ln w="254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20" name="直線コネクタ 19">
            <a:extLst>
              <a:ext uri="{FF2B5EF4-FFF2-40B4-BE49-F238E27FC236}">
                <a16:creationId xmlns:a16="http://schemas.microsoft.com/office/drawing/2014/main" id="{42EDE57E-C101-40E1-B917-531E724A74DA}"/>
              </a:ext>
            </a:extLst>
          </p:cNvPr>
          <p:cNvCxnSpPr>
            <a:cxnSpLocks/>
            <a:stCxn id="14" idx="1"/>
            <a:endCxn id="19" idx="6"/>
          </p:cNvCxnSpPr>
          <p:nvPr/>
        </p:nvCxnSpPr>
        <p:spPr>
          <a:xfrm flipH="1">
            <a:off x="7231013" y="2927647"/>
            <a:ext cx="645338" cy="915"/>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CAD0429F-6DB7-4B35-837B-DE4777DCA5D3}"/>
              </a:ext>
            </a:extLst>
          </p:cNvPr>
          <p:cNvCxnSpPr>
            <a:cxnSpLocks/>
          </p:cNvCxnSpPr>
          <p:nvPr/>
        </p:nvCxnSpPr>
        <p:spPr>
          <a:xfrm flipV="1">
            <a:off x="5154175" y="3571847"/>
            <a:ext cx="224038" cy="524062"/>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59ECB8F8-1B6E-4569-A41B-50CF577FC0B3}"/>
              </a:ext>
            </a:extLst>
          </p:cNvPr>
          <p:cNvCxnSpPr>
            <a:cxnSpLocks/>
          </p:cNvCxnSpPr>
          <p:nvPr/>
        </p:nvCxnSpPr>
        <p:spPr>
          <a:xfrm>
            <a:off x="6842342" y="3843248"/>
            <a:ext cx="0" cy="25266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B254714E-3FA7-4567-9684-0B0CA8AC5CA3}"/>
              </a:ext>
            </a:extLst>
          </p:cNvPr>
          <p:cNvCxnSpPr>
            <a:cxnSpLocks/>
          </p:cNvCxnSpPr>
          <p:nvPr/>
        </p:nvCxnSpPr>
        <p:spPr>
          <a:xfrm>
            <a:off x="3967596" y="3538412"/>
            <a:ext cx="0" cy="672925"/>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207285AB-B61D-42D5-BA84-8A24ADB7CAC9}"/>
              </a:ext>
            </a:extLst>
          </p:cNvPr>
          <p:cNvCxnSpPr>
            <a:cxnSpLocks/>
          </p:cNvCxnSpPr>
          <p:nvPr/>
        </p:nvCxnSpPr>
        <p:spPr>
          <a:xfrm>
            <a:off x="2625437" y="3751219"/>
            <a:ext cx="0" cy="505578"/>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直線コネクタ 24">
            <a:extLst>
              <a:ext uri="{FF2B5EF4-FFF2-40B4-BE49-F238E27FC236}">
                <a16:creationId xmlns:a16="http://schemas.microsoft.com/office/drawing/2014/main" id="{10245D91-8E3B-410C-8658-0D714C143724}"/>
              </a:ext>
            </a:extLst>
          </p:cNvPr>
          <p:cNvCxnSpPr>
            <a:cxnSpLocks/>
          </p:cNvCxnSpPr>
          <p:nvPr/>
        </p:nvCxnSpPr>
        <p:spPr>
          <a:xfrm flipH="1" flipV="1">
            <a:off x="1685237" y="2785210"/>
            <a:ext cx="489931" cy="1"/>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71C6D9C9-84A8-4B21-B5DA-0701BA23E35C}"/>
              </a:ext>
            </a:extLst>
          </p:cNvPr>
          <p:cNvCxnSpPr>
            <a:cxnSpLocks/>
          </p:cNvCxnSpPr>
          <p:nvPr/>
        </p:nvCxnSpPr>
        <p:spPr>
          <a:xfrm flipH="1" flipV="1">
            <a:off x="1631114" y="3459475"/>
            <a:ext cx="445392" cy="1"/>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直線コネクタ 26">
            <a:extLst>
              <a:ext uri="{FF2B5EF4-FFF2-40B4-BE49-F238E27FC236}">
                <a16:creationId xmlns:a16="http://schemas.microsoft.com/office/drawing/2014/main" id="{1317D180-BB4D-4966-A76B-534F9CA63D1D}"/>
              </a:ext>
            </a:extLst>
          </p:cNvPr>
          <p:cNvCxnSpPr/>
          <p:nvPr/>
        </p:nvCxnSpPr>
        <p:spPr>
          <a:xfrm flipH="1">
            <a:off x="3237368" y="2297534"/>
            <a:ext cx="0" cy="82800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3" name="正方形/長方形 42"/>
          <p:cNvSpPr/>
          <p:nvPr/>
        </p:nvSpPr>
        <p:spPr>
          <a:xfrm>
            <a:off x="7273747" y="3207915"/>
            <a:ext cx="235128" cy="226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F1B187A9-6599-49D5-AC8F-D07CD1943C8B}"/>
              </a:ext>
            </a:extLst>
          </p:cNvPr>
          <p:cNvSpPr txBox="1"/>
          <p:nvPr/>
        </p:nvSpPr>
        <p:spPr>
          <a:xfrm>
            <a:off x="7710932" y="3992820"/>
            <a:ext cx="2006341" cy="523220"/>
          </a:xfrm>
          <a:prstGeom prst="rect">
            <a:avLst/>
          </a:prstGeom>
          <a:noFill/>
        </p:spPr>
        <p:txBody>
          <a:bodyPr wrap="square" rtlCol="0">
            <a:spAutoFit/>
          </a:bodyPr>
          <a:lstStyle/>
          <a:p>
            <a:r>
              <a:rPr kumimoji="1"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ATM</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における</a:t>
            </a:r>
            <a:endParaRPr kumimoji="1"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アクセプタンスマーク</a:t>
            </a:r>
          </a:p>
        </p:txBody>
      </p:sp>
      <p:cxnSp>
        <p:nvCxnSpPr>
          <p:cNvPr id="51" name="直線コネクタ 50">
            <a:extLst>
              <a:ext uri="{FF2B5EF4-FFF2-40B4-BE49-F238E27FC236}">
                <a16:creationId xmlns:a16="http://schemas.microsoft.com/office/drawing/2014/main" id="{59ECB8F8-1B6E-4569-A41B-50CF577FC0B3}"/>
              </a:ext>
            </a:extLst>
          </p:cNvPr>
          <p:cNvCxnSpPr>
            <a:cxnSpLocks/>
            <a:stCxn id="43" idx="2"/>
          </p:cNvCxnSpPr>
          <p:nvPr/>
        </p:nvCxnSpPr>
        <p:spPr>
          <a:xfrm>
            <a:off x="7391311" y="3434012"/>
            <a:ext cx="602321" cy="486867"/>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5" name="タイトル 1"/>
          <p:cNvSpPr>
            <a:spLocks noGrp="1"/>
          </p:cNvSpPr>
          <p:nvPr>
            <p:ph type="title"/>
          </p:nvPr>
        </p:nvSpPr>
        <p:spPr>
          <a:xfrm>
            <a:off x="337524" y="956647"/>
            <a:ext cx="7947918" cy="552673"/>
          </a:xfrm>
        </p:spPr>
        <p:txBody>
          <a:bodyPr/>
          <a:lstStyle/>
          <a:p>
            <a:r>
              <a:rPr kumimoji="1" lang="ja-JP" altLang="en-US" sz="32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○クレジットカードの一般的な仕様</a:t>
            </a:r>
          </a:p>
        </p:txBody>
      </p:sp>
      <p:sp>
        <p:nvSpPr>
          <p:cNvPr id="56" name="正方形/長方形 55"/>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２．クレジットカードについて</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0" name="直線コネクタ 69"/>
          <p:cNvCxnSpPr/>
          <p:nvPr/>
        </p:nvCxnSpPr>
        <p:spPr>
          <a:xfrm flipH="1">
            <a:off x="3657600" y="4439309"/>
            <a:ext cx="5276" cy="35728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648000" y="1603511"/>
            <a:ext cx="0" cy="466448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1346810" y="1501808"/>
            <a:ext cx="1107996"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［表面］</a:t>
            </a:r>
          </a:p>
        </p:txBody>
      </p:sp>
      <p:sp>
        <p:nvSpPr>
          <p:cNvPr id="77" name="テキスト ボックス 76"/>
          <p:cNvSpPr txBox="1"/>
          <p:nvPr/>
        </p:nvSpPr>
        <p:spPr>
          <a:xfrm>
            <a:off x="4672615" y="1507125"/>
            <a:ext cx="1107996"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［裏面］</a:t>
            </a:r>
          </a:p>
        </p:txBody>
      </p:sp>
      <p:sp>
        <p:nvSpPr>
          <p:cNvPr id="49" name="テキスト ボックス 48"/>
          <p:cNvSpPr txBox="1"/>
          <p:nvPr/>
        </p:nvSpPr>
        <p:spPr>
          <a:xfrm>
            <a:off x="10391" y="5206524"/>
            <a:ext cx="2181559" cy="954107"/>
          </a:xfrm>
          <a:prstGeom prst="rect">
            <a:avLst/>
          </a:prstGeom>
          <a:noFill/>
        </p:spPr>
        <p:txBody>
          <a:bodyPr wrap="square" rtlCol="0">
            <a:spAutoFit/>
          </a:bodyPr>
          <a:lstStyle/>
          <a:p>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最近は表面にカード</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番号やカード有効期</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限の記載がないカー</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ドもある</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2073369" y="4636312"/>
            <a:ext cx="2460531" cy="1477328"/>
          </a:xfrm>
          <a:prstGeom prst="rect">
            <a:avLst/>
          </a:prstGeom>
          <a:solidFill>
            <a:schemeClr val="accent6">
              <a:lumMod val="40000"/>
              <a:lumOff val="60000"/>
            </a:schemeClr>
          </a:solid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VISA</a:t>
            </a:r>
          </a:p>
          <a:p>
            <a:r>
              <a:rPr lang="ja-JP" altLang="en-US"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Mastercard</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JCB</a:t>
            </a:r>
          </a:p>
          <a:p>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American Express</a:t>
            </a:r>
          </a:p>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Diners Club</a:t>
            </a:r>
            <a:endParaRPr kumimoji="1" lang="ja-JP" altLang="en-US" dirty="0">
              <a:latin typeface="メイリオ" panose="020B0604030504040204" pitchFamily="50" charset="-128"/>
              <a:ea typeface="メイリオ" panose="020B0604030504040204" pitchFamily="50" charset="-128"/>
            </a:endParaRPr>
          </a:p>
        </p:txBody>
      </p:sp>
      <p:sp>
        <p:nvSpPr>
          <p:cNvPr id="53" name="テキスト ボックス 52"/>
          <p:cNvSpPr txBox="1"/>
          <p:nvPr/>
        </p:nvSpPr>
        <p:spPr>
          <a:xfrm>
            <a:off x="4853551" y="5369558"/>
            <a:ext cx="2666945" cy="738664"/>
          </a:xfrm>
          <a:prstGeom prst="rect">
            <a:avLst/>
          </a:prstGeom>
          <a:noFill/>
        </p:spPr>
        <p:txBody>
          <a:bodyPr wrap="square" rtlCol="0">
            <a:spAutoFit/>
          </a:bodyPr>
          <a:lstStyle/>
          <a:p>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最近は裏面にカード番号や</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カード有効期限を記載して </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いるカードもある</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7" name="直線コネクタ 56"/>
          <p:cNvCxnSpPr/>
          <p:nvPr/>
        </p:nvCxnSpPr>
        <p:spPr>
          <a:xfrm flipH="1">
            <a:off x="8708826" y="4439309"/>
            <a:ext cx="5276" cy="35728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8077929" y="4796589"/>
            <a:ext cx="1261793" cy="646331"/>
          </a:xfrm>
          <a:prstGeom prst="rect">
            <a:avLst/>
          </a:prstGeom>
          <a:solidFill>
            <a:schemeClr val="accent6">
              <a:lumMod val="40000"/>
              <a:lumOff val="60000"/>
            </a:schemeClr>
          </a:solidFill>
        </p:spPr>
        <p:txBody>
          <a:bodyPr wrap="square" rtlCol="0">
            <a:spAutoFit/>
          </a:bodyPr>
          <a:lstStyle/>
          <a:p>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Cirrus</a:t>
            </a:r>
          </a:p>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PLUS</a:t>
            </a:r>
          </a:p>
        </p:txBody>
      </p:sp>
    </p:spTree>
    <p:extLst>
      <p:ext uri="{BB962C8B-B14F-4D97-AF65-F5344CB8AC3E}">
        <p14:creationId xmlns:p14="http://schemas.microsoft.com/office/powerpoint/2010/main" val="4407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6968" y="864367"/>
            <a:ext cx="7947918" cy="552673"/>
          </a:xfrm>
        </p:spPr>
        <p:txBody>
          <a:bodyPr/>
          <a:lstStyle/>
          <a:p>
            <a:r>
              <a:rPr kumimoji="1" lang="ja-JP" altLang="en-US" sz="32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○クレジットは三者間契約</a:t>
            </a:r>
          </a:p>
        </p:txBody>
      </p:sp>
      <p:sp>
        <p:nvSpPr>
          <p:cNvPr id="11" name="正方形/長方形 10"/>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２．クレジットカードについて</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5177462" y="1834476"/>
            <a:ext cx="4330810" cy="403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吹き出し 11"/>
          <p:cNvSpPr/>
          <p:nvPr/>
        </p:nvSpPr>
        <p:spPr>
          <a:xfrm>
            <a:off x="7600203" y="1545656"/>
            <a:ext cx="1368236" cy="577641"/>
          </a:xfrm>
          <a:prstGeom prst="wedgeRoundRectCallout">
            <a:avLst>
              <a:gd name="adj1" fmla="val -52962"/>
              <a:gd name="adj2" fmla="val 8885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売買契約</a:t>
            </a:r>
          </a:p>
        </p:txBody>
      </p:sp>
      <p:sp>
        <p:nvSpPr>
          <p:cNvPr id="13" name="角丸四角形吹き出し 12"/>
          <p:cNvSpPr/>
          <p:nvPr/>
        </p:nvSpPr>
        <p:spPr>
          <a:xfrm>
            <a:off x="8129408" y="4819255"/>
            <a:ext cx="1678062" cy="577641"/>
          </a:xfrm>
          <a:prstGeom prst="wedgeRoundRectCallout">
            <a:avLst>
              <a:gd name="adj1" fmla="val -51678"/>
              <a:gd name="adj2" fmla="val -87276"/>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加盟店契約</a:t>
            </a:r>
          </a:p>
        </p:txBody>
      </p:sp>
      <p:sp>
        <p:nvSpPr>
          <p:cNvPr id="14" name="角丸四角形吹き出し 13"/>
          <p:cNvSpPr/>
          <p:nvPr/>
        </p:nvSpPr>
        <p:spPr>
          <a:xfrm>
            <a:off x="4024612" y="4556599"/>
            <a:ext cx="2076476" cy="929507"/>
          </a:xfrm>
          <a:prstGeom prst="wedgeRoundRectCallout">
            <a:avLst>
              <a:gd name="adj1" fmla="val 52424"/>
              <a:gd name="adj2" fmla="val -85188"/>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立替払契約</a:t>
            </a:r>
            <a:endParaRPr kumimoji="1"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カード会員契約</a:t>
            </a:r>
            <a:endPar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コンテンツ プレースホルダー 3"/>
          <p:cNvSpPr txBox="1">
            <a:spLocks/>
          </p:cNvSpPr>
          <p:nvPr/>
        </p:nvSpPr>
        <p:spPr>
          <a:xfrm>
            <a:off x="156170" y="1505727"/>
            <a:ext cx="5021291" cy="2491470"/>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5"/>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6"/>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7"/>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8"/>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9"/>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Tx/>
              <a:buNone/>
            </a:pP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・クレジットカードは、</a:t>
            </a: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利用者、加盟店、クレジット</a:t>
            </a: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カード会社の三者による契約。</a:t>
            </a: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1800"/>
              </a:spcBef>
              <a:buFontTx/>
              <a:buNone/>
            </a:pP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・ショッピング（買い物）のほか</a:t>
            </a: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キャッシング（現金の借入）に</a:t>
            </a: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使える。</a:t>
            </a: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endParaRPr lang="en-US" altLang="ja-JP"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r>
              <a:rPr lang="ja-JP" altLang="en-US"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ショッピングは</a:t>
            </a:r>
            <a:r>
              <a:rPr lang="ja-JP" altLang="en-US"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割賦販売法</a:t>
            </a:r>
            <a:endParaRPr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r>
              <a:rPr lang="ja-JP" altLang="en-US"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キャッシングは</a:t>
            </a:r>
            <a:r>
              <a:rPr lang="ja-JP" altLang="en-US"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貸金業法</a:t>
            </a:r>
            <a:endParaRPr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0163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animEffect transition="in" filter="fade">
                                      <p:cBhvr>
                                        <p:cTn id="35" dur="500"/>
                                        <p:tgtEl>
                                          <p:spTgt spid="15">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xEl>
                                              <p:pRg st="6" end="6"/>
                                            </p:txEl>
                                          </p:spTgt>
                                        </p:tgtEl>
                                        <p:attrNameLst>
                                          <p:attrName>style.visibility</p:attrName>
                                        </p:attrNameLst>
                                      </p:cBhvr>
                                      <p:to>
                                        <p:strVal val="visible"/>
                                      </p:to>
                                    </p:set>
                                    <p:animEffect transition="in" filter="fade">
                                      <p:cBhvr>
                                        <p:cTn id="38" dur="500"/>
                                        <p:tgtEl>
                                          <p:spTgt spid="15">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xEl>
                                              <p:pRg st="8" end="8"/>
                                            </p:txEl>
                                          </p:spTgt>
                                        </p:tgtEl>
                                        <p:attrNameLst>
                                          <p:attrName>style.visibility</p:attrName>
                                        </p:attrNameLst>
                                      </p:cBhvr>
                                      <p:to>
                                        <p:strVal val="visible"/>
                                      </p:to>
                                    </p:set>
                                    <p:animEffect transition="in" filter="fade">
                                      <p:cBhvr>
                                        <p:cTn id="41" dur="500"/>
                                        <p:tgtEl>
                                          <p:spTgt spid="15">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xEl>
                                              <p:pRg st="9" end="9"/>
                                            </p:txEl>
                                          </p:spTgt>
                                        </p:tgtEl>
                                        <p:attrNameLst>
                                          <p:attrName>style.visibility</p:attrName>
                                        </p:attrNameLst>
                                      </p:cBhvr>
                                      <p:to>
                                        <p:strVal val="visible"/>
                                      </p:to>
                                    </p:set>
                                    <p:animEffect transition="in" filter="fade">
                                      <p:cBhvr>
                                        <p:cTn id="44"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154769" y="857250"/>
            <a:ext cx="9655981"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２．クレジットカードについて</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2573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87793" y="842879"/>
            <a:ext cx="7947918" cy="552673"/>
          </a:xfrm>
        </p:spPr>
        <p:txBody>
          <a:bodyPr/>
          <a:lstStyle/>
          <a:p>
            <a:r>
              <a:rPr kumimoji="1"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○利用限度額について</a:t>
            </a:r>
          </a:p>
        </p:txBody>
      </p:sp>
      <p:sp>
        <p:nvSpPr>
          <p:cNvPr id="33" name="正方形/長方形 32"/>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２．クレジットカードについて</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8" name="Picture 6" descr="C:\Users\fujiwara\Desktop\tsuika\tsuika\341-0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112141" y="1271832"/>
            <a:ext cx="9677533" cy="429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テキスト ボックス 8"/>
          <p:cNvSpPr txBox="1">
            <a:spLocks noChangeArrowheads="1"/>
          </p:cNvSpPr>
          <p:nvPr/>
        </p:nvSpPr>
        <p:spPr bwMode="auto">
          <a:xfrm>
            <a:off x="425817" y="5153820"/>
            <a:ext cx="5217997" cy="30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92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defRPr/>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手数料などは考慮していません。 </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支払い日が、翌々月の場合。</a:t>
            </a:r>
          </a:p>
        </p:txBody>
      </p:sp>
      <p:sp>
        <p:nvSpPr>
          <p:cNvPr id="2" name="テキスト ボックス 1"/>
          <p:cNvSpPr txBox="1"/>
          <p:nvPr/>
        </p:nvSpPr>
        <p:spPr>
          <a:xfrm>
            <a:off x="624205" y="5604440"/>
            <a:ext cx="9903587" cy="646331"/>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利用限度額をあらかじめ決められていた額から引き下げることや、</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一時的に引き上げることも可能。</a:t>
            </a:r>
          </a:p>
        </p:txBody>
      </p:sp>
    </p:spTree>
    <p:extLst>
      <p:ext uri="{BB962C8B-B14F-4D97-AF65-F5344CB8AC3E}">
        <p14:creationId xmlns:p14="http://schemas.microsoft.com/office/powerpoint/2010/main" val="723808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488" y="3394445"/>
            <a:ext cx="9157395" cy="26445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タイトル 2"/>
          <p:cNvSpPr>
            <a:spLocks noGrp="1"/>
          </p:cNvSpPr>
          <p:nvPr>
            <p:ph type="title"/>
          </p:nvPr>
        </p:nvSpPr>
        <p:spPr>
          <a:xfrm>
            <a:off x="287793" y="842879"/>
            <a:ext cx="7947918" cy="552673"/>
          </a:xfrm>
        </p:spPr>
        <p:txBody>
          <a:bodyPr/>
          <a:lstStyle/>
          <a:p>
            <a:r>
              <a:rPr kumimoji="1"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○クレジットカードによる支払い方法（その１）</a:t>
            </a:r>
          </a:p>
        </p:txBody>
      </p:sp>
      <p:sp>
        <p:nvSpPr>
          <p:cNvPr id="12" name="正方形/長方形 11"/>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２．クレジットカードについて</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310029" y="1263777"/>
            <a:ext cx="9348314" cy="2077492"/>
          </a:xfrm>
          <a:prstGeom prst="rect">
            <a:avLst/>
          </a:prstGeom>
          <a:noFill/>
        </p:spPr>
        <p:txBody>
          <a:bodyPr wrap="square" rtlCol="0">
            <a:spAutoFit/>
          </a:bodyPr>
          <a:lstStyle/>
          <a:p>
            <a:pPr>
              <a:spcAft>
                <a:spcPts val="600"/>
              </a:spcAft>
            </a:pPr>
            <a:r>
              <a:rPr lang="ja-JP" altLang="en-US" sz="2800" b="1" dirty="0">
                <a:solidFill>
                  <a:srgbClr val="F79600"/>
                </a:solidFill>
                <a:latin typeface="メイリオ" panose="020B0604030504040204" pitchFamily="50" charset="-128"/>
                <a:ea typeface="メイリオ" panose="020B0604030504040204" pitchFamily="50" charset="-128"/>
                <a:cs typeface="メイリオ" panose="020B0604030504040204" pitchFamily="50" charset="-128"/>
              </a:rPr>
              <a:t>①一括払い</a:t>
            </a:r>
            <a:endParaRPr lang="en-US" altLang="ja-JP" sz="2800" b="1" dirty="0">
              <a:solidFill>
                <a:srgbClr val="F79600"/>
              </a:solidFill>
              <a:latin typeface="メイリオ" panose="020B0604030504040204" pitchFamily="50" charset="-128"/>
              <a:ea typeface="メイリオ" panose="020B0604030504040204" pitchFamily="50" charset="-128"/>
              <a:cs typeface="メイリオ" panose="020B0604030504040204" pitchFamily="50" charset="-128"/>
            </a:endParaRPr>
          </a:p>
          <a:p>
            <a:pPr marL="542925" indent="-271463">
              <a:buFont typeface="Wingdings" pitchFamily="2" charset="2"/>
              <a:buChar char="l"/>
            </a:pPr>
            <a:r>
              <a:rPr kumimoji="1" lang="ja-JP" altLang="en-US" sz="2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利用代金を、翌月（または翌々月）に一括で支払う。</a:t>
            </a:r>
            <a:endParaRPr kumimoji="1" lang="en-US" altLang="ja-JP" sz="2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542925" indent="-271463">
              <a:buFont typeface="Wingdings" pitchFamily="2" charset="2"/>
              <a:buChar char="l"/>
            </a:pP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次のボーナス月に利用代金を一括で支払う「ボーナス一括払い」という方法もある。</a:t>
            </a:r>
            <a:endPar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542925" indent="-271463">
              <a:buFont typeface="Wingdings" pitchFamily="2" charset="2"/>
              <a:buChar char="l"/>
            </a:pP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手数料はかからない。</a:t>
            </a:r>
            <a:endParaRPr kumimoji="1" lang="ja-JP" altLang="en-US" sz="2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4314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10028" y="1316176"/>
            <a:ext cx="9316293" cy="2139047"/>
          </a:xfrm>
          <a:prstGeom prst="rect">
            <a:avLst/>
          </a:prstGeom>
          <a:noFill/>
        </p:spPr>
        <p:txBody>
          <a:bodyPr wrap="square" rtlCol="0">
            <a:spAutoFit/>
          </a:bodyPr>
          <a:lstStyle/>
          <a:p>
            <a:pPr>
              <a:spcAft>
                <a:spcPts val="600"/>
              </a:spcAft>
            </a:pPr>
            <a:r>
              <a:rPr lang="ja-JP" altLang="en-US" sz="2800" b="1" dirty="0">
                <a:solidFill>
                  <a:srgbClr val="F79600"/>
                </a:solidFill>
                <a:latin typeface="メイリオ" panose="020B0604030504040204" pitchFamily="50" charset="-128"/>
                <a:ea typeface="メイリオ" panose="020B0604030504040204" pitchFamily="50" charset="-128"/>
                <a:cs typeface="メイリオ" panose="020B0604030504040204" pitchFamily="50" charset="-128"/>
              </a:rPr>
              <a:t>②分割払い</a:t>
            </a:r>
            <a:endParaRPr lang="en-US" altLang="ja-JP" sz="2800" b="1" dirty="0">
              <a:solidFill>
                <a:srgbClr val="F79600"/>
              </a:solidFill>
              <a:latin typeface="メイリオ" panose="020B0604030504040204" pitchFamily="50" charset="-128"/>
              <a:ea typeface="メイリオ" panose="020B0604030504040204" pitchFamily="50" charset="-128"/>
              <a:cs typeface="メイリオ" panose="020B0604030504040204" pitchFamily="50" charset="-128"/>
            </a:endParaRPr>
          </a:p>
          <a:p>
            <a:pPr marL="542925" indent="-271463">
              <a:buFont typeface="Wingdings" pitchFamily="2" charset="2"/>
              <a:buChar char="l"/>
            </a:pPr>
            <a:r>
              <a:rPr kumimoji="1"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利用代金を</a:t>
            </a:r>
            <a:r>
              <a:rPr kumimoji="1"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a:t>
            </a:r>
            <a:r>
              <a:rPr kumimoji="1"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a:t>
            </a:r>
            <a:r>
              <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回など</a:t>
            </a:r>
            <a:r>
              <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指定する回数に分けて支払う</a:t>
            </a:r>
            <a:r>
              <a:rPr kumimoji="1"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方法。</a:t>
            </a:r>
            <a:endParaRPr kumimoji="1"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71462"/>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借入れ金利にあたる手数料が</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かかる（ただし、</a:t>
            </a:r>
            <a:r>
              <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回払いまでは手数料が</a:t>
            </a:r>
            <a:r>
              <a:rPr lang="ja-JP" altLang="en-US" sz="2000"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かか</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71462"/>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らないのが一般的） 。</a:t>
            </a:r>
            <a:endParaRPr kumimoji="1"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542925" indent="-271463">
              <a:buFont typeface="Wingdings" pitchFamily="2" charset="2"/>
              <a:buChar char="l"/>
            </a:pPr>
            <a:r>
              <a:rPr kumimoji="1"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分割回数が多いほど、</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１回</a:t>
            </a:r>
            <a:r>
              <a:rPr kumimoji="1"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に支払う金額は減らせるが、手数料が高くなる</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（手数料が最高で年利</a:t>
            </a:r>
            <a:r>
              <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％程度に相当する事例もある）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5504" y="3561655"/>
            <a:ext cx="5492496" cy="27914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タイトル 2"/>
          <p:cNvSpPr>
            <a:spLocks noGrp="1"/>
          </p:cNvSpPr>
          <p:nvPr>
            <p:ph type="title"/>
          </p:nvPr>
        </p:nvSpPr>
        <p:spPr>
          <a:xfrm>
            <a:off x="287793" y="842879"/>
            <a:ext cx="7947918" cy="552673"/>
          </a:xfrm>
        </p:spPr>
        <p:txBody>
          <a:bodyPr/>
          <a:lstStyle/>
          <a:p>
            <a:r>
              <a:rPr kumimoji="1"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○クレジットカードによる支払い方法（その２）</a:t>
            </a:r>
          </a:p>
        </p:txBody>
      </p:sp>
      <p:sp>
        <p:nvSpPr>
          <p:cNvPr id="16" name="円形吹き出し 15"/>
          <p:cNvSpPr/>
          <p:nvPr/>
        </p:nvSpPr>
        <p:spPr>
          <a:xfrm>
            <a:off x="7361635" y="3455223"/>
            <a:ext cx="1748152" cy="663379"/>
          </a:xfrm>
          <a:prstGeom prst="wedgeEllipseCallout">
            <a:avLst>
              <a:gd name="adj1" fmla="val -71508"/>
              <a:gd name="adj2" fmla="val 55032"/>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＋手数料</a:t>
            </a:r>
          </a:p>
        </p:txBody>
      </p:sp>
      <p:sp>
        <p:nvSpPr>
          <p:cNvPr id="17" name="円形吹き出し 16"/>
          <p:cNvSpPr/>
          <p:nvPr/>
        </p:nvSpPr>
        <p:spPr>
          <a:xfrm>
            <a:off x="7361635" y="4294233"/>
            <a:ext cx="1748152" cy="663379"/>
          </a:xfrm>
          <a:prstGeom prst="wedgeEllipseCallout">
            <a:avLst>
              <a:gd name="adj1" fmla="val -71508"/>
              <a:gd name="adj2" fmla="val 55032"/>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＋手数料</a:t>
            </a:r>
          </a:p>
        </p:txBody>
      </p:sp>
      <p:sp>
        <p:nvSpPr>
          <p:cNvPr id="18" name="円形吹き出し 17"/>
          <p:cNvSpPr/>
          <p:nvPr/>
        </p:nvSpPr>
        <p:spPr>
          <a:xfrm>
            <a:off x="7361635" y="5066101"/>
            <a:ext cx="1748152" cy="663379"/>
          </a:xfrm>
          <a:prstGeom prst="wedgeEllipseCallout">
            <a:avLst>
              <a:gd name="adj1" fmla="val -71508"/>
              <a:gd name="adj2" fmla="val 55032"/>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＋手数料</a:t>
            </a:r>
          </a:p>
        </p:txBody>
      </p:sp>
      <p:sp>
        <p:nvSpPr>
          <p:cNvPr id="12" name="正方形/長方形 11"/>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２．クレジットカードについて</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46501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84602" y="1300389"/>
            <a:ext cx="9092747" cy="1754326"/>
          </a:xfrm>
          <a:prstGeom prst="rect">
            <a:avLst/>
          </a:prstGeom>
        </p:spPr>
        <p:txBody>
          <a:bodyPr wrap="square">
            <a:spAutoFit/>
          </a:bodyPr>
          <a:lstStyle/>
          <a:p>
            <a:pPr marL="90488" indent="-90488"/>
            <a:r>
              <a:rPr lang="ja-JP" altLang="en-US" sz="2800" b="1" dirty="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a:solidFill>
                  <a:srgbClr val="F79600"/>
                </a:solidFill>
                <a:latin typeface="メイリオ" panose="020B0604030504040204" pitchFamily="50" charset="-128"/>
                <a:ea typeface="メイリオ" panose="020B0604030504040204" pitchFamily="50" charset="-128"/>
                <a:cs typeface="メイリオ" panose="020B0604030504040204" pitchFamily="50" charset="-128"/>
              </a:rPr>
              <a:t>③リボルビング払い</a:t>
            </a:r>
            <a:endParaRPr lang="en-US" altLang="ja-JP" sz="2000" dirty="0">
              <a:solidFill>
                <a:srgbClr val="F79600"/>
              </a:solidFill>
              <a:latin typeface="メイリオ" panose="020B0604030504040204" pitchFamily="50" charset="-128"/>
              <a:ea typeface="メイリオ" panose="020B0604030504040204" pitchFamily="50" charset="-128"/>
              <a:cs typeface="メイリオ" panose="020B0604030504040204" pitchFamily="50" charset="-128"/>
            </a:endParaRPr>
          </a:p>
          <a:p>
            <a:pPr marL="800100" lvl="1" indent="-342900">
              <a:buFont typeface="Wingdings" pitchFamily="2" charset="2"/>
              <a:buChar char="l"/>
            </a:pP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毎月の支払い額を、</a:t>
            </a: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利用代金の残高に対して「一定額または一定率」に決めて、残高がなくなるまで支払う</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方法。借入れ金利にあたる手数料がかかる。</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00100" lvl="1" indent="-342900">
              <a:buFont typeface="Wingdings" pitchFamily="2" charset="2"/>
              <a:buChar char="l"/>
            </a:pP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リボルビングとは、「回転」という意味。</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560" y="3425452"/>
            <a:ext cx="1109233" cy="65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071" y="3923545"/>
            <a:ext cx="1833404" cy="1716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600" y="3963689"/>
            <a:ext cx="1580111" cy="1905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8982" y="3380737"/>
            <a:ext cx="618191" cy="801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172" y="3444038"/>
            <a:ext cx="46782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曲線コネクタ 3"/>
          <p:cNvCxnSpPr>
            <a:endCxn id="2" idx="3"/>
          </p:cNvCxnSpPr>
          <p:nvPr/>
        </p:nvCxnSpPr>
        <p:spPr>
          <a:xfrm rot="10800000" flipV="1">
            <a:off x="4430045" y="5274943"/>
            <a:ext cx="343078" cy="279125"/>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ホームベース 1"/>
          <p:cNvSpPr/>
          <p:nvPr/>
        </p:nvSpPr>
        <p:spPr>
          <a:xfrm rot="20266401">
            <a:off x="3391354" y="5620417"/>
            <a:ext cx="1078770" cy="27537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万円</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左中かっこ 11"/>
          <p:cNvSpPr/>
          <p:nvPr/>
        </p:nvSpPr>
        <p:spPr>
          <a:xfrm>
            <a:off x="4955847" y="3428520"/>
            <a:ext cx="624114" cy="253032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1632114" y="3334588"/>
            <a:ext cx="1620957" cy="584775"/>
          </a:xfrm>
          <a:prstGeom prst="rect">
            <a:avLst/>
          </a:prstGeom>
          <a:noFill/>
        </p:spPr>
        <p:txBody>
          <a:bodyPr wrap="none" rtlCol="0">
            <a:spAutoFit/>
          </a:bodyPr>
          <a:lstStyle/>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月に２万円ずつ</a:t>
            </a:r>
            <a:endPar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返すわ！</a:t>
            </a:r>
          </a:p>
        </p:txBody>
      </p:sp>
      <p:sp>
        <p:nvSpPr>
          <p:cNvPr id="14" name="テキスト ボックス 13"/>
          <p:cNvSpPr txBox="1"/>
          <p:nvPr/>
        </p:nvSpPr>
        <p:spPr>
          <a:xfrm>
            <a:off x="5413711" y="3560413"/>
            <a:ext cx="646331" cy="369332"/>
          </a:xfrm>
          <a:prstGeom prst="rect">
            <a:avLst/>
          </a:prstGeom>
          <a:noFill/>
        </p:spPr>
        <p:txBody>
          <a:bodyPr wrap="none" rtlCol="0">
            <a:spAutoFit/>
          </a:bodyPr>
          <a:lstStyle/>
          <a:p>
            <a:r>
              <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１回</a:t>
            </a: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067" y="4089795"/>
            <a:ext cx="1109233" cy="65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21"/>
          <p:cNvSpPr txBox="1"/>
          <p:nvPr/>
        </p:nvSpPr>
        <p:spPr>
          <a:xfrm>
            <a:off x="5438218" y="4224756"/>
            <a:ext cx="646331" cy="369332"/>
          </a:xfrm>
          <a:prstGeom prst="rect">
            <a:avLst/>
          </a:prstGeom>
          <a:noFill/>
        </p:spPr>
        <p:txBody>
          <a:bodyPr wrap="none" rtlCol="0">
            <a:spAutoFit/>
          </a:bodyPr>
          <a:lstStyle/>
          <a:p>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a:t>
            </a:r>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842" y="4757570"/>
            <a:ext cx="1109233" cy="65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5440993" y="4892531"/>
            <a:ext cx="646331" cy="369332"/>
          </a:xfrm>
          <a:prstGeom prst="rect">
            <a:avLst/>
          </a:prstGeom>
          <a:noFill/>
        </p:spPr>
        <p:txBody>
          <a:bodyPr wrap="none" rtlCol="0">
            <a:spAutoFit/>
          </a:bodyPr>
          <a:lstStyle/>
          <a:p>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a:t>
            </a:r>
          </a:p>
        </p:txBody>
      </p:sp>
      <p:sp>
        <p:nvSpPr>
          <p:cNvPr id="15" name="フローチャート : 結合子 14"/>
          <p:cNvSpPr>
            <a:spLocks noChangeAspect="1"/>
          </p:cNvSpPr>
          <p:nvPr/>
        </p:nvSpPr>
        <p:spPr>
          <a:xfrm>
            <a:off x="6803083" y="5403603"/>
            <a:ext cx="45720" cy="457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フローチャート : 結合子 25"/>
          <p:cNvSpPr>
            <a:spLocks noChangeAspect="1"/>
          </p:cNvSpPr>
          <p:nvPr/>
        </p:nvSpPr>
        <p:spPr>
          <a:xfrm>
            <a:off x="6803083" y="5556003"/>
            <a:ext cx="45720" cy="457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フローチャート : 結合子 26"/>
          <p:cNvSpPr>
            <a:spLocks noChangeAspect="1"/>
          </p:cNvSpPr>
          <p:nvPr/>
        </p:nvSpPr>
        <p:spPr>
          <a:xfrm>
            <a:off x="6803083" y="5708403"/>
            <a:ext cx="45720" cy="457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フローチャート : 結合子 27"/>
          <p:cNvSpPr>
            <a:spLocks noChangeAspect="1"/>
          </p:cNvSpPr>
          <p:nvPr/>
        </p:nvSpPr>
        <p:spPr>
          <a:xfrm>
            <a:off x="6803083" y="5886203"/>
            <a:ext cx="45720" cy="457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246909" y="3280986"/>
            <a:ext cx="6766560" cy="28371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形吹き出し 7"/>
          <p:cNvSpPr/>
          <p:nvPr/>
        </p:nvSpPr>
        <p:spPr>
          <a:xfrm>
            <a:off x="7684606" y="3016874"/>
            <a:ext cx="1775467" cy="663379"/>
          </a:xfrm>
          <a:prstGeom prst="wedgeEllipseCallout">
            <a:avLst>
              <a:gd name="adj1" fmla="val -71508"/>
              <a:gd name="adj2" fmla="val 55032"/>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＋手数料</a:t>
            </a:r>
          </a:p>
        </p:txBody>
      </p:sp>
      <p:sp>
        <p:nvSpPr>
          <p:cNvPr id="30" name="タイトル 2"/>
          <p:cNvSpPr>
            <a:spLocks noGrp="1"/>
          </p:cNvSpPr>
          <p:nvPr>
            <p:ph type="title"/>
          </p:nvPr>
        </p:nvSpPr>
        <p:spPr>
          <a:xfrm>
            <a:off x="287793" y="842879"/>
            <a:ext cx="7947918" cy="552673"/>
          </a:xfrm>
        </p:spPr>
        <p:txBody>
          <a:bodyPr/>
          <a:lstStyle/>
          <a:p>
            <a:r>
              <a:rPr kumimoji="1"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○クレジットカードによる支払い方法（その３）</a:t>
            </a:r>
          </a:p>
        </p:txBody>
      </p:sp>
      <p:sp>
        <p:nvSpPr>
          <p:cNvPr id="25" name="円形吹き出し 24"/>
          <p:cNvSpPr/>
          <p:nvPr/>
        </p:nvSpPr>
        <p:spPr>
          <a:xfrm>
            <a:off x="7684606" y="3832653"/>
            <a:ext cx="1820334" cy="663379"/>
          </a:xfrm>
          <a:prstGeom prst="wedgeEllipseCallout">
            <a:avLst>
              <a:gd name="adj1" fmla="val -71508"/>
              <a:gd name="adj2" fmla="val 55032"/>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＋手数料</a:t>
            </a:r>
          </a:p>
        </p:txBody>
      </p:sp>
      <p:sp>
        <p:nvSpPr>
          <p:cNvPr id="31" name="円形吹き出し 30"/>
          <p:cNvSpPr/>
          <p:nvPr/>
        </p:nvSpPr>
        <p:spPr>
          <a:xfrm>
            <a:off x="7684606" y="4560841"/>
            <a:ext cx="1775467" cy="663379"/>
          </a:xfrm>
          <a:prstGeom prst="wedgeEllipseCallout">
            <a:avLst>
              <a:gd name="adj1" fmla="val -71508"/>
              <a:gd name="adj2" fmla="val 55032"/>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＋手数料</a:t>
            </a:r>
          </a:p>
        </p:txBody>
      </p:sp>
      <p:sp>
        <p:nvSpPr>
          <p:cNvPr id="33" name="正方形/長方形 32"/>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２．クレジットカードについて</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24289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3"/>
          <p:cNvSpPr txBox="1">
            <a:spLocks/>
          </p:cNvSpPr>
          <p:nvPr/>
        </p:nvSpPr>
        <p:spPr>
          <a:xfrm>
            <a:off x="6973904" y="1453274"/>
            <a:ext cx="2932096" cy="512820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Q2.</a:t>
            </a: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左図の例で、リボルビング払いの支払いが終わるのは何月？</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Q3.</a:t>
            </a: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実際には、手数料を含めた金額を返済していく必要がある。</a:t>
            </a:r>
          </a:p>
          <a:p>
            <a:pPr marL="0" indent="0">
              <a:buNone/>
            </a:pP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左図の例で、３回分割払いとリボルビング払いでは、支払う手数料の合計金額が多いのはどちら？（手数料の％は同じと仮定します。）</a:t>
            </a:r>
          </a:p>
        </p:txBody>
      </p:sp>
      <p:sp>
        <p:nvSpPr>
          <p:cNvPr id="41" name="正方形/長方形 40"/>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２．クレジットカードについて</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2" name="Picture 6" descr="C:\Users\fujiwara\Desktop\JPG0415\JPG0415\331-0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t="21839" b="13"/>
          <a:stretch/>
        </p:blipFill>
        <p:spPr bwMode="auto">
          <a:xfrm>
            <a:off x="197947" y="2052000"/>
            <a:ext cx="6761443" cy="42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 3"/>
          <p:cNvSpPr/>
          <p:nvPr/>
        </p:nvSpPr>
        <p:spPr>
          <a:xfrm>
            <a:off x="326198" y="1327067"/>
            <a:ext cx="1800000" cy="614363"/>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月の利用代金</a:t>
            </a:r>
            <a:endParaRPr kumimoji="1"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３万円</a:t>
            </a:r>
            <a:endParaRPr kumimoji="1"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角丸四角形 43"/>
          <p:cNvSpPr/>
          <p:nvPr/>
        </p:nvSpPr>
        <p:spPr>
          <a:xfrm>
            <a:off x="2502742" y="1338621"/>
            <a:ext cx="1800000" cy="614363"/>
          </a:xfrm>
          <a:prstGeom prst="roundRect">
            <a:avLst/>
          </a:prstGeom>
          <a:pattFill prst="wdUpDiag">
            <a:fgClr>
              <a:schemeClr val="accent3">
                <a:lumMod val="60000"/>
                <a:lumOff val="40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月の利用代金</a:t>
            </a:r>
            <a:endParaRPr kumimoji="1"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万円</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角丸四角形 44"/>
          <p:cNvSpPr/>
          <p:nvPr/>
        </p:nvSpPr>
        <p:spPr>
          <a:xfrm>
            <a:off x="4703240" y="1327067"/>
            <a:ext cx="1800000" cy="614363"/>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月の利用代金</a:t>
            </a:r>
            <a:endParaRPr kumimoji="1"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９万円</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05942" y="864815"/>
            <a:ext cx="9637575" cy="369332"/>
          </a:xfrm>
          <a:prstGeom prst="rect">
            <a:avLst/>
          </a:prstGeom>
          <a:noFill/>
        </p:spPr>
        <p:txBody>
          <a:bodyPr wrap="none" rtlCol="0">
            <a:spAutoFit/>
          </a:bodyPr>
          <a:lstStyle/>
          <a:p>
            <a:r>
              <a:rPr kumimoji="1"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例：</a:t>
            </a:r>
            <a:r>
              <a:rPr kumimoji="1" lang="en-US" altLang="ja-JP"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ヶ月にわたって、クレジットカードで買い物をした場合</a:t>
            </a:r>
            <a:r>
              <a:rPr kumimoji="1" lang="ja-JP" altLang="en-US" sz="16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u="sng"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支払日は翌月</a:t>
            </a:r>
            <a:r>
              <a:rPr kumimoji="1" lang="ja-JP" altLang="en-US" sz="16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u="sng"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手数料は省く</a:t>
            </a:r>
            <a:r>
              <a:rPr kumimoji="1" lang="ja-JP" altLang="en-US" sz="16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6" name="角丸四角形 45"/>
          <p:cNvSpPr/>
          <p:nvPr/>
        </p:nvSpPr>
        <p:spPr>
          <a:xfrm>
            <a:off x="985837" y="3614123"/>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角丸四角形 46"/>
          <p:cNvSpPr/>
          <p:nvPr/>
        </p:nvSpPr>
        <p:spPr>
          <a:xfrm>
            <a:off x="1874114" y="3611832"/>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角丸四角形 47"/>
          <p:cNvSpPr/>
          <p:nvPr/>
        </p:nvSpPr>
        <p:spPr>
          <a:xfrm>
            <a:off x="1882274" y="3346450"/>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角丸四角形 48"/>
          <p:cNvSpPr/>
          <p:nvPr/>
        </p:nvSpPr>
        <p:spPr>
          <a:xfrm>
            <a:off x="1882274" y="3083293"/>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角丸四角形 50"/>
          <p:cNvSpPr/>
          <p:nvPr/>
        </p:nvSpPr>
        <p:spPr>
          <a:xfrm>
            <a:off x="2776319" y="3349625"/>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角丸四角形 51"/>
          <p:cNvSpPr/>
          <p:nvPr/>
        </p:nvSpPr>
        <p:spPr>
          <a:xfrm>
            <a:off x="2776319" y="308646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角丸四角形 52"/>
          <p:cNvSpPr/>
          <p:nvPr/>
        </p:nvSpPr>
        <p:spPr>
          <a:xfrm>
            <a:off x="3665319" y="3628841"/>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角丸四角形 53"/>
          <p:cNvSpPr/>
          <p:nvPr/>
        </p:nvSpPr>
        <p:spPr>
          <a:xfrm>
            <a:off x="3665319" y="3365684"/>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角丸四角形 54"/>
          <p:cNvSpPr/>
          <p:nvPr/>
        </p:nvSpPr>
        <p:spPr>
          <a:xfrm>
            <a:off x="2780643" y="3616141"/>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角丸四角形 55"/>
          <p:cNvSpPr/>
          <p:nvPr/>
        </p:nvSpPr>
        <p:spPr>
          <a:xfrm>
            <a:off x="2781081" y="279558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角丸四角形 56"/>
          <p:cNvSpPr/>
          <p:nvPr/>
        </p:nvSpPr>
        <p:spPr>
          <a:xfrm>
            <a:off x="2776033" y="2510903"/>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角丸四角形 57"/>
          <p:cNvSpPr/>
          <p:nvPr/>
        </p:nvSpPr>
        <p:spPr>
          <a:xfrm>
            <a:off x="2771557" y="2226472"/>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角丸四角形 58"/>
          <p:cNvSpPr/>
          <p:nvPr/>
        </p:nvSpPr>
        <p:spPr>
          <a:xfrm>
            <a:off x="3657517" y="3080274"/>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 59"/>
          <p:cNvSpPr/>
          <p:nvPr/>
        </p:nvSpPr>
        <p:spPr>
          <a:xfrm>
            <a:off x="3652469" y="2795589"/>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角丸四角形 60"/>
          <p:cNvSpPr/>
          <p:nvPr/>
        </p:nvSpPr>
        <p:spPr>
          <a:xfrm>
            <a:off x="3647993" y="251115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角丸四角形 61"/>
          <p:cNvSpPr/>
          <p:nvPr/>
        </p:nvSpPr>
        <p:spPr>
          <a:xfrm>
            <a:off x="4579895" y="3616309"/>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角丸四角形 62"/>
          <p:cNvSpPr/>
          <p:nvPr/>
        </p:nvSpPr>
        <p:spPr>
          <a:xfrm>
            <a:off x="4574847" y="3331624"/>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角丸四角形 63"/>
          <p:cNvSpPr/>
          <p:nvPr/>
        </p:nvSpPr>
        <p:spPr>
          <a:xfrm>
            <a:off x="4570371" y="3047193"/>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角丸四角形 64"/>
          <p:cNvSpPr/>
          <p:nvPr/>
        </p:nvSpPr>
        <p:spPr>
          <a:xfrm>
            <a:off x="992630" y="5452448"/>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角丸四角形 65"/>
          <p:cNvSpPr/>
          <p:nvPr/>
        </p:nvSpPr>
        <p:spPr>
          <a:xfrm>
            <a:off x="992630" y="5736429"/>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角丸四角形 66"/>
          <p:cNvSpPr/>
          <p:nvPr/>
        </p:nvSpPr>
        <p:spPr>
          <a:xfrm>
            <a:off x="1874113" y="5462857"/>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角丸四角形 67"/>
          <p:cNvSpPr/>
          <p:nvPr/>
        </p:nvSpPr>
        <p:spPr>
          <a:xfrm>
            <a:off x="1888624" y="575953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角丸四角形 69"/>
          <p:cNvSpPr/>
          <p:nvPr/>
        </p:nvSpPr>
        <p:spPr>
          <a:xfrm>
            <a:off x="2782453" y="5743479"/>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角丸四角形 70"/>
          <p:cNvSpPr/>
          <p:nvPr/>
        </p:nvSpPr>
        <p:spPr>
          <a:xfrm>
            <a:off x="2782453" y="5480322"/>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角丸四角形 71"/>
          <p:cNvSpPr/>
          <p:nvPr/>
        </p:nvSpPr>
        <p:spPr>
          <a:xfrm>
            <a:off x="3665319" y="574118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角丸四角形 72"/>
          <p:cNvSpPr/>
          <p:nvPr/>
        </p:nvSpPr>
        <p:spPr>
          <a:xfrm>
            <a:off x="3665319" y="5478031"/>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角丸四角形 73"/>
          <p:cNvSpPr/>
          <p:nvPr/>
        </p:nvSpPr>
        <p:spPr>
          <a:xfrm>
            <a:off x="4568784" y="5765732"/>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角丸四角形 74"/>
          <p:cNvSpPr/>
          <p:nvPr/>
        </p:nvSpPr>
        <p:spPr>
          <a:xfrm>
            <a:off x="4573546" y="5474852"/>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角丸四角形 75"/>
          <p:cNvSpPr/>
          <p:nvPr/>
        </p:nvSpPr>
        <p:spPr>
          <a:xfrm>
            <a:off x="5462545" y="5724757"/>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角丸四角形 76"/>
          <p:cNvSpPr/>
          <p:nvPr/>
        </p:nvSpPr>
        <p:spPr>
          <a:xfrm>
            <a:off x="5457497" y="5440072"/>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右矢印 6"/>
          <p:cNvSpPr/>
          <p:nvPr/>
        </p:nvSpPr>
        <p:spPr>
          <a:xfrm>
            <a:off x="2179421" y="1453273"/>
            <a:ext cx="294746" cy="421482"/>
          </a:xfrm>
          <a:prstGeom prst="rightArrow">
            <a:avLst/>
          </a:prstGeom>
          <a:solidFill>
            <a:srgbClr val="93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右矢印 77"/>
          <p:cNvSpPr/>
          <p:nvPr/>
        </p:nvSpPr>
        <p:spPr>
          <a:xfrm>
            <a:off x="4360019" y="1453273"/>
            <a:ext cx="294746" cy="421482"/>
          </a:xfrm>
          <a:prstGeom prst="rightArrow">
            <a:avLst/>
          </a:prstGeom>
          <a:solidFill>
            <a:srgbClr val="93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5402790" y="3926682"/>
            <a:ext cx="1100450" cy="246221"/>
          </a:xfrm>
          <a:prstGeom prst="rect">
            <a:avLst/>
          </a:prstGeom>
          <a:solidFill>
            <a:schemeClr val="bg1"/>
          </a:solidFill>
        </p:spPr>
        <p:txBody>
          <a:bodyPr wrap="square" rtlCol="0">
            <a:spAutoFit/>
          </a:bodyPr>
          <a:lstStyle/>
          <a:p>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6159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877699" y="1945073"/>
            <a:ext cx="8590816" cy="4290627"/>
          </a:xfrm>
        </p:spPr>
        <p:txBody>
          <a:bodyPr>
            <a:normAutofit/>
          </a:bodyPr>
          <a:lstStyle/>
          <a:p>
            <a:pPr marL="0" indent="0">
              <a:buNone/>
            </a:pPr>
            <a:r>
              <a:rPr kumimoji="1"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１．いろいろな決済方法</a:t>
            </a:r>
            <a:endParaRPr kumimoji="1" lang="en-US" altLang="ja-JP"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２．クレジットカードについて</a:t>
            </a:r>
            <a:endParaRPr lang="en-US" altLang="ja-JP"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ローンの基礎</a:t>
            </a:r>
            <a:endParaRPr kumimoji="1" lang="en-US" altLang="ja-JP"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４．「信用」とは</a:t>
            </a:r>
            <a:endParaRPr lang="en-US" altLang="ja-JP"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５．まとめ</a:t>
            </a:r>
            <a:endParaRPr lang="en-US" altLang="ja-JP"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a:xfrm>
            <a:off x="542018" y="660401"/>
            <a:ext cx="7947918" cy="585752"/>
          </a:xfrm>
        </p:spPr>
        <p:txBody>
          <a:bodyPr/>
          <a:lstStyle/>
          <a:p>
            <a:pPr algn="ctr"/>
            <a:r>
              <a:rPr kumimoji="1" lang="en-US" altLang="ja-JP" sz="3200" dirty="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320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rPr>
              <a:t>目　次</a:t>
            </a:r>
          </a:p>
        </p:txBody>
      </p:sp>
    </p:spTree>
    <p:extLst>
      <p:ext uri="{BB962C8B-B14F-4D97-AF65-F5344CB8AC3E}">
        <p14:creationId xmlns:p14="http://schemas.microsoft.com/office/powerpoint/2010/main" val="2111843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B4326AB-1F2E-4C6E-A4C9-34059476A59C}"/>
              </a:ext>
            </a:extLst>
          </p:cNvPr>
          <p:cNvSpPr>
            <a:spLocks noGrp="1"/>
          </p:cNvSpPr>
          <p:nvPr>
            <p:ph idx="1"/>
          </p:nvPr>
        </p:nvSpPr>
        <p:spPr>
          <a:xfrm>
            <a:off x="495300" y="1364433"/>
            <a:ext cx="9258300" cy="4862095"/>
          </a:xfrm>
        </p:spPr>
        <p: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分割払いの手数料</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円単位未満の端数が出たときには、その端数を第１回目の支払額に加算されるのが一般的</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リボルビング払いの手数料</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（ウィズアウト方式）</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0"/>
              </a:lnSpc>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支払い中にさらにリボルビング払いでカードを使ったときは、その利用額が支払い残高にプラスされる</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a:extLst>
              <a:ext uri="{FF2B5EF4-FFF2-40B4-BE49-F238E27FC236}">
                <a16:creationId xmlns:a16="http://schemas.microsoft.com/office/drawing/2014/main" id="{526E61F8-57CA-4B75-9467-59AEF1A74B3F}"/>
              </a:ext>
            </a:extLst>
          </p:cNvPr>
          <p:cNvSpPr>
            <a:spLocks noGrp="1"/>
          </p:cNvSpPr>
          <p:nvPr>
            <p:ph type="title"/>
          </p:nvPr>
        </p:nvSpPr>
        <p:spPr>
          <a:xfrm>
            <a:off x="315236" y="851323"/>
            <a:ext cx="7947918" cy="552673"/>
          </a:xfrm>
        </p:spPr>
        <p:txBody>
          <a:bodyPr/>
          <a:lstStyle/>
          <a:p>
            <a:r>
              <a:rPr kumimoji="1" lang="ja-JP" altLang="en-US" sz="32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○手数料の計算方法</a:t>
            </a:r>
          </a:p>
        </p:txBody>
      </p:sp>
      <p:sp>
        <p:nvSpPr>
          <p:cNvPr id="5" name="角丸四角形 4"/>
          <p:cNvSpPr/>
          <p:nvPr/>
        </p:nvSpPr>
        <p:spPr>
          <a:xfrm>
            <a:off x="621952" y="1786039"/>
            <a:ext cx="8914478" cy="5370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利用金額</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円あたりの手数料額</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＝手数料</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551551" y="3104994"/>
            <a:ext cx="8984879" cy="15022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初回：初回の利用残高</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手数料率</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契約締結日から初回支払日までの期間</a:t>
            </a:r>
          </a:p>
          <a:p>
            <a:pPr>
              <a:spcBef>
                <a:spcPts val="1200"/>
              </a:spcBef>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翌月以降：翌月の利用残高</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手数料率</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前回支払日から翌月以降支払日までの期間</a:t>
            </a:r>
          </a:p>
          <a:p>
            <a:pPr algn="ct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551551" y="5333171"/>
            <a:ext cx="8977442"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分割払いは利用金額に対して、リボルビング払いは利用残高に対して手数料が計算される。</a:t>
            </a:r>
          </a:p>
        </p:txBody>
      </p:sp>
      <p:sp>
        <p:nvSpPr>
          <p:cNvPr id="10" name="正方形/長方形 9"/>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２．クレジットカードについて</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26696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56968" y="835339"/>
            <a:ext cx="7947918" cy="552673"/>
          </a:xfrm>
          <a:prstGeom prst="rect">
            <a:avLst/>
          </a:prstGeom>
        </p:spPr>
        <p:txBody>
          <a:bodyPr/>
          <a:lstStyle>
            <a:lvl1pPr algn="l" defTabSz="914400" rtl="0" eaLnBrk="1" latinLnBrk="0" hangingPunct="1">
              <a:lnSpc>
                <a:spcPct val="90000"/>
              </a:lnSpc>
              <a:spcBef>
                <a:spcPct val="0"/>
              </a:spcBef>
              <a:buNone/>
              <a:defRPr kumimoji="1" sz="2600" b="1" kern="1200">
                <a:solidFill>
                  <a:schemeClr val="tx1"/>
                </a:solidFill>
                <a:latin typeface="+mn-ea"/>
                <a:ea typeface="+mn-ea"/>
                <a:cs typeface="Meiryo UI" panose="020B0604030504040204" pitchFamily="50" charset="-128"/>
              </a:defRPr>
            </a:lvl1pPr>
          </a:lstStyle>
          <a:p>
            <a:r>
              <a:rPr lang="ja-JP" altLang="en-US" sz="32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○こんな時はどこに相談</a:t>
            </a:r>
          </a:p>
        </p:txBody>
      </p:sp>
      <p:sp>
        <p:nvSpPr>
          <p:cNvPr id="12" name="テキスト ボックス 11"/>
          <p:cNvSpPr txBox="1"/>
          <p:nvPr/>
        </p:nvSpPr>
        <p:spPr>
          <a:xfrm>
            <a:off x="337095" y="1333717"/>
            <a:ext cx="9406353" cy="1754326"/>
          </a:xfrm>
          <a:prstGeom prst="rect">
            <a:avLst/>
          </a:prstGeom>
          <a:noFill/>
          <a:ln>
            <a:solidFill>
              <a:schemeClr val="tx1"/>
            </a:solidFill>
            <a:prstDash val="dash"/>
          </a:ln>
        </p:spPr>
        <p:txBody>
          <a:bodyPr wrap="square" rtlCol="0">
            <a:spAutoFit/>
          </a:bodyPr>
          <a:lstStyle/>
          <a:p>
            <a:pPr>
              <a:lnSpc>
                <a:spcPct val="200000"/>
              </a:lnSpc>
            </a:pPr>
            <a:r>
              <a:rPr kumimoji="1" lang="ja-JP" altLang="en-US" dirty="0">
                <a:latin typeface="メイリオ" panose="020B0604030504040204" pitchFamily="50" charset="-128"/>
                <a:ea typeface="メイリオ" panose="020B0604030504040204" pitchFamily="50" charset="-128"/>
              </a:rPr>
              <a:t>①カードを紛失した</a:t>
            </a:r>
            <a:r>
              <a:rPr lang="ja-JP" altLang="en-US" dirty="0">
                <a:latin typeface="メイリオ" panose="020B0604030504040204" pitchFamily="50" charset="-128"/>
                <a:ea typeface="メイリオ" panose="020B0604030504040204" pitchFamily="50" charset="-128"/>
              </a:rPr>
              <a:t>　　　　　　　　　　②カードで買った商品を交換したい</a:t>
            </a:r>
            <a:endParaRPr lang="en-US" altLang="ja-JP" dirty="0">
              <a:latin typeface="メイリオ" panose="020B0604030504040204" pitchFamily="50" charset="-128"/>
              <a:ea typeface="メイリオ" panose="020B0604030504040204" pitchFamily="50" charset="-128"/>
            </a:endParaRPr>
          </a:p>
          <a:p>
            <a:pPr>
              <a:lnSpc>
                <a:spcPct val="200000"/>
              </a:lnSpc>
            </a:pPr>
            <a:r>
              <a:rPr lang="ja-JP" altLang="en-US" dirty="0">
                <a:latin typeface="メイリオ" panose="020B0604030504040204" pitchFamily="50" charset="-128"/>
                <a:ea typeface="メイリオ" panose="020B0604030504040204" pitchFamily="50" charset="-128"/>
              </a:rPr>
              <a:t>③カードの支払口座を変更したい　　　　</a:t>
            </a:r>
            <a:r>
              <a:rPr kumimoji="1" lang="ja-JP" altLang="en-US" dirty="0">
                <a:latin typeface="メイリオ" panose="020B0604030504040204" pitchFamily="50" charset="-128"/>
                <a:ea typeface="メイリオ" panose="020B0604030504040204" pitchFamily="50" charset="-128"/>
              </a:rPr>
              <a:t>④カードで買った商品をキャンセルしたい　　</a:t>
            </a:r>
            <a:endParaRPr kumimoji="1" lang="en-US" altLang="ja-JP" dirty="0">
              <a:latin typeface="メイリオ" panose="020B0604030504040204" pitchFamily="50" charset="-128"/>
              <a:ea typeface="メイリオ" panose="020B0604030504040204" pitchFamily="50" charset="-128"/>
            </a:endParaRPr>
          </a:p>
          <a:p>
            <a:pPr>
              <a:lnSpc>
                <a:spcPct val="200000"/>
              </a:lnSpc>
            </a:pPr>
            <a:r>
              <a:rPr lang="ja-JP" altLang="en-US" dirty="0">
                <a:latin typeface="メイリオ" panose="020B0604030504040204" pitchFamily="50" charset="-128"/>
                <a:ea typeface="メイリオ" panose="020B0604030504040204" pitchFamily="50" charset="-128"/>
              </a:rPr>
              <a:t>⑤カードの支払いが遅れそう　　　　　　</a:t>
            </a:r>
            <a:r>
              <a:rPr kumimoji="1" lang="ja-JP" altLang="en-US" dirty="0">
                <a:latin typeface="メイリオ" panose="020B0604030504040204" pitchFamily="50" charset="-128"/>
                <a:ea typeface="メイリオ" panose="020B0604030504040204" pitchFamily="50" charset="-128"/>
              </a:rPr>
              <a:t>⑥カードで買った商品が届かない</a:t>
            </a:r>
            <a:endParaRPr kumimoji="1" lang="en-US" altLang="ja-JP" dirty="0">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17898" y="3121942"/>
            <a:ext cx="1327740" cy="1238024"/>
          </a:xfrm>
          <a:prstGeom prst="rect">
            <a:avLst/>
          </a:prstGeom>
        </p:spPr>
      </p:pic>
      <p:pic>
        <p:nvPicPr>
          <p:cNvPr id="17" name="図 16"/>
          <p:cNvPicPr>
            <a:picLocks noChangeAspect="1"/>
          </p:cNvPicPr>
          <p:nvPr/>
        </p:nvPicPr>
        <p:blipFill>
          <a:blip r:embed="rId3">
            <a:clrChange>
              <a:clrFrom>
                <a:srgbClr val="FFFFFF"/>
              </a:clrFrom>
              <a:clrTo>
                <a:srgbClr val="FFFFFF">
                  <a:alpha val="0"/>
                </a:srgbClr>
              </a:clrTo>
            </a:clrChange>
          </a:blip>
          <a:stretch>
            <a:fillRect/>
          </a:stretch>
        </p:blipFill>
        <p:spPr>
          <a:xfrm>
            <a:off x="1494931" y="4244413"/>
            <a:ext cx="1530695" cy="1238024"/>
          </a:xfrm>
          <a:prstGeom prst="rect">
            <a:avLst/>
          </a:prstGeom>
        </p:spPr>
      </p:pic>
      <p:pic>
        <p:nvPicPr>
          <p:cNvPr id="18" name="図 17"/>
          <p:cNvPicPr>
            <a:picLocks noChangeAspect="1"/>
          </p:cNvPicPr>
          <p:nvPr/>
        </p:nvPicPr>
        <p:blipFill>
          <a:blip r:embed="rId4">
            <a:clrChange>
              <a:clrFrom>
                <a:srgbClr val="FFFFFF"/>
              </a:clrFrom>
              <a:clrTo>
                <a:srgbClr val="FFFFFF">
                  <a:alpha val="0"/>
                </a:srgbClr>
              </a:clrTo>
            </a:clrChange>
          </a:blip>
          <a:stretch>
            <a:fillRect/>
          </a:stretch>
        </p:blipFill>
        <p:spPr>
          <a:xfrm>
            <a:off x="6865224" y="4244413"/>
            <a:ext cx="1305922" cy="1238024"/>
          </a:xfrm>
          <a:prstGeom prst="rect">
            <a:avLst/>
          </a:prstGeom>
        </p:spPr>
      </p:pic>
      <p:sp>
        <p:nvSpPr>
          <p:cNvPr id="20" name="下矢印 19"/>
          <p:cNvSpPr/>
          <p:nvPr/>
        </p:nvSpPr>
        <p:spPr>
          <a:xfrm rot="3209126">
            <a:off x="3239822" y="3674332"/>
            <a:ext cx="561146" cy="1463219"/>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下矢印 21"/>
          <p:cNvSpPr/>
          <p:nvPr/>
        </p:nvSpPr>
        <p:spPr>
          <a:xfrm rot="18600799">
            <a:off x="5929293" y="3741890"/>
            <a:ext cx="561146" cy="1529468"/>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a:off x="3350356" y="4221275"/>
            <a:ext cx="415498"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Ａ</a:t>
            </a:r>
          </a:p>
        </p:txBody>
      </p:sp>
      <p:sp>
        <p:nvSpPr>
          <p:cNvPr id="24" name="テキスト ボックス 23"/>
          <p:cNvSpPr txBox="1"/>
          <p:nvPr/>
        </p:nvSpPr>
        <p:spPr>
          <a:xfrm>
            <a:off x="5889726" y="4221275"/>
            <a:ext cx="415498"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Ｂ</a:t>
            </a:r>
          </a:p>
        </p:txBody>
      </p:sp>
      <p:sp>
        <p:nvSpPr>
          <p:cNvPr id="25" name="四角形吹き出し 24"/>
          <p:cNvSpPr/>
          <p:nvPr/>
        </p:nvSpPr>
        <p:spPr>
          <a:xfrm>
            <a:off x="5997682" y="3504307"/>
            <a:ext cx="3669376" cy="418896"/>
          </a:xfrm>
          <a:prstGeom prst="wedgeRectCallout">
            <a:avLst>
              <a:gd name="adj1" fmla="val -41282"/>
              <a:gd name="adj2" fmla="val 12090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商品の品質や納期等に関する相談</a:t>
            </a:r>
          </a:p>
        </p:txBody>
      </p:sp>
      <p:sp>
        <p:nvSpPr>
          <p:cNvPr id="26" name="四角形吹き出し 25"/>
          <p:cNvSpPr/>
          <p:nvPr/>
        </p:nvSpPr>
        <p:spPr>
          <a:xfrm>
            <a:off x="219310" y="3283789"/>
            <a:ext cx="3440883" cy="612648"/>
          </a:xfrm>
          <a:prstGeom prst="wedgeRectCallout">
            <a:avLst>
              <a:gd name="adj1" fmla="val 43776"/>
              <a:gd name="adj2" fmla="val 9711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カードの利用、代金の支払い等に関する相談</a:t>
            </a:r>
          </a:p>
        </p:txBody>
      </p:sp>
      <p:sp>
        <p:nvSpPr>
          <p:cNvPr id="27" name="テキスト ボックス 26"/>
          <p:cNvSpPr txBox="1"/>
          <p:nvPr/>
        </p:nvSpPr>
        <p:spPr>
          <a:xfrm>
            <a:off x="2478741" y="1533784"/>
            <a:ext cx="1800493" cy="369332"/>
          </a:xfrm>
          <a:prstGeom prst="rect">
            <a:avLst/>
          </a:prstGeom>
          <a:noFill/>
        </p:spPr>
        <p:txBody>
          <a:bodyPr wrap="none" rtlCol="0">
            <a:spAutoFit/>
          </a:bodyPr>
          <a:lstStyle/>
          <a:p>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Ａ</a:t>
            </a:r>
            <a:r>
              <a:rPr kumimoji="1" lang="ja-JP" altLang="en-US" sz="1000" dirty="0">
                <a:latin typeface="メイリオ" panose="020B0604030504040204" pitchFamily="50" charset="-128"/>
                <a:ea typeface="メイリオ" panose="020B0604030504040204" pitchFamily="50" charset="-128"/>
              </a:rPr>
              <a:t>（</a:t>
            </a:r>
            <a:r>
              <a:rPr kumimoji="1" lang="ja-JP" altLang="en-US" sz="1000" dirty="0">
                <a:solidFill>
                  <a:srgbClr val="FF0000"/>
                </a:solidFill>
                <a:latin typeface="メイリオ" panose="020B0604030504040204" pitchFamily="50" charset="-128"/>
                <a:ea typeface="メイリオ" panose="020B0604030504040204" pitchFamily="50" charset="-128"/>
              </a:rPr>
              <a:t>警察へも届け出</a:t>
            </a:r>
            <a:r>
              <a:rPr kumimoji="1" lang="ja-JP" altLang="en-US" sz="1000" dirty="0">
                <a:latin typeface="メイリオ" panose="020B0604030504040204" pitchFamily="50" charset="-128"/>
                <a:ea typeface="メイリオ" panose="020B0604030504040204" pitchFamily="50" charset="-128"/>
              </a:rPr>
              <a:t>）</a:t>
            </a:r>
          </a:p>
        </p:txBody>
      </p:sp>
      <p:sp>
        <p:nvSpPr>
          <p:cNvPr id="28" name="テキスト ボックス 27"/>
          <p:cNvSpPr txBox="1"/>
          <p:nvPr/>
        </p:nvSpPr>
        <p:spPr>
          <a:xfrm>
            <a:off x="8409090" y="1533784"/>
            <a:ext cx="583814" cy="369332"/>
          </a:xfrm>
          <a:prstGeom prst="rect">
            <a:avLst/>
          </a:prstGeom>
          <a:noFill/>
        </p:spPr>
        <p:txBody>
          <a:bodyPr wrap="none" rtlCol="0">
            <a:spAutoFit/>
          </a:bodyPr>
          <a:lstStyle/>
          <a:p>
            <a:r>
              <a:rPr kumimoji="1" lang="en-US" altLang="ja-JP" b="1" dirty="0">
                <a:latin typeface="メイリオ" panose="020B0604030504040204" pitchFamily="50" charset="-128"/>
                <a:ea typeface="メイリオ" panose="020B0604030504040204" pitchFamily="50" charset="-128"/>
              </a:rPr>
              <a:t>…B</a:t>
            </a:r>
            <a:endParaRPr kumimoji="1" lang="ja-JP" altLang="en-US" b="1" dirty="0">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3826131" y="2069689"/>
            <a:ext cx="646331" cy="369332"/>
          </a:xfrm>
          <a:prstGeom prst="rect">
            <a:avLst/>
          </a:prstGeom>
          <a:noFill/>
        </p:spPr>
        <p:txBody>
          <a:bodyPr wrap="none" rtlCol="0">
            <a:spAutoFit/>
          </a:bodyPr>
          <a:lstStyle/>
          <a:p>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Ａ</a:t>
            </a:r>
          </a:p>
        </p:txBody>
      </p:sp>
      <p:sp>
        <p:nvSpPr>
          <p:cNvPr id="30" name="テキスト ボックス 29"/>
          <p:cNvSpPr txBox="1"/>
          <p:nvPr/>
        </p:nvSpPr>
        <p:spPr>
          <a:xfrm>
            <a:off x="3403728" y="2628412"/>
            <a:ext cx="646331" cy="369332"/>
          </a:xfrm>
          <a:prstGeom prst="rect">
            <a:avLst/>
          </a:prstGeom>
          <a:noFill/>
        </p:spPr>
        <p:txBody>
          <a:bodyPr wrap="none" rtlCol="0">
            <a:spAutoFit/>
          </a:bodyPr>
          <a:lstStyle/>
          <a:p>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Ａ</a:t>
            </a:r>
          </a:p>
        </p:txBody>
      </p:sp>
      <p:sp>
        <p:nvSpPr>
          <p:cNvPr id="31" name="テキスト ボックス 30"/>
          <p:cNvSpPr txBox="1"/>
          <p:nvPr/>
        </p:nvSpPr>
        <p:spPr>
          <a:xfrm>
            <a:off x="9053899" y="2096193"/>
            <a:ext cx="583814" cy="369332"/>
          </a:xfrm>
          <a:prstGeom prst="rect">
            <a:avLst/>
          </a:prstGeom>
          <a:noFill/>
        </p:spPr>
        <p:txBody>
          <a:bodyPr wrap="none" rtlCol="0">
            <a:spAutoFit/>
          </a:bodyPr>
          <a:lstStyle/>
          <a:p>
            <a:r>
              <a:rPr kumimoji="1" lang="en-US" altLang="ja-JP" b="1" dirty="0">
                <a:latin typeface="メイリオ" panose="020B0604030504040204" pitchFamily="50" charset="-128"/>
                <a:ea typeface="メイリオ" panose="020B0604030504040204" pitchFamily="50" charset="-128"/>
              </a:rPr>
              <a:t>…B</a:t>
            </a:r>
            <a:endParaRPr kumimoji="1" lang="ja-JP" altLang="en-US" b="1" dirty="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7721600" y="2642029"/>
            <a:ext cx="2761668" cy="553998"/>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　　</a:t>
            </a:r>
            <a:r>
              <a:rPr kumimoji="1" lang="en-US" altLang="ja-JP" b="1" dirty="0">
                <a:latin typeface="メイリオ" panose="020B0604030504040204" pitchFamily="50" charset="-128"/>
                <a:ea typeface="メイリオ" panose="020B0604030504040204" pitchFamily="50" charset="-128"/>
              </a:rPr>
              <a:t>…B</a:t>
            </a:r>
          </a:p>
          <a:p>
            <a:r>
              <a:rPr kumimoji="1" lang="en-US" altLang="ja-JP" sz="1200" dirty="0">
                <a:latin typeface="メイリオ" panose="020B0604030504040204" pitchFamily="50" charset="-128"/>
                <a:ea typeface="メイリオ" panose="020B0604030504040204" pitchFamily="50" charset="-128"/>
              </a:rPr>
              <a:t>※A</a:t>
            </a:r>
            <a:r>
              <a:rPr lang="ja-JP" altLang="en-US" sz="1200" dirty="0">
                <a:latin typeface="メイリオ" panose="020B0604030504040204" pitchFamily="50" charset="-128"/>
                <a:ea typeface="メイリオ" panose="020B0604030504040204" pitchFamily="50" charset="-128"/>
              </a:rPr>
              <a:t>（</a:t>
            </a:r>
            <a:r>
              <a:rPr kumimoji="1" lang="ja-JP" altLang="en-US" sz="1200" dirty="0">
                <a:solidFill>
                  <a:srgbClr val="FF0000"/>
                </a:solidFill>
                <a:latin typeface="メイリオ" panose="020B0604030504040204" pitchFamily="50" charset="-128"/>
                <a:ea typeface="メイリオ" panose="020B0604030504040204" pitchFamily="50" charset="-128"/>
              </a:rPr>
              <a:t>支払い停止の抗弁</a:t>
            </a:r>
            <a:r>
              <a:rPr kumimoji="1" lang="ja-JP" altLang="en-US" sz="1200" dirty="0">
                <a:latin typeface="メイリオ" panose="020B0604030504040204" pitchFamily="50" charset="-128"/>
                <a:ea typeface="メイリオ" panose="020B0604030504040204" pitchFamily="50" charset="-128"/>
              </a:rPr>
              <a:t>）</a:t>
            </a:r>
          </a:p>
        </p:txBody>
      </p:sp>
      <p:sp>
        <p:nvSpPr>
          <p:cNvPr id="42" name="角丸四角形 41"/>
          <p:cNvSpPr/>
          <p:nvPr/>
        </p:nvSpPr>
        <p:spPr>
          <a:xfrm>
            <a:off x="1241344" y="5744862"/>
            <a:ext cx="7597856" cy="50270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三者間契約で、何が関係す</a:t>
            </a: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る契約か、考えてみよう</a:t>
            </a:r>
          </a:p>
        </p:txBody>
      </p:sp>
      <p:sp>
        <p:nvSpPr>
          <p:cNvPr id="43" name="正方形/長方形 42"/>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２．クレジットカードについて</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9070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p:bldP spid="30" grpId="0"/>
      <p:bldP spid="31" grpId="0"/>
      <p:bldP spid="32" grpId="0"/>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159" y="3704117"/>
            <a:ext cx="2288294" cy="2177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896" y="3546772"/>
            <a:ext cx="204787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267" y="3620057"/>
            <a:ext cx="2624306" cy="2261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タイトル 1"/>
          <p:cNvSpPr>
            <a:spLocks noGrp="1"/>
          </p:cNvSpPr>
          <p:nvPr>
            <p:ph type="title"/>
          </p:nvPr>
        </p:nvSpPr>
        <p:spPr>
          <a:xfrm>
            <a:off x="498358" y="1205373"/>
            <a:ext cx="7947918" cy="552673"/>
          </a:xfrm>
        </p:spPr>
        <p:txBody>
          <a:bodyPr/>
          <a:lstStyle/>
          <a:p>
            <a:r>
              <a:rPr kumimoji="1" lang="ja-JP" altLang="en-US" sz="3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○クレジットカードのメリット</a:t>
            </a:r>
          </a:p>
        </p:txBody>
      </p:sp>
      <p:sp>
        <p:nvSpPr>
          <p:cNvPr id="9" name="コンテンツ プレースホルダー 3"/>
          <p:cNvSpPr txBox="1">
            <a:spLocks/>
          </p:cNvSpPr>
          <p:nvPr/>
        </p:nvSpPr>
        <p:spPr>
          <a:xfrm>
            <a:off x="488637" y="1788866"/>
            <a:ext cx="8398689" cy="944506"/>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5"/>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6"/>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7"/>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8"/>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9"/>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Tx/>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－代金を後払いにして商品等の購入ができる。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buFontTx/>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－現金をたくさん持ち歩かなくてもよい。</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buFontTx/>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－キャッシュレスなので通販などでの支払いがカンタン。</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コンテンツ プレースホルダー 3"/>
          <p:cNvSpPr txBox="1">
            <a:spLocks/>
          </p:cNvSpPr>
          <p:nvPr/>
        </p:nvSpPr>
        <p:spPr>
          <a:xfrm>
            <a:off x="515685" y="3151512"/>
            <a:ext cx="8171115" cy="542627"/>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5"/>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6"/>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7"/>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8"/>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9"/>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Tx/>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－分割払いを選べば、一度に払う負担を軽くできる。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192505" y="1116107"/>
            <a:ext cx="9352547" cy="4800410"/>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２．クレジットカードについて</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65162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380823" y="1208332"/>
            <a:ext cx="7947918" cy="552673"/>
          </a:xfrm>
        </p:spPr>
        <p:txBody>
          <a:bodyPr/>
          <a:lstStyle/>
          <a:p>
            <a:r>
              <a:rPr kumimoji="1"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○クレジットカードの注意点</a:t>
            </a:r>
          </a:p>
        </p:txBody>
      </p:sp>
      <p:sp>
        <p:nvSpPr>
          <p:cNvPr id="9" name="コンテンツ プレースホルダー 3"/>
          <p:cNvSpPr txBox="1">
            <a:spLocks/>
          </p:cNvSpPr>
          <p:nvPr/>
        </p:nvSpPr>
        <p:spPr>
          <a:xfrm>
            <a:off x="488637" y="1686090"/>
            <a:ext cx="6316609" cy="472253"/>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3"/>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4"/>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5"/>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7"/>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Tx/>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使い過ぎる</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心配がある。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コンテンツ プレースホルダー 3"/>
          <p:cNvSpPr txBox="1">
            <a:spLocks/>
          </p:cNvSpPr>
          <p:nvPr/>
        </p:nvSpPr>
        <p:spPr>
          <a:xfrm>
            <a:off x="460134" y="2732329"/>
            <a:ext cx="8976205" cy="472903"/>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3"/>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4"/>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5"/>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7"/>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Tx/>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－カードの紛失・盗難などで、</a:t>
            </a:r>
            <a:r>
              <a:rPr lang="ja-JP" altLang="en-US"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悪用される危険</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b="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ある。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spcBef>
                <a:spcPts val="0"/>
              </a:spcBef>
              <a:buFontTx/>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－支払い遅延は、あなたの</a:t>
            </a:r>
            <a:r>
              <a:rPr lang="ja-JP" altLang="en-US"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「信用」に影響</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spcBef>
                <a:spcPts val="0"/>
              </a:spcBef>
              <a:buFontTx/>
              <a:buNone/>
            </a:pP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コンテンツ プレースホルダー 3"/>
          <p:cNvSpPr txBox="1">
            <a:spLocks/>
          </p:cNvSpPr>
          <p:nvPr/>
        </p:nvSpPr>
        <p:spPr>
          <a:xfrm>
            <a:off x="488637" y="2132973"/>
            <a:ext cx="9417363" cy="472253"/>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3"/>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4"/>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5"/>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7"/>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Tx/>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－分割払い・リボ払いは</a:t>
            </a:r>
            <a:r>
              <a:rPr lang="ja-JP" altLang="en-US"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手数料</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がかかる。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192505" y="1062777"/>
            <a:ext cx="9352547" cy="295713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284553" y="4170291"/>
            <a:ext cx="9177334" cy="20924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以下のようなことにも注意しましょう。</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ニーズ（必要なもの）とウォンツ（欲しいもの）を意識して、　</a:t>
            </a:r>
            <a:endParaRPr kumimoji="1"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必要なときに利用する。</a:t>
            </a:r>
            <a:endParaRPr kumimoji="1"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手数料、支払期間、支払方式等、しっかりと比較検討する。</a:t>
            </a:r>
            <a:endParaRPr kumimoji="1"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しっかりとした支払計画を立てて管理する。</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２．クレジットカードについて</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2" name="グループ化 11"/>
          <p:cNvGrpSpPr/>
          <p:nvPr/>
        </p:nvGrpSpPr>
        <p:grpSpPr>
          <a:xfrm>
            <a:off x="7491534" y="1174243"/>
            <a:ext cx="1729960" cy="1463312"/>
            <a:chOff x="7531431" y="1086001"/>
            <a:chExt cx="1900777" cy="1512654"/>
          </a:xfrm>
        </p:grpSpPr>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1431" y="1086001"/>
              <a:ext cx="1321170" cy="1512654"/>
            </a:xfrm>
            <a:prstGeom prst="rect">
              <a:avLst/>
            </a:prstGeom>
          </p:spPr>
        </p:pic>
        <p:pic>
          <p:nvPicPr>
            <p:cNvPr id="16" name="図 15"/>
            <p:cNvPicPr>
              <a:picLocks noChangeAspect="1"/>
            </p:cNvPicPr>
            <p:nvPr/>
          </p:nvPicPr>
          <p:blipFill>
            <a:blip r:embed="rId9"/>
            <a:stretch>
              <a:fillRect/>
            </a:stretch>
          </p:blipFill>
          <p:spPr>
            <a:xfrm>
              <a:off x="8570397" y="1594924"/>
              <a:ext cx="861811" cy="968851"/>
            </a:xfrm>
            <a:prstGeom prst="rect">
              <a:avLst/>
            </a:prstGeom>
          </p:spPr>
        </p:pic>
      </p:grpSp>
      <p:pic>
        <p:nvPicPr>
          <p:cNvPr id="17" name="図 16"/>
          <p:cNvPicPr>
            <a:picLocks noChangeAspect="1"/>
          </p:cNvPicPr>
          <p:nvPr/>
        </p:nvPicPr>
        <p:blipFill>
          <a:blip r:embed="rId10"/>
          <a:stretch>
            <a:fillRect/>
          </a:stretch>
        </p:blipFill>
        <p:spPr>
          <a:xfrm>
            <a:off x="7661291" y="2855310"/>
            <a:ext cx="1494874" cy="1005435"/>
          </a:xfrm>
          <a:prstGeom prst="rect">
            <a:avLst/>
          </a:prstGeom>
        </p:spPr>
      </p:pic>
      <p:sp>
        <p:nvSpPr>
          <p:cNvPr id="18" name="テキスト ボックス 17"/>
          <p:cNvSpPr txBox="1"/>
          <p:nvPr/>
        </p:nvSpPr>
        <p:spPr>
          <a:xfrm>
            <a:off x="7533605" y="2586241"/>
            <a:ext cx="1622560" cy="307777"/>
          </a:xfrm>
          <a:prstGeom prst="rect">
            <a:avLst/>
          </a:prstGeom>
          <a:noFill/>
        </p:spPr>
        <p:txBody>
          <a:bodyPr wrap="none" rtlCol="0">
            <a:spAutoFit/>
          </a:bodyPr>
          <a:lstStyle/>
          <a:p>
            <a:r>
              <a:rPr lang="ja-JP" altLang="en-US" sz="1400" b="1" dirty="0">
                <a:solidFill>
                  <a:srgbClr val="B275AD"/>
                </a:solidFill>
                <a:latin typeface="+mj-lt"/>
              </a:rPr>
              <a:t>カードの紛失・盗難</a:t>
            </a:r>
          </a:p>
        </p:txBody>
      </p:sp>
    </p:spTree>
    <p:extLst>
      <p:ext uri="{BB962C8B-B14F-4D97-AF65-F5344CB8AC3E}">
        <p14:creationId xmlns:p14="http://schemas.microsoft.com/office/powerpoint/2010/main" val="2740060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9344" y="2151992"/>
            <a:ext cx="4910137" cy="625475"/>
          </a:xfrm>
        </p:spPr>
        <p:txBody>
          <a:bodyPr/>
          <a:lstStyle/>
          <a:p>
            <a:pPr eaLnBrk="1" fontAlgn="auto" hangingPunct="1">
              <a:spcAft>
                <a:spcPts val="0"/>
              </a:spcAft>
              <a:defRPr/>
            </a:pPr>
            <a:r>
              <a:rPr lang="ja-JP" altLang="en-US" sz="3200" dirty="0"/>
              <a:t>　　　３．ローンの基礎</a:t>
            </a:r>
          </a:p>
        </p:txBody>
      </p:sp>
    </p:spTree>
    <p:extLst>
      <p:ext uri="{BB962C8B-B14F-4D97-AF65-F5344CB8AC3E}">
        <p14:creationId xmlns:p14="http://schemas.microsoft.com/office/powerpoint/2010/main" val="1813964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a:xfrm>
            <a:off x="233465" y="995153"/>
            <a:ext cx="3157435" cy="490748"/>
          </a:xfrm>
          <a:noFill/>
        </p:spPr>
        <p:txBody>
          <a:bodyPr>
            <a:noAutofit/>
          </a:bodyPr>
          <a:lstStyle/>
          <a:p>
            <a:pPr algn="ctr"/>
            <a:r>
              <a:rPr lang="ja-JP" altLang="en-US" sz="28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○ローンの役割</a:t>
            </a:r>
          </a:p>
        </p:txBody>
      </p:sp>
      <p:sp>
        <p:nvSpPr>
          <p:cNvPr id="37892" name="Rectangle 3"/>
          <p:cNvSpPr txBox="1">
            <a:spLocks noChangeArrowheads="1"/>
          </p:cNvSpPr>
          <p:nvPr/>
        </p:nvSpPr>
        <p:spPr bwMode="auto">
          <a:xfrm>
            <a:off x="446025" y="1846054"/>
            <a:ext cx="4794037" cy="351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800" b="1">
                <a:solidFill>
                  <a:schemeClr val="tx1"/>
                </a:solidFill>
                <a:latin typeface="メイリオ" pitchFamily="50" charset="-128"/>
                <a:ea typeface="メイリオ" pitchFamily="50" charset="-128"/>
                <a:cs typeface="ＭＳ Ｐゴシック" pitchFamily="50" charset="-128"/>
              </a:defRPr>
            </a:lvl1pPr>
            <a:lvl2pPr>
              <a:defRPr kumimoji="1" sz="2400">
                <a:solidFill>
                  <a:schemeClr val="tx1"/>
                </a:solidFill>
                <a:latin typeface="メイリオ" pitchFamily="50" charset="-128"/>
                <a:ea typeface="メイリオ" pitchFamily="50" charset="-128"/>
                <a:cs typeface="ＭＳ Ｐゴシック" pitchFamily="50" charset="-128"/>
              </a:defRPr>
            </a:lvl2pPr>
            <a:lvl3pPr>
              <a:defRPr kumimoji="1" sz="2000">
                <a:solidFill>
                  <a:schemeClr val="tx1"/>
                </a:solidFill>
                <a:latin typeface="メイリオ" pitchFamily="50" charset="-128"/>
                <a:ea typeface="メイリオ" pitchFamily="50" charset="-128"/>
                <a:cs typeface="ＭＳ Ｐゴシック" pitchFamily="50" charset="-128"/>
              </a:defRPr>
            </a:lvl3pPr>
            <a:lvl4pPr>
              <a:defRPr kumimoji="1">
                <a:solidFill>
                  <a:schemeClr val="tx1"/>
                </a:solidFill>
                <a:latin typeface="メイリオ" pitchFamily="50" charset="-128"/>
                <a:ea typeface="メイリオ" pitchFamily="50" charset="-128"/>
                <a:cs typeface="ＭＳ Ｐゴシック" pitchFamily="50" charset="-128"/>
              </a:defRPr>
            </a:lvl4pPr>
            <a:lvl5pPr>
              <a:defRPr kumimoji="1">
                <a:solidFill>
                  <a:schemeClr val="tx1"/>
                </a:solidFill>
                <a:latin typeface="メイリオ" pitchFamily="50" charset="-128"/>
                <a:ea typeface="メイリオ" pitchFamily="50" charset="-128"/>
                <a:cs typeface="ＭＳ Ｐゴシック" pitchFamily="50" charset="-128"/>
              </a:defRPr>
            </a:lvl5pPr>
            <a:lvl6pPr eaLnBrk="0" hangingPunct="0">
              <a:defRPr kumimoji="1">
                <a:solidFill>
                  <a:schemeClr val="tx1"/>
                </a:solidFill>
                <a:latin typeface="メイリオ" pitchFamily="50" charset="-128"/>
                <a:ea typeface="メイリオ" pitchFamily="50" charset="-128"/>
                <a:cs typeface="ＭＳ Ｐゴシック" pitchFamily="50" charset="-128"/>
              </a:defRPr>
            </a:lvl6pPr>
            <a:lvl7pPr eaLnBrk="0" hangingPunct="0">
              <a:defRPr kumimoji="1">
                <a:solidFill>
                  <a:schemeClr val="tx1"/>
                </a:solidFill>
                <a:latin typeface="メイリオ" pitchFamily="50" charset="-128"/>
                <a:ea typeface="メイリオ" pitchFamily="50" charset="-128"/>
                <a:cs typeface="ＭＳ Ｐゴシック" pitchFamily="50" charset="-128"/>
              </a:defRPr>
            </a:lvl7pPr>
            <a:lvl8pPr eaLnBrk="0" hangingPunct="0">
              <a:defRPr kumimoji="1">
                <a:solidFill>
                  <a:schemeClr val="tx1"/>
                </a:solidFill>
                <a:latin typeface="メイリオ" pitchFamily="50" charset="-128"/>
                <a:ea typeface="メイリオ" pitchFamily="50" charset="-128"/>
                <a:cs typeface="ＭＳ Ｐゴシック" pitchFamily="50" charset="-128"/>
              </a:defRPr>
            </a:lvl8pPr>
            <a:lvl9pPr eaLnBrk="0" hangingPunct="0">
              <a:defRPr kumimoji="1">
                <a:solidFill>
                  <a:schemeClr val="tx1"/>
                </a:solidFill>
                <a:latin typeface="メイリオ" pitchFamily="50" charset="-128"/>
                <a:ea typeface="メイリオ" pitchFamily="50" charset="-128"/>
                <a:cs typeface="ＭＳ Ｐゴシック" pitchFamily="50" charset="-128"/>
              </a:defRPr>
            </a:lvl9pPr>
          </a:lstStyle>
          <a:p>
            <a:pPr algn="l">
              <a:spcBef>
                <a:spcPct val="20000"/>
              </a:spcBef>
            </a:pPr>
            <a:r>
              <a:rPr lang="ja-JP" altLang="en-US" sz="2400" b="0" dirty="0">
                <a:solidFill>
                  <a:schemeClr val="tx1">
                    <a:lumMod val="75000"/>
                    <a:lumOff val="25000"/>
                  </a:schemeClr>
                </a:solidFill>
                <a:cs typeface="メイリオ" panose="020B0604030504040204" pitchFamily="50" charset="-128"/>
              </a:rPr>
              <a:t>・特に高額なものを購入する</a:t>
            </a:r>
            <a:r>
              <a:rPr lang="en-US" altLang="ja-JP" sz="2400" b="0" dirty="0">
                <a:solidFill>
                  <a:schemeClr val="tx1">
                    <a:lumMod val="75000"/>
                    <a:lumOff val="25000"/>
                  </a:schemeClr>
                </a:solidFill>
                <a:cs typeface="メイリオ" panose="020B0604030504040204" pitchFamily="50" charset="-128"/>
              </a:rPr>
              <a:t/>
            </a:r>
            <a:br>
              <a:rPr lang="en-US" altLang="ja-JP" sz="2400" b="0" dirty="0">
                <a:solidFill>
                  <a:schemeClr val="tx1">
                    <a:lumMod val="75000"/>
                    <a:lumOff val="25000"/>
                  </a:schemeClr>
                </a:solidFill>
                <a:cs typeface="メイリオ" panose="020B0604030504040204" pitchFamily="50" charset="-128"/>
              </a:rPr>
            </a:br>
            <a:r>
              <a:rPr lang="ja-JP" altLang="en-US" sz="2400" b="0" dirty="0">
                <a:solidFill>
                  <a:schemeClr val="tx1">
                    <a:lumMod val="75000"/>
                    <a:lumOff val="25000"/>
                  </a:schemeClr>
                </a:solidFill>
                <a:cs typeface="メイリオ" panose="020B0604030504040204" pitchFamily="50" charset="-128"/>
              </a:rPr>
              <a:t>　ときに利用することで、</a:t>
            </a:r>
            <a:endParaRPr lang="en-US" altLang="ja-JP" sz="2400" b="0" dirty="0">
              <a:solidFill>
                <a:schemeClr val="tx1">
                  <a:lumMod val="75000"/>
                  <a:lumOff val="25000"/>
                </a:schemeClr>
              </a:solidFill>
              <a:cs typeface="メイリオ" panose="020B0604030504040204" pitchFamily="50" charset="-128"/>
            </a:endParaRPr>
          </a:p>
          <a:p>
            <a:pPr algn="l">
              <a:spcBef>
                <a:spcPct val="20000"/>
              </a:spcBef>
            </a:pPr>
            <a:r>
              <a:rPr lang="ja-JP" altLang="en-US" sz="2400" b="0" dirty="0">
                <a:solidFill>
                  <a:schemeClr val="tx1">
                    <a:lumMod val="75000"/>
                    <a:lumOff val="25000"/>
                  </a:schemeClr>
                </a:solidFill>
                <a:cs typeface="メイリオ" panose="020B0604030504040204" pitchFamily="50" charset="-128"/>
              </a:rPr>
              <a:t>　全額貯めてから買うよりも</a:t>
            </a:r>
            <a:endParaRPr lang="en-US" altLang="ja-JP" sz="2400" b="0" dirty="0">
              <a:solidFill>
                <a:schemeClr val="tx1">
                  <a:lumMod val="75000"/>
                  <a:lumOff val="25000"/>
                </a:schemeClr>
              </a:solidFill>
              <a:cs typeface="メイリオ" panose="020B0604030504040204" pitchFamily="50" charset="-128"/>
            </a:endParaRPr>
          </a:p>
          <a:p>
            <a:pPr algn="l">
              <a:spcBef>
                <a:spcPct val="20000"/>
              </a:spcBef>
            </a:pPr>
            <a:r>
              <a:rPr lang="ja-JP" altLang="en-US" sz="2400" b="0" dirty="0">
                <a:solidFill>
                  <a:schemeClr val="tx1">
                    <a:lumMod val="75000"/>
                    <a:lumOff val="25000"/>
                  </a:schemeClr>
                </a:solidFill>
                <a:cs typeface="メイリオ" panose="020B0604030504040204" pitchFamily="50" charset="-128"/>
              </a:rPr>
              <a:t>　早く手に入れることができる。</a:t>
            </a:r>
            <a:endParaRPr lang="en-US" altLang="ja-JP" sz="2400" b="0" dirty="0">
              <a:solidFill>
                <a:schemeClr val="tx1">
                  <a:lumMod val="75000"/>
                  <a:lumOff val="25000"/>
                </a:schemeClr>
              </a:solidFill>
              <a:cs typeface="メイリオ" panose="020B0604030504040204" pitchFamily="50" charset="-128"/>
            </a:endParaRPr>
          </a:p>
          <a:p>
            <a:pPr algn="l">
              <a:spcBef>
                <a:spcPct val="20000"/>
              </a:spcBef>
            </a:pPr>
            <a:r>
              <a:rPr lang="ja-JP" altLang="en-US" sz="2400" b="0" dirty="0">
                <a:solidFill>
                  <a:schemeClr val="tx1">
                    <a:lumMod val="75000"/>
                    <a:lumOff val="25000"/>
                  </a:schemeClr>
                </a:solidFill>
                <a:cs typeface="メイリオ" panose="020B0604030504040204" pitchFamily="50" charset="-128"/>
              </a:rPr>
              <a:t>・借りたお金は、</a:t>
            </a:r>
            <a:endParaRPr lang="en-US" altLang="ja-JP" sz="2400" b="0" dirty="0">
              <a:solidFill>
                <a:schemeClr val="tx1">
                  <a:lumMod val="75000"/>
                  <a:lumOff val="25000"/>
                </a:schemeClr>
              </a:solidFill>
              <a:cs typeface="メイリオ" panose="020B0604030504040204" pitchFamily="50" charset="-128"/>
            </a:endParaRPr>
          </a:p>
          <a:p>
            <a:pPr algn="l">
              <a:spcBef>
                <a:spcPct val="20000"/>
              </a:spcBef>
            </a:pPr>
            <a:r>
              <a:rPr lang="ja-JP" altLang="en-US" sz="2400" b="0" dirty="0">
                <a:solidFill>
                  <a:schemeClr val="accent6"/>
                </a:solidFill>
                <a:cs typeface="メイリオ" panose="020B0604030504040204" pitchFamily="50" charset="-128"/>
              </a:rPr>
              <a:t>　</a:t>
            </a:r>
            <a:r>
              <a:rPr lang="ja-JP" altLang="en-US" sz="2400" dirty="0">
                <a:solidFill>
                  <a:schemeClr val="accent6"/>
                </a:solidFill>
                <a:cs typeface="メイリオ" panose="020B0604030504040204" pitchFamily="50" charset="-128"/>
              </a:rPr>
              <a:t>「金利」</a:t>
            </a:r>
            <a:r>
              <a:rPr lang="ja-JP" altLang="en-US" sz="2400" b="0" dirty="0">
                <a:solidFill>
                  <a:schemeClr val="tx1">
                    <a:lumMod val="75000"/>
                    <a:lumOff val="25000"/>
                  </a:schemeClr>
                </a:solidFill>
                <a:cs typeface="メイリオ" panose="020B0604030504040204" pitchFamily="50" charset="-128"/>
              </a:rPr>
              <a:t>を付けて</a:t>
            </a:r>
            <a:endParaRPr lang="en-US" altLang="ja-JP" sz="2400" b="0" dirty="0">
              <a:solidFill>
                <a:schemeClr val="tx1">
                  <a:lumMod val="75000"/>
                  <a:lumOff val="25000"/>
                </a:schemeClr>
              </a:solidFill>
              <a:cs typeface="メイリオ" panose="020B0604030504040204" pitchFamily="50" charset="-128"/>
            </a:endParaRPr>
          </a:p>
          <a:p>
            <a:pPr algn="l">
              <a:spcBef>
                <a:spcPct val="20000"/>
              </a:spcBef>
            </a:pPr>
            <a:r>
              <a:rPr lang="ja-JP" altLang="en-US" sz="2400" b="0" dirty="0">
                <a:solidFill>
                  <a:schemeClr val="tx1">
                    <a:lumMod val="75000"/>
                    <a:lumOff val="25000"/>
                  </a:schemeClr>
                </a:solidFill>
                <a:cs typeface="メイリオ" panose="020B0604030504040204" pitchFamily="50" charset="-128"/>
              </a:rPr>
              <a:t>　返済しなければならない。</a:t>
            </a:r>
          </a:p>
        </p:txBody>
      </p:sp>
      <p:sp>
        <p:nvSpPr>
          <p:cNvPr id="5" name="正方形/長方形 4"/>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３．ローンの基礎</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5128189" y="1570002"/>
            <a:ext cx="4229820" cy="379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6"/>
          <p:cNvSpPr/>
          <p:nvPr/>
        </p:nvSpPr>
        <p:spPr>
          <a:xfrm>
            <a:off x="233465" y="5459257"/>
            <a:ext cx="9124544" cy="74698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賢く利用することで、ライフプランを実現する助けになる</a:t>
            </a:r>
          </a:p>
        </p:txBody>
      </p:sp>
    </p:spTree>
    <p:extLst>
      <p:ext uri="{BB962C8B-B14F-4D97-AF65-F5344CB8AC3E}">
        <p14:creationId xmlns:p14="http://schemas.microsoft.com/office/powerpoint/2010/main" val="292098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1"/>
          <p:cNvPicPr>
            <a:picLocks noChangeAspect="1"/>
          </p:cNvPicPr>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852558" y="863601"/>
            <a:ext cx="3579742" cy="251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2"/>
          <p:cNvPicPr>
            <a:picLocks noChangeAspect="1"/>
          </p:cNvPicPr>
          <p:nvPr/>
        </p:nvPicPr>
        <p:blipFill>
          <a:blip r:embed="rId5">
            <a:extLst>
              <a:ext uri="{BEBA8EAE-BF5A-486C-A8C5-ECC9F3942E4B}">
                <a14:imgProps xmlns:a14="http://schemas.microsoft.com/office/drawing/2010/main">
                  <a14:imgLayer r:embed="rId6">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5003801" y="863601"/>
            <a:ext cx="3594100" cy="251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3"/>
          <p:cNvPicPr>
            <a:picLocks noChangeAspect="1"/>
          </p:cNvPicPr>
          <p:nvPr/>
        </p:nvPicPr>
        <p:blipFill>
          <a:blip r:embed="rId7">
            <a:extLst>
              <a:ext uri="{BEBA8EAE-BF5A-486C-A8C5-ECC9F3942E4B}">
                <a14:imgProps xmlns:a14="http://schemas.microsoft.com/office/drawing/2010/main">
                  <a14:imgLayer r:embed="rId8">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852559" y="3493009"/>
            <a:ext cx="3579741" cy="274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4"/>
          <p:cNvPicPr>
            <a:picLocks noChangeAspect="1"/>
          </p:cNvPicPr>
          <p:nvPr/>
        </p:nvPicPr>
        <p:blipFill>
          <a:blip r:embed="rId9">
            <a:extLst>
              <a:ext uri="{BEBA8EAE-BF5A-486C-A8C5-ECC9F3942E4B}">
                <a14:imgProps xmlns:a14="http://schemas.microsoft.com/office/drawing/2010/main">
                  <a14:imgLayer r:embed="rId10">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5003802" y="3493009"/>
            <a:ext cx="3594100" cy="277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552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txBox="1">
            <a:spLocks noChangeArrowheads="1"/>
          </p:cNvSpPr>
          <p:nvPr/>
        </p:nvSpPr>
        <p:spPr bwMode="auto">
          <a:xfrm>
            <a:off x="108154" y="1693240"/>
            <a:ext cx="5497675" cy="161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800" b="1">
                <a:solidFill>
                  <a:schemeClr val="tx1"/>
                </a:solidFill>
                <a:latin typeface="メイリオ" pitchFamily="50" charset="-128"/>
                <a:ea typeface="メイリオ" pitchFamily="50" charset="-128"/>
                <a:cs typeface="ＭＳ Ｐゴシック" pitchFamily="50" charset="-128"/>
              </a:defRPr>
            </a:lvl1pPr>
            <a:lvl2pPr>
              <a:defRPr kumimoji="1" sz="2400">
                <a:solidFill>
                  <a:schemeClr val="tx1"/>
                </a:solidFill>
                <a:latin typeface="メイリオ" pitchFamily="50" charset="-128"/>
                <a:ea typeface="メイリオ" pitchFamily="50" charset="-128"/>
                <a:cs typeface="ＭＳ Ｐゴシック" pitchFamily="50" charset="-128"/>
              </a:defRPr>
            </a:lvl2pPr>
            <a:lvl3pPr>
              <a:defRPr kumimoji="1" sz="2000">
                <a:solidFill>
                  <a:schemeClr val="tx1"/>
                </a:solidFill>
                <a:latin typeface="メイリオ" pitchFamily="50" charset="-128"/>
                <a:ea typeface="メイリオ" pitchFamily="50" charset="-128"/>
                <a:cs typeface="ＭＳ Ｐゴシック" pitchFamily="50" charset="-128"/>
              </a:defRPr>
            </a:lvl3pPr>
            <a:lvl4pPr>
              <a:defRPr kumimoji="1">
                <a:solidFill>
                  <a:schemeClr val="tx1"/>
                </a:solidFill>
                <a:latin typeface="メイリオ" pitchFamily="50" charset="-128"/>
                <a:ea typeface="メイリオ" pitchFamily="50" charset="-128"/>
                <a:cs typeface="ＭＳ Ｐゴシック" pitchFamily="50" charset="-128"/>
              </a:defRPr>
            </a:lvl4pPr>
            <a:lvl5pPr>
              <a:defRPr kumimoji="1">
                <a:solidFill>
                  <a:schemeClr val="tx1"/>
                </a:solidFill>
                <a:latin typeface="メイリオ" pitchFamily="50" charset="-128"/>
                <a:ea typeface="メイリオ" pitchFamily="50" charset="-128"/>
                <a:cs typeface="ＭＳ Ｐゴシック" pitchFamily="50" charset="-128"/>
              </a:defRPr>
            </a:lvl5pPr>
            <a:lvl6pPr eaLnBrk="0" hangingPunct="0">
              <a:defRPr kumimoji="1">
                <a:solidFill>
                  <a:schemeClr val="tx1"/>
                </a:solidFill>
                <a:latin typeface="メイリオ" pitchFamily="50" charset="-128"/>
                <a:ea typeface="メイリオ" pitchFamily="50" charset="-128"/>
                <a:cs typeface="ＭＳ Ｐゴシック" pitchFamily="50" charset="-128"/>
              </a:defRPr>
            </a:lvl6pPr>
            <a:lvl7pPr eaLnBrk="0" hangingPunct="0">
              <a:defRPr kumimoji="1">
                <a:solidFill>
                  <a:schemeClr val="tx1"/>
                </a:solidFill>
                <a:latin typeface="メイリオ" pitchFamily="50" charset="-128"/>
                <a:ea typeface="メイリオ" pitchFamily="50" charset="-128"/>
                <a:cs typeface="ＭＳ Ｐゴシック" pitchFamily="50" charset="-128"/>
              </a:defRPr>
            </a:lvl7pPr>
            <a:lvl8pPr eaLnBrk="0" hangingPunct="0">
              <a:defRPr kumimoji="1">
                <a:solidFill>
                  <a:schemeClr val="tx1"/>
                </a:solidFill>
                <a:latin typeface="メイリオ" pitchFamily="50" charset="-128"/>
                <a:ea typeface="メイリオ" pitchFamily="50" charset="-128"/>
                <a:cs typeface="ＭＳ Ｐゴシック" pitchFamily="50" charset="-128"/>
              </a:defRPr>
            </a:lvl8pPr>
            <a:lvl9pPr eaLnBrk="0" hangingPunct="0">
              <a:defRPr kumimoji="1">
                <a:solidFill>
                  <a:schemeClr val="tx1"/>
                </a:solidFill>
                <a:latin typeface="メイリオ" pitchFamily="50" charset="-128"/>
                <a:ea typeface="メイリオ" pitchFamily="50" charset="-128"/>
                <a:cs typeface="ＭＳ Ｐゴシック" pitchFamily="50" charset="-128"/>
              </a:defRPr>
            </a:lvl9pPr>
          </a:lstStyle>
          <a:p>
            <a:pPr algn="l">
              <a:spcBef>
                <a:spcPct val="20000"/>
              </a:spcBef>
            </a:pPr>
            <a:r>
              <a:rPr lang="ja-JP" altLang="en-US" sz="2400" dirty="0">
                <a:solidFill>
                  <a:schemeClr val="tx1">
                    <a:lumMod val="75000"/>
                    <a:lumOff val="25000"/>
                  </a:schemeClr>
                </a:solidFill>
                <a:cs typeface="メイリオ" panose="020B0604030504040204" pitchFamily="50" charset="-128"/>
              </a:rPr>
              <a:t>・</a:t>
            </a:r>
            <a:r>
              <a:rPr lang="ja-JP" altLang="en-US" sz="2400" dirty="0">
                <a:solidFill>
                  <a:schemeClr val="accent6"/>
                </a:solidFill>
                <a:cs typeface="メイリオ" panose="020B0604030504040204" pitchFamily="50" charset="-128"/>
              </a:rPr>
              <a:t>「金利」</a:t>
            </a:r>
            <a:r>
              <a:rPr lang="ja-JP" altLang="en-US" sz="2400" dirty="0">
                <a:solidFill>
                  <a:schemeClr val="tx1">
                    <a:lumMod val="75000"/>
                    <a:lumOff val="25000"/>
                  </a:schemeClr>
                </a:solidFill>
                <a:cs typeface="メイリオ" panose="020B0604030504040204" pitchFamily="50" charset="-128"/>
              </a:rPr>
              <a:t>とはお金の使用料のこと。</a:t>
            </a:r>
            <a:endParaRPr lang="en-US" altLang="ja-JP" sz="2400" dirty="0">
              <a:solidFill>
                <a:schemeClr val="tx1">
                  <a:lumMod val="75000"/>
                  <a:lumOff val="25000"/>
                </a:schemeClr>
              </a:solidFill>
              <a:cs typeface="メイリオ" panose="020B0604030504040204" pitchFamily="50" charset="-128"/>
            </a:endParaRPr>
          </a:p>
          <a:p>
            <a:pPr algn="l">
              <a:spcBef>
                <a:spcPct val="20000"/>
              </a:spcBef>
            </a:pPr>
            <a:r>
              <a:rPr lang="ja-JP" altLang="en-US" sz="2400" dirty="0">
                <a:solidFill>
                  <a:schemeClr val="tx1">
                    <a:lumMod val="75000"/>
                    <a:lumOff val="25000"/>
                  </a:schemeClr>
                </a:solidFill>
                <a:cs typeface="メイリオ" panose="020B0604030504040204" pitchFamily="50" charset="-128"/>
              </a:rPr>
              <a:t>　同じ種類のローンでも、</a:t>
            </a:r>
            <a:endParaRPr lang="en-US" altLang="ja-JP" sz="2400" dirty="0">
              <a:solidFill>
                <a:schemeClr val="tx1">
                  <a:lumMod val="75000"/>
                  <a:lumOff val="25000"/>
                </a:schemeClr>
              </a:solidFill>
              <a:cs typeface="メイリオ" panose="020B0604030504040204" pitchFamily="50" charset="-128"/>
            </a:endParaRPr>
          </a:p>
          <a:p>
            <a:pPr algn="l">
              <a:spcBef>
                <a:spcPct val="20000"/>
              </a:spcBef>
            </a:pPr>
            <a:r>
              <a:rPr lang="ja-JP" altLang="en-US" sz="2400" dirty="0">
                <a:solidFill>
                  <a:schemeClr val="tx1">
                    <a:lumMod val="75000"/>
                    <a:lumOff val="25000"/>
                  </a:schemeClr>
                </a:solidFill>
                <a:cs typeface="メイリオ" panose="020B0604030504040204" pitchFamily="50" charset="-128"/>
              </a:rPr>
              <a:t>　金融機関によって金利は異なる。</a:t>
            </a:r>
            <a:endParaRPr lang="en-US" altLang="ja-JP" sz="2400" dirty="0">
              <a:solidFill>
                <a:schemeClr val="tx1">
                  <a:lumMod val="75000"/>
                  <a:lumOff val="25000"/>
                </a:schemeClr>
              </a:solidFill>
              <a:cs typeface="メイリオ" panose="020B0604030504040204" pitchFamily="50" charset="-128"/>
            </a:endParaRPr>
          </a:p>
        </p:txBody>
      </p:sp>
      <p:sp>
        <p:nvSpPr>
          <p:cNvPr id="5" name="正方形/長方形 4"/>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３．ローンの基礎</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Rectangle 3"/>
          <p:cNvSpPr txBox="1">
            <a:spLocks noChangeArrowheads="1"/>
          </p:cNvSpPr>
          <p:nvPr/>
        </p:nvSpPr>
        <p:spPr bwMode="auto">
          <a:xfrm>
            <a:off x="4547486" y="4233642"/>
            <a:ext cx="5137653" cy="189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800" b="1">
                <a:solidFill>
                  <a:schemeClr val="tx1"/>
                </a:solidFill>
                <a:latin typeface="メイリオ" pitchFamily="50" charset="-128"/>
                <a:ea typeface="メイリオ" pitchFamily="50" charset="-128"/>
                <a:cs typeface="ＭＳ Ｐゴシック" pitchFamily="50" charset="-128"/>
              </a:defRPr>
            </a:lvl1pPr>
            <a:lvl2pPr>
              <a:defRPr kumimoji="1" sz="2400">
                <a:solidFill>
                  <a:schemeClr val="tx1"/>
                </a:solidFill>
                <a:latin typeface="メイリオ" pitchFamily="50" charset="-128"/>
                <a:ea typeface="メイリオ" pitchFamily="50" charset="-128"/>
                <a:cs typeface="ＭＳ Ｐゴシック" pitchFamily="50" charset="-128"/>
              </a:defRPr>
            </a:lvl2pPr>
            <a:lvl3pPr>
              <a:defRPr kumimoji="1" sz="2000">
                <a:solidFill>
                  <a:schemeClr val="tx1"/>
                </a:solidFill>
                <a:latin typeface="メイリオ" pitchFamily="50" charset="-128"/>
                <a:ea typeface="メイリオ" pitchFamily="50" charset="-128"/>
                <a:cs typeface="ＭＳ Ｐゴシック" pitchFamily="50" charset="-128"/>
              </a:defRPr>
            </a:lvl3pPr>
            <a:lvl4pPr>
              <a:defRPr kumimoji="1">
                <a:solidFill>
                  <a:schemeClr val="tx1"/>
                </a:solidFill>
                <a:latin typeface="メイリオ" pitchFamily="50" charset="-128"/>
                <a:ea typeface="メイリオ" pitchFamily="50" charset="-128"/>
                <a:cs typeface="ＭＳ Ｐゴシック" pitchFamily="50" charset="-128"/>
              </a:defRPr>
            </a:lvl4pPr>
            <a:lvl5pPr>
              <a:defRPr kumimoji="1">
                <a:solidFill>
                  <a:schemeClr val="tx1"/>
                </a:solidFill>
                <a:latin typeface="メイリオ" pitchFamily="50" charset="-128"/>
                <a:ea typeface="メイリオ" pitchFamily="50" charset="-128"/>
                <a:cs typeface="ＭＳ Ｐゴシック" pitchFamily="50" charset="-128"/>
              </a:defRPr>
            </a:lvl5pPr>
            <a:lvl6pPr eaLnBrk="0" hangingPunct="0">
              <a:defRPr kumimoji="1">
                <a:solidFill>
                  <a:schemeClr val="tx1"/>
                </a:solidFill>
                <a:latin typeface="メイリオ" pitchFamily="50" charset="-128"/>
                <a:ea typeface="メイリオ" pitchFamily="50" charset="-128"/>
                <a:cs typeface="ＭＳ Ｐゴシック" pitchFamily="50" charset="-128"/>
              </a:defRPr>
            </a:lvl6pPr>
            <a:lvl7pPr eaLnBrk="0" hangingPunct="0">
              <a:defRPr kumimoji="1">
                <a:solidFill>
                  <a:schemeClr val="tx1"/>
                </a:solidFill>
                <a:latin typeface="メイリオ" pitchFamily="50" charset="-128"/>
                <a:ea typeface="メイリオ" pitchFamily="50" charset="-128"/>
                <a:cs typeface="ＭＳ Ｐゴシック" pitchFamily="50" charset="-128"/>
              </a:defRPr>
            </a:lvl7pPr>
            <a:lvl8pPr eaLnBrk="0" hangingPunct="0">
              <a:defRPr kumimoji="1">
                <a:solidFill>
                  <a:schemeClr val="tx1"/>
                </a:solidFill>
                <a:latin typeface="メイリオ" pitchFamily="50" charset="-128"/>
                <a:ea typeface="メイリオ" pitchFamily="50" charset="-128"/>
                <a:cs typeface="ＭＳ Ｐゴシック" pitchFamily="50" charset="-128"/>
              </a:defRPr>
            </a:lvl8pPr>
            <a:lvl9pPr eaLnBrk="0" hangingPunct="0">
              <a:defRPr kumimoji="1">
                <a:solidFill>
                  <a:schemeClr val="tx1"/>
                </a:solidFill>
                <a:latin typeface="メイリオ" pitchFamily="50" charset="-128"/>
                <a:ea typeface="メイリオ" pitchFamily="50" charset="-128"/>
                <a:cs typeface="ＭＳ Ｐゴシック" pitchFamily="50" charset="-128"/>
              </a:defRPr>
            </a:lvl9pPr>
          </a:lstStyle>
          <a:p>
            <a:pPr algn="l">
              <a:spcBef>
                <a:spcPct val="20000"/>
              </a:spcBef>
            </a:pPr>
            <a:r>
              <a:rPr lang="ja-JP" altLang="en-US" sz="2400" dirty="0">
                <a:solidFill>
                  <a:schemeClr val="tx1">
                    <a:lumMod val="75000"/>
                    <a:lumOff val="25000"/>
                  </a:schemeClr>
                </a:solidFill>
                <a:cs typeface="メイリオ" panose="020B0604030504040204" pitchFamily="50" charset="-128"/>
              </a:rPr>
              <a:t>・金利は常に一定ではなく、</a:t>
            </a:r>
            <a:endParaRPr lang="en-US" altLang="ja-JP" sz="2400" dirty="0">
              <a:solidFill>
                <a:schemeClr val="tx1">
                  <a:lumMod val="75000"/>
                  <a:lumOff val="25000"/>
                </a:schemeClr>
              </a:solidFill>
              <a:cs typeface="メイリオ" panose="020B0604030504040204" pitchFamily="50" charset="-128"/>
            </a:endParaRPr>
          </a:p>
          <a:p>
            <a:pPr algn="l">
              <a:spcBef>
                <a:spcPct val="20000"/>
              </a:spcBef>
            </a:pPr>
            <a:r>
              <a:rPr lang="ja-JP" altLang="en-US" sz="2400" dirty="0">
                <a:solidFill>
                  <a:schemeClr val="tx1">
                    <a:lumMod val="75000"/>
                    <a:lumOff val="25000"/>
                  </a:schemeClr>
                </a:solidFill>
                <a:cs typeface="メイリオ" panose="020B0604030504040204" pitchFamily="50" charset="-128"/>
              </a:rPr>
              <a:t>　　国内の景気や物価</a:t>
            </a:r>
            <a:endParaRPr lang="en-US" altLang="ja-JP" sz="2400" dirty="0">
              <a:solidFill>
                <a:schemeClr val="tx1">
                  <a:lumMod val="75000"/>
                  <a:lumOff val="25000"/>
                </a:schemeClr>
              </a:solidFill>
              <a:cs typeface="メイリオ" panose="020B0604030504040204" pitchFamily="50" charset="-128"/>
            </a:endParaRPr>
          </a:p>
          <a:p>
            <a:pPr algn="l">
              <a:spcBef>
                <a:spcPct val="20000"/>
              </a:spcBef>
            </a:pPr>
            <a:r>
              <a:rPr lang="ja-JP" altLang="en-US" sz="2400" dirty="0">
                <a:solidFill>
                  <a:schemeClr val="tx1">
                    <a:lumMod val="75000"/>
                    <a:lumOff val="25000"/>
                  </a:schemeClr>
                </a:solidFill>
                <a:cs typeface="メイリオ" panose="020B0604030504040204" pitchFamily="50" charset="-128"/>
              </a:rPr>
              <a:t>　　金融政策</a:t>
            </a:r>
            <a:endParaRPr lang="en-US" altLang="ja-JP" sz="2400" dirty="0">
              <a:solidFill>
                <a:schemeClr val="tx1">
                  <a:lumMod val="75000"/>
                  <a:lumOff val="25000"/>
                </a:schemeClr>
              </a:solidFill>
              <a:cs typeface="メイリオ" panose="020B0604030504040204" pitchFamily="50" charset="-128"/>
            </a:endParaRPr>
          </a:p>
          <a:p>
            <a:pPr algn="l">
              <a:spcBef>
                <a:spcPct val="20000"/>
              </a:spcBef>
            </a:pPr>
            <a:r>
              <a:rPr lang="ja-JP" altLang="en-US" sz="2400" dirty="0">
                <a:solidFill>
                  <a:schemeClr val="tx1">
                    <a:lumMod val="75000"/>
                    <a:lumOff val="25000"/>
                  </a:schemeClr>
                </a:solidFill>
                <a:cs typeface="メイリオ" panose="020B0604030504040204" pitchFamily="50" charset="-128"/>
              </a:rPr>
              <a:t>　　外国為替の状況</a:t>
            </a:r>
            <a:endParaRPr lang="en-US" altLang="ja-JP" sz="2400" dirty="0">
              <a:solidFill>
                <a:schemeClr val="tx1">
                  <a:lumMod val="75000"/>
                  <a:lumOff val="25000"/>
                </a:schemeClr>
              </a:solidFill>
              <a:cs typeface="メイリオ" panose="020B0604030504040204" pitchFamily="50" charset="-128"/>
            </a:endParaRPr>
          </a:p>
          <a:p>
            <a:pPr>
              <a:spcBef>
                <a:spcPct val="20000"/>
              </a:spcBef>
            </a:pPr>
            <a:r>
              <a:rPr lang="ja-JP" altLang="en-US" sz="2400" dirty="0">
                <a:solidFill>
                  <a:schemeClr val="tx1">
                    <a:lumMod val="75000"/>
                    <a:lumOff val="25000"/>
                  </a:schemeClr>
                </a:solidFill>
                <a:cs typeface="メイリオ" panose="020B0604030504040204" pitchFamily="50" charset="-128"/>
              </a:rPr>
              <a:t>　等によって常に変動している。</a:t>
            </a:r>
            <a:endParaRPr lang="en-US" altLang="ja-JP" sz="2400" dirty="0">
              <a:solidFill>
                <a:schemeClr val="tx1">
                  <a:lumMod val="75000"/>
                  <a:lumOff val="25000"/>
                </a:schemeClr>
              </a:solidFill>
              <a:cs typeface="メイリオ" panose="020B0604030504040204" pitchFamily="50" charset="-128"/>
            </a:endParaRPr>
          </a:p>
        </p:txBody>
      </p:sp>
      <p:pic>
        <p:nvPicPr>
          <p:cNvPr id="10" name="図 6"/>
          <p:cNvPicPr>
            <a:picLocks noChangeAspect="1"/>
          </p:cNvPicPr>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224529" y="3988344"/>
            <a:ext cx="4139896" cy="21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5"/>
          <p:cNvPicPr>
            <a:picLocks noChangeAspect="1"/>
          </p:cNvPicPr>
          <p:nvPr/>
        </p:nvPicPr>
        <p:blipFill>
          <a:blip r:embed="rId5">
            <a:extLst>
              <a:ext uri="{BEBA8EAE-BF5A-486C-A8C5-ECC9F3942E4B}">
                <a14:imgProps xmlns:a14="http://schemas.microsoft.com/office/drawing/2010/main">
                  <a14:imgLayer r:embed="rId6">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5605829" y="1559891"/>
            <a:ext cx="3844394" cy="209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タイトル 1"/>
          <p:cNvSpPr txBox="1">
            <a:spLocks/>
          </p:cNvSpPr>
          <p:nvPr/>
        </p:nvSpPr>
        <p:spPr>
          <a:xfrm>
            <a:off x="233465" y="995153"/>
            <a:ext cx="3157435" cy="490748"/>
          </a:xfrm>
          <a:prstGeom prst="rect">
            <a:avLst/>
          </a:prstGeom>
          <a:noFill/>
        </p:spPr>
        <p:txBody>
          <a:bodyPr>
            <a:noAutofit/>
          </a:bodyPr>
          <a:lstStyle>
            <a:lvl1pPr algn="l" defTabSz="914400" rtl="0" eaLnBrk="1" latinLnBrk="0" hangingPunct="1">
              <a:lnSpc>
                <a:spcPct val="90000"/>
              </a:lnSpc>
              <a:spcBef>
                <a:spcPct val="0"/>
              </a:spcBef>
              <a:buNone/>
              <a:defRPr kumimoji="1" sz="2600" b="1" kern="1200">
                <a:solidFill>
                  <a:schemeClr val="tx1"/>
                </a:solidFill>
                <a:latin typeface="+mn-ea"/>
                <a:ea typeface="+mn-ea"/>
                <a:cs typeface="Meiryo UI" panose="020B0604030504040204" pitchFamily="50" charset="-128"/>
              </a:defRPr>
            </a:lvl1pPr>
          </a:lstStyle>
          <a:p>
            <a:pPr algn="ctr"/>
            <a:r>
              <a:rPr lang="ja-JP" altLang="en-US" sz="28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○金利について</a:t>
            </a:r>
          </a:p>
        </p:txBody>
      </p:sp>
    </p:spTree>
    <p:extLst>
      <p:ext uri="{BB962C8B-B14F-4D97-AF65-F5344CB8AC3E}">
        <p14:creationId xmlns:p14="http://schemas.microsoft.com/office/powerpoint/2010/main" val="2813774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3"/>
          <p:cNvSpPr txBox="1">
            <a:spLocks/>
          </p:cNvSpPr>
          <p:nvPr/>
        </p:nvSpPr>
        <p:spPr>
          <a:xfrm>
            <a:off x="211542" y="1045567"/>
            <a:ext cx="9389658" cy="1485213"/>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3"/>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4"/>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5"/>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7"/>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金利は、金融機関やローンの種類によって異なる。</a:t>
            </a:r>
            <a:endParaRPr lang="en-US" altLang="ja-JP"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借りる場合は、どこから借りるとよいか、金利などの</a:t>
            </a:r>
            <a:endParaRPr lang="en-US" altLang="ja-JP"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条件をよく比較して考えよう。</a:t>
            </a:r>
          </a:p>
        </p:txBody>
      </p:sp>
      <p:pic>
        <p:nvPicPr>
          <p:cNvPr id="6146" name="Picture 2"/>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972113" y="3056736"/>
            <a:ext cx="3225546" cy="66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6172200" y="3312015"/>
            <a:ext cx="3238500" cy="63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1877659" y="4938712"/>
            <a:ext cx="3264408" cy="63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３．ローンの基礎</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Picture 2" descr="lgi01a201410211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54449" y="2751578"/>
            <a:ext cx="1175236" cy="193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885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idx="1"/>
          </p:nvPr>
        </p:nvSpPr>
        <p:spPr>
          <a:xfrm>
            <a:off x="302625" y="1201495"/>
            <a:ext cx="9291224" cy="4586287"/>
          </a:xfrm>
        </p:spPr>
        <p:txBody>
          <a:bodyPr>
            <a:normAutofit/>
          </a:bodyPr>
          <a:lstStyle/>
          <a:p>
            <a:pPr marL="812800" indent="-812800" eaLnBrk="1" hangingPunct="1">
              <a:buFontTx/>
              <a:buNone/>
            </a:pP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Ｑ４．返済期間５年で</a:t>
            </a:r>
            <a:r>
              <a:rPr lang="en-US" altLang="ja-JP"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万円の自動車ローンを借りた場合、金利（年利）が１０％の場合と３％の場合で支払う利息の総額の差はいくらになるでしょうか？</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（元利均等返済のケース）</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12800" indent="-812800" eaLnBrk="1" hangingPunct="1">
              <a:buFontTx/>
              <a:buNone/>
            </a:pP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p>
          <a:p>
            <a:pPr eaLnBrk="1" hangingPunct="1">
              <a:buFontTx/>
              <a:buNone/>
            </a:pPr>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①　約５万円</a:t>
            </a:r>
          </a:p>
          <a:p>
            <a:pPr eaLnBrk="1" hangingPunct="1">
              <a:buFontTx/>
              <a:buNone/>
            </a:pPr>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②　約１０万円</a:t>
            </a:r>
          </a:p>
          <a:p>
            <a:pPr eaLnBrk="1" hangingPunct="1">
              <a:buFontTx/>
              <a:buNone/>
            </a:pPr>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③　約２０万円</a:t>
            </a: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6181436" y="3750635"/>
            <a:ext cx="2121824" cy="159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３．ローンの基礎</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3699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50571" y="2190092"/>
            <a:ext cx="4547684" cy="625475"/>
          </a:xfrm>
        </p:spPr>
        <p:txBody>
          <a:bodyPr/>
          <a:lstStyle/>
          <a:p>
            <a:pPr eaLnBrk="1" fontAlgn="auto" hangingPunct="1">
              <a:spcAft>
                <a:spcPts val="0"/>
              </a:spcAft>
              <a:defRPr/>
            </a:pPr>
            <a:r>
              <a:rPr lang="ja-JP" altLang="en-US" sz="3200" dirty="0"/>
              <a:t>１．いろいろな決済方法</a:t>
            </a:r>
          </a:p>
        </p:txBody>
      </p:sp>
    </p:spTree>
    <p:extLst>
      <p:ext uri="{BB962C8B-B14F-4D97-AF65-F5344CB8AC3E}">
        <p14:creationId xmlns:p14="http://schemas.microsoft.com/office/powerpoint/2010/main" val="3086132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1"/>
          <p:cNvPicPr>
            <a:picLocks noChangeAspect="1"/>
          </p:cNvPicPr>
          <p:nvPr/>
        </p:nvPicPr>
        <p:blipFill rotWithShape="1">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t="4925" b="2153"/>
          <a:stretch/>
        </p:blipFill>
        <p:spPr bwMode="auto">
          <a:xfrm>
            <a:off x="0" y="1167230"/>
            <a:ext cx="7380283" cy="504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12"/>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40000"/>
                    </a14:imgEffect>
                  </a14:imgLayer>
                </a14:imgProps>
              </a:ext>
              <a:ext uri="{28A0092B-C50C-407E-A947-70E740481C1C}">
                <a14:useLocalDpi xmlns:a14="http://schemas.microsoft.com/office/drawing/2010/main" val="0"/>
              </a:ext>
            </a:extLst>
          </a:blip>
          <a:srcRect l="1" t="-3" r="-2583" b="-1969"/>
          <a:stretch/>
        </p:blipFill>
        <p:spPr bwMode="auto">
          <a:xfrm>
            <a:off x="7218078" y="1084820"/>
            <a:ext cx="2628000" cy="5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2"/>
          <p:cNvSpPr>
            <a:spLocks noGrp="1"/>
          </p:cNvSpPr>
          <p:nvPr>
            <p:ph type="title"/>
          </p:nvPr>
        </p:nvSpPr>
        <p:spPr>
          <a:xfrm>
            <a:off x="287793" y="842879"/>
            <a:ext cx="7947918" cy="552673"/>
          </a:xfrm>
        </p:spPr>
        <p:txBody>
          <a:bodyPr/>
          <a:lstStyle/>
          <a:p>
            <a:pPr algn="l"/>
            <a:r>
              <a:rPr kumimoji="1"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○金利の分布図（例）</a:t>
            </a:r>
          </a:p>
        </p:txBody>
      </p:sp>
      <p:sp>
        <p:nvSpPr>
          <p:cNvPr id="7" name="正方形/長方形 6"/>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３．ローンの基礎</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右大かっこ 3"/>
          <p:cNvSpPr/>
          <p:nvPr/>
        </p:nvSpPr>
        <p:spPr>
          <a:xfrm rot="5400000">
            <a:off x="1608062" y="4394492"/>
            <a:ext cx="203744" cy="2301098"/>
          </a:xfrm>
          <a:prstGeom prst="righ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730328" y="5694753"/>
            <a:ext cx="2502030" cy="430887"/>
          </a:xfrm>
          <a:prstGeom prst="rect">
            <a:avLst/>
          </a:prstGeom>
          <a:noFill/>
        </p:spPr>
        <p:txBody>
          <a:bodyPr wrap="square" rtlCol="0">
            <a:spAutoFit/>
          </a:bodyPr>
          <a:lstStyle/>
          <a:p>
            <a:r>
              <a:rPr lang="ja-JP" altLang="en-US" sz="2200" dirty="0">
                <a:solidFill>
                  <a:srgbClr val="FF0000"/>
                </a:solidFill>
                <a:latin typeface="メイリオ" panose="020B0604030504040204" pitchFamily="50" charset="-128"/>
                <a:ea typeface="メイリオ" panose="020B0604030504040204" pitchFamily="50" charset="-128"/>
              </a:rPr>
              <a:t>使いみちが自由</a:t>
            </a:r>
          </a:p>
        </p:txBody>
      </p:sp>
      <p:sp>
        <p:nvSpPr>
          <p:cNvPr id="11" name="右大かっこ 10"/>
          <p:cNvSpPr/>
          <p:nvPr/>
        </p:nvSpPr>
        <p:spPr>
          <a:xfrm rot="5400000">
            <a:off x="4968985" y="4251186"/>
            <a:ext cx="274924" cy="3616344"/>
          </a:xfrm>
          <a:prstGeom prst="righ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4054952" y="6199058"/>
            <a:ext cx="2502030" cy="430887"/>
          </a:xfrm>
          <a:prstGeom prst="rect">
            <a:avLst/>
          </a:prstGeom>
          <a:noFill/>
        </p:spPr>
        <p:txBody>
          <a:bodyPr wrap="square" rtlCol="0">
            <a:spAutoFit/>
          </a:bodyPr>
          <a:lstStyle/>
          <a:p>
            <a:r>
              <a:rPr lang="ja-JP" altLang="en-US" sz="2200" dirty="0">
                <a:solidFill>
                  <a:srgbClr val="FF0000"/>
                </a:solidFill>
                <a:latin typeface="メイリオ" panose="020B0604030504040204" pitchFamily="50" charset="-128"/>
                <a:ea typeface="メイリオ" panose="020B0604030504040204" pitchFamily="50" charset="-128"/>
              </a:rPr>
              <a:t>使いみちが限定</a:t>
            </a:r>
          </a:p>
        </p:txBody>
      </p:sp>
    </p:spTree>
    <p:extLst>
      <p:ext uri="{BB962C8B-B14F-4D97-AF65-F5344CB8AC3E}">
        <p14:creationId xmlns:p14="http://schemas.microsoft.com/office/powerpoint/2010/main" val="72697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animBg="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9344" y="2151992"/>
            <a:ext cx="4910137" cy="625475"/>
          </a:xfrm>
        </p:spPr>
        <p:txBody>
          <a:bodyPr/>
          <a:lstStyle/>
          <a:p>
            <a:pPr eaLnBrk="1" fontAlgn="auto" hangingPunct="1">
              <a:spcAft>
                <a:spcPts val="0"/>
              </a:spcAft>
              <a:defRPr/>
            </a:pPr>
            <a:r>
              <a:rPr lang="ja-JP" altLang="en-US" sz="3200" dirty="0"/>
              <a:t>　　　４．「信用」とは</a:t>
            </a:r>
          </a:p>
        </p:txBody>
      </p:sp>
    </p:spTree>
    <p:extLst>
      <p:ext uri="{BB962C8B-B14F-4D97-AF65-F5344CB8AC3E}">
        <p14:creationId xmlns:p14="http://schemas.microsoft.com/office/powerpoint/2010/main" val="2314960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bwMode="auto">
          <a:xfrm>
            <a:off x="342038" y="1191271"/>
            <a:ext cx="9373462" cy="178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Blip>
                <a:blip r:embed="rId3"/>
              </a:buBlip>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Wingdings" pitchFamily="2" charset="2"/>
              <a:buChar char="l"/>
              <a:defRPr kumimoji="1"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kumimoji="1"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a:solidFill>
                  <a:schemeClr val="tx1"/>
                </a:solidFill>
                <a:latin typeface="+mn-lt"/>
                <a:ea typeface="+mn-ea"/>
                <a:cs typeface="+mn-cs"/>
              </a:defRPr>
            </a:lvl5pPr>
            <a:lvl6pPr marL="2514600" indent="-228600" algn="l" rtl="0" fontAlgn="base">
              <a:spcBef>
                <a:spcPct val="20000"/>
              </a:spcBef>
              <a:spcAft>
                <a:spcPct val="0"/>
              </a:spcAft>
              <a:buChar char="»"/>
              <a:defRPr kumimoji="1">
                <a:solidFill>
                  <a:schemeClr val="tx1"/>
                </a:solidFill>
                <a:latin typeface="+mn-lt"/>
                <a:ea typeface="+mn-ea"/>
                <a:cs typeface="+mn-cs"/>
              </a:defRPr>
            </a:lvl6pPr>
            <a:lvl7pPr marL="2971800" indent="-228600" algn="l" rtl="0" fontAlgn="base">
              <a:spcBef>
                <a:spcPct val="20000"/>
              </a:spcBef>
              <a:spcAft>
                <a:spcPct val="0"/>
              </a:spcAft>
              <a:buChar char="»"/>
              <a:defRPr kumimoji="1">
                <a:solidFill>
                  <a:schemeClr val="tx1"/>
                </a:solidFill>
                <a:latin typeface="+mn-lt"/>
                <a:ea typeface="+mn-ea"/>
                <a:cs typeface="+mn-cs"/>
              </a:defRPr>
            </a:lvl7pPr>
            <a:lvl8pPr marL="3429000" indent="-228600" algn="l" rtl="0" fontAlgn="base">
              <a:spcBef>
                <a:spcPct val="20000"/>
              </a:spcBef>
              <a:spcAft>
                <a:spcPct val="0"/>
              </a:spcAft>
              <a:buChar char="»"/>
              <a:defRPr kumimoji="1">
                <a:solidFill>
                  <a:schemeClr val="tx1"/>
                </a:solidFill>
                <a:latin typeface="+mn-lt"/>
                <a:ea typeface="+mn-ea"/>
                <a:cs typeface="+mn-cs"/>
              </a:defRPr>
            </a:lvl8pPr>
            <a:lvl9pPr marL="3886200" indent="-228600" algn="l" rtl="0" fontAlgn="base">
              <a:spcBef>
                <a:spcPct val="20000"/>
              </a:spcBef>
              <a:spcAft>
                <a:spcPct val="0"/>
              </a:spcAft>
              <a:buChar char="»"/>
              <a:defRPr kumimoji="1">
                <a:solidFill>
                  <a:schemeClr val="tx1"/>
                </a:solidFill>
                <a:latin typeface="+mn-lt"/>
                <a:ea typeface="+mn-ea"/>
                <a:cs typeface="+mn-cs"/>
              </a:defRPr>
            </a:lvl9pPr>
          </a:lstStyle>
          <a:p>
            <a:pPr eaLnBrk="1" hangingPunct="1">
              <a:buFontTx/>
              <a:buNone/>
              <a:defRPr/>
            </a:pPr>
            <a:r>
              <a:rPr lang="ja-JP" altLang="en-US"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〇　金融機関がお金を貸すとき、貸す相手（消費者）を「信用」できるか判断します。</a:t>
            </a:r>
            <a:endParaRPr lang="en-US" altLang="ja-JP"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buFontTx/>
              <a:buNone/>
              <a:defRPr/>
            </a:pPr>
            <a:r>
              <a:rPr lang="en-US" altLang="ja-JP"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どうやって「信用」を判断するのでしょう？</a:t>
            </a:r>
            <a:endParaRPr lang="en-US" altLang="ja-JP"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４．信用とは</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339" y="3497118"/>
            <a:ext cx="2464932" cy="261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476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４．信用とは</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13"/>
          <p:cNvPicPr>
            <a:picLocks noChangeAspect="1"/>
          </p:cNvPicPr>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334330" y="2344136"/>
            <a:ext cx="9178528" cy="3827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テキスト ボックス 8"/>
          <p:cNvSpPr txBox="1">
            <a:spLocks noChangeArrowheads="1"/>
          </p:cNvSpPr>
          <p:nvPr/>
        </p:nvSpPr>
        <p:spPr bwMode="auto">
          <a:xfrm>
            <a:off x="385923" y="1529545"/>
            <a:ext cx="91269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925">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marL="377825" indent="-342900" eaLnBrk="1" hangingPunct="1">
              <a:lnSpc>
                <a:spcPct val="100000"/>
              </a:lnSpc>
              <a:spcBef>
                <a:spcPct val="0"/>
              </a:spcBef>
              <a:buFont typeface="Wingdings" pitchFamily="2" charset="2"/>
              <a:buChar char="l"/>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お金を借りる人の「信用」は、次の「</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つの</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」で表すことができるといわれています。</a:t>
            </a:r>
          </a:p>
        </p:txBody>
      </p:sp>
      <p:sp>
        <p:nvSpPr>
          <p:cNvPr id="8" name="テキスト ボックス 11"/>
          <p:cNvSpPr txBox="1"/>
          <p:nvPr/>
        </p:nvSpPr>
        <p:spPr>
          <a:xfrm>
            <a:off x="385923" y="890668"/>
            <a:ext cx="3811058" cy="646331"/>
          </a:xfrm>
          <a:prstGeom prst="rect">
            <a:avLst/>
          </a:prstGeom>
          <a:noFill/>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3600" b="1" u="sng"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○４つのＣ</a:t>
            </a:r>
          </a:p>
        </p:txBody>
      </p:sp>
      <p:sp>
        <p:nvSpPr>
          <p:cNvPr id="2" name="角丸四角形 1"/>
          <p:cNvSpPr/>
          <p:nvPr/>
        </p:nvSpPr>
        <p:spPr>
          <a:xfrm>
            <a:off x="943500" y="2999418"/>
            <a:ext cx="2920162" cy="302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a:t>
            </a: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haracter</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－人格）</a:t>
            </a:r>
          </a:p>
        </p:txBody>
      </p:sp>
      <p:sp>
        <p:nvSpPr>
          <p:cNvPr id="12" name="角丸四角形 11"/>
          <p:cNvSpPr/>
          <p:nvPr/>
        </p:nvSpPr>
        <p:spPr>
          <a:xfrm>
            <a:off x="867103" y="4633091"/>
            <a:ext cx="3329878" cy="2522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a:t>
            </a: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apital</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－資産）</a:t>
            </a:r>
          </a:p>
        </p:txBody>
      </p:sp>
      <p:sp>
        <p:nvSpPr>
          <p:cNvPr id="13" name="角丸四角形 12"/>
          <p:cNvSpPr/>
          <p:nvPr/>
        </p:nvSpPr>
        <p:spPr>
          <a:xfrm>
            <a:off x="4948237" y="4627489"/>
            <a:ext cx="2807244" cy="2522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ontrol</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－自己管理）</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4848551" y="2908300"/>
            <a:ext cx="3419685" cy="4273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a:t>
            </a: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apacity</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－支払</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能力</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158901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p:cNvSpPr>
            <a:spLocks noGrp="1"/>
          </p:cNvSpPr>
          <p:nvPr>
            <p:ph idx="1"/>
          </p:nvPr>
        </p:nvSpPr>
        <p:spPr>
          <a:xfrm>
            <a:off x="426576" y="1190989"/>
            <a:ext cx="9015598" cy="4537075"/>
          </a:xfrm>
        </p:spPr>
        <p:txBody>
          <a:bodyPr>
            <a:normAutofit/>
          </a:bodyPr>
          <a:lstStyle/>
          <a:p>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ローンやクレジットの利用の申込みがあると、銀行やクレジットカード会社などは、「</a:t>
            </a:r>
            <a:r>
              <a:rPr lang="en-US" altLang="ja-JP"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つの</a:t>
            </a:r>
            <a:r>
              <a:rPr lang="en-US" altLang="ja-JP"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」を基本として、申込者の信用情報を調査する。</a:t>
            </a:r>
            <a:endParaRPr lang="en-US" altLang="ja-JP"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しかし、</a:t>
            </a:r>
            <a:r>
              <a:rPr lang="en-US" altLang="ja-JP"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社が持っている情報だけでは十分ではない</a:t>
            </a:r>
            <a:r>
              <a:rPr lang="en-US" altLang="ja-JP"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2" name="Rectangle 3"/>
          <p:cNvSpPr txBox="1">
            <a:spLocks noChangeArrowheads="1"/>
          </p:cNvSpPr>
          <p:nvPr/>
        </p:nvSpPr>
        <p:spPr bwMode="auto">
          <a:xfrm>
            <a:off x="198783" y="4312824"/>
            <a:ext cx="9462051" cy="576262"/>
          </a:xfrm>
          <a:prstGeom prst="rect">
            <a:avLst/>
          </a:prstGeom>
          <a:solidFill>
            <a:schemeClr val="accent5">
              <a:lumMod val="60000"/>
              <a:lumOff val="40000"/>
            </a:schemeClr>
          </a:solidFill>
          <a:ln>
            <a:noFill/>
          </a:ln>
        </p:spPr>
        <p:txBody>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20000"/>
              </a:spcBef>
              <a:defRPr/>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利用者の信用情報を登録し交換する仕組みを作ろう！</a:t>
            </a:r>
          </a:p>
        </p:txBody>
      </p:sp>
      <p:sp>
        <p:nvSpPr>
          <p:cNvPr id="13" name="ストライプ矢印 12"/>
          <p:cNvSpPr/>
          <p:nvPr/>
        </p:nvSpPr>
        <p:spPr bwMode="auto">
          <a:xfrm rot="5400000">
            <a:off x="4328474" y="2764178"/>
            <a:ext cx="1014412" cy="1584325"/>
          </a:xfrm>
          <a:prstGeom prst="stripedRightArrow">
            <a:avLst/>
          </a:prstGeom>
          <a:solidFill>
            <a:schemeClr val="accent1">
              <a:lumMod val="90000"/>
            </a:schemeClr>
          </a:solidFill>
          <a:ln w="9525" cap="flat" cmpd="sng" algn="ctr">
            <a:solidFill>
              <a:srgbClr val="000000"/>
            </a:solidFill>
            <a:prstDash val="solid"/>
            <a:round/>
            <a:headEnd type="none" w="med" len="med"/>
            <a:tailEnd type="none" w="med" len="med"/>
          </a:ln>
          <a:effectLst/>
        </p:spPr>
        <p:txBody>
          <a:bodyPr/>
          <a:lstStyle/>
          <a:p>
            <a:pP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４．信用とは</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2599765" y="5408448"/>
            <a:ext cx="4654710" cy="53805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2600" b="1" kern="1200">
                <a:solidFill>
                  <a:schemeClr val="tx1"/>
                </a:solidFill>
                <a:latin typeface="+mn-ea"/>
                <a:ea typeface="+mn-ea"/>
                <a:cs typeface="Meiryo UI" panose="020B0604030504040204" pitchFamily="50" charset="-128"/>
              </a:defRPr>
            </a:lvl1pPr>
          </a:lstStyle>
          <a:p>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個人信用情報機関</a:t>
            </a:r>
          </a:p>
        </p:txBody>
      </p:sp>
      <p:sp>
        <p:nvSpPr>
          <p:cNvPr id="2" name="等号 1"/>
          <p:cNvSpPr/>
          <p:nvPr/>
        </p:nvSpPr>
        <p:spPr>
          <a:xfrm rot="5400000">
            <a:off x="4595783" y="4883591"/>
            <a:ext cx="519362" cy="457200"/>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4032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7"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descr="C:\Program Files\Microsoft Office 2010\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5233" y="3012276"/>
            <a:ext cx="1652356" cy="1644049"/>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グループ化 22"/>
          <p:cNvGrpSpPr>
            <a:grpSpLocks/>
          </p:cNvGrpSpPr>
          <p:nvPr/>
        </p:nvGrpSpPr>
        <p:grpSpPr bwMode="auto">
          <a:xfrm>
            <a:off x="1456110" y="2988783"/>
            <a:ext cx="7330107" cy="3332025"/>
            <a:chOff x="727779" y="2296579"/>
            <a:chExt cx="8068220" cy="4272835"/>
          </a:xfrm>
        </p:grpSpPr>
        <p:sp>
          <p:nvSpPr>
            <p:cNvPr id="63" name="AutoShape 7"/>
            <p:cNvSpPr>
              <a:spLocks noChangeArrowheads="1"/>
            </p:cNvSpPr>
            <p:nvPr/>
          </p:nvSpPr>
          <p:spPr bwMode="auto">
            <a:xfrm>
              <a:off x="3263169" y="2296579"/>
              <a:ext cx="2087540" cy="480333"/>
            </a:xfrm>
            <a:prstGeom prst="roundRect">
              <a:avLst>
                <a:gd name="adj" fmla="val 16667"/>
              </a:avLst>
            </a:prstGeom>
            <a:solidFill>
              <a:schemeClr val="bg2"/>
            </a:solidFill>
            <a:ln w="9525">
              <a:solidFill>
                <a:schemeClr val="tx1"/>
              </a:solidFill>
              <a:round/>
              <a:headEnd/>
              <a:tailEnd/>
            </a:ln>
            <a:effectLst>
              <a:outerShdw dist="71842" dir="2700000" algn="ctr" rotWithShape="0">
                <a:schemeClr val="bg2">
                  <a:alpha val="50000"/>
                </a:schemeClr>
              </a:outerShdw>
            </a:effectLst>
          </p:spPr>
          <p:txBody>
            <a:bodyPr wrap="square" anchor="ctr">
              <a:spAutoFit/>
            </a:bodyPr>
            <a:lstStyle/>
            <a:p>
              <a:r>
                <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個人信用情報機関</a:t>
              </a:r>
            </a:p>
          </p:txBody>
        </p:sp>
        <p:sp>
          <p:nvSpPr>
            <p:cNvPr id="64" name="AutoShape 8"/>
            <p:cNvSpPr>
              <a:spLocks noChangeArrowheads="1"/>
            </p:cNvSpPr>
            <p:nvPr/>
          </p:nvSpPr>
          <p:spPr bwMode="auto">
            <a:xfrm>
              <a:off x="727779" y="4717921"/>
              <a:ext cx="1257936" cy="480333"/>
            </a:xfrm>
            <a:prstGeom prst="roundRect">
              <a:avLst>
                <a:gd name="adj" fmla="val 16667"/>
              </a:avLst>
            </a:prstGeom>
            <a:solidFill>
              <a:schemeClr val="bg2"/>
            </a:solidFill>
            <a:ln w="9525">
              <a:solidFill>
                <a:schemeClr val="tx1"/>
              </a:solidFill>
              <a:round/>
              <a:headEnd/>
              <a:tailEnd/>
            </a:ln>
            <a:effectLst>
              <a:outerShdw dist="71842" dir="2700000" algn="ctr" rotWithShape="0">
                <a:schemeClr val="bg2">
                  <a:alpha val="50000"/>
                </a:schemeClr>
              </a:outerShdw>
            </a:effectLst>
          </p:spPr>
          <p:txBody>
            <a:bodyPr wrap="square" anchor="ctr">
              <a:spAutoFit/>
            </a:bodyPr>
            <a:lstStyle/>
            <a:p>
              <a:r>
                <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銀　行</a:t>
              </a:r>
            </a:p>
          </p:txBody>
        </p:sp>
        <p:sp>
          <p:nvSpPr>
            <p:cNvPr id="65" name="AutoShape 9"/>
            <p:cNvSpPr>
              <a:spLocks noChangeArrowheads="1"/>
            </p:cNvSpPr>
            <p:nvPr/>
          </p:nvSpPr>
          <p:spPr bwMode="auto">
            <a:xfrm>
              <a:off x="4000500" y="6089081"/>
              <a:ext cx="914871" cy="480333"/>
            </a:xfrm>
            <a:prstGeom prst="roundRect">
              <a:avLst>
                <a:gd name="adj" fmla="val 16667"/>
              </a:avLst>
            </a:prstGeom>
            <a:solidFill>
              <a:schemeClr val="bg2"/>
            </a:solidFill>
            <a:ln w="9525">
              <a:solidFill>
                <a:schemeClr val="tx1"/>
              </a:solidFill>
              <a:round/>
              <a:headEnd/>
              <a:tailEnd/>
            </a:ln>
            <a:effectLst>
              <a:outerShdw dist="71842" dir="2700000" algn="ctr" rotWithShape="0">
                <a:schemeClr val="bg2">
                  <a:alpha val="50000"/>
                </a:schemeClr>
              </a:outerShdw>
            </a:effectLst>
          </p:spPr>
          <p:txBody>
            <a:bodyPr wrap="none" anchor="ctr">
              <a:spAutoFit/>
            </a:bodyPr>
            <a:lstStyle/>
            <a:p>
              <a:r>
                <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消費者</a:t>
              </a:r>
            </a:p>
          </p:txBody>
        </p:sp>
        <p:sp>
          <p:nvSpPr>
            <p:cNvPr id="66" name="Line 10"/>
            <p:cNvSpPr>
              <a:spLocks noChangeShapeType="1"/>
            </p:cNvSpPr>
            <p:nvPr/>
          </p:nvSpPr>
          <p:spPr bwMode="auto">
            <a:xfrm flipV="1">
              <a:off x="2697811" y="3341467"/>
              <a:ext cx="1008062" cy="7921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Line 11"/>
            <p:cNvSpPr>
              <a:spLocks noChangeShapeType="1"/>
            </p:cNvSpPr>
            <p:nvPr/>
          </p:nvSpPr>
          <p:spPr bwMode="auto">
            <a:xfrm flipH="1" flipV="1">
              <a:off x="5481370" y="3584240"/>
              <a:ext cx="1022536" cy="636922"/>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Text Box 12"/>
            <p:cNvSpPr txBox="1">
              <a:spLocks noChangeArrowheads="1"/>
            </p:cNvSpPr>
            <p:nvPr/>
          </p:nvSpPr>
          <p:spPr bwMode="auto">
            <a:xfrm>
              <a:off x="727779" y="3245687"/>
              <a:ext cx="2656624" cy="39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800" b="1">
                  <a:solidFill>
                    <a:schemeClr val="tx1"/>
                  </a:solidFill>
                  <a:latin typeface="メイリオ" pitchFamily="50" charset="-128"/>
                  <a:ea typeface="メイリオ" pitchFamily="50" charset="-128"/>
                  <a:cs typeface="ＭＳ Ｐゴシック" pitchFamily="50" charset="-128"/>
                </a:defRPr>
              </a:lvl1pPr>
              <a:lvl2pPr>
                <a:defRPr kumimoji="1" sz="2400">
                  <a:solidFill>
                    <a:schemeClr val="tx1"/>
                  </a:solidFill>
                  <a:latin typeface="メイリオ" pitchFamily="50" charset="-128"/>
                  <a:ea typeface="メイリオ" pitchFamily="50" charset="-128"/>
                  <a:cs typeface="ＭＳ Ｐゴシック" pitchFamily="50" charset="-128"/>
                </a:defRPr>
              </a:lvl2pPr>
              <a:lvl3pPr>
                <a:defRPr kumimoji="1" sz="2000">
                  <a:solidFill>
                    <a:schemeClr val="tx1"/>
                  </a:solidFill>
                  <a:latin typeface="メイリオ" pitchFamily="50" charset="-128"/>
                  <a:ea typeface="メイリオ" pitchFamily="50" charset="-128"/>
                  <a:cs typeface="ＭＳ Ｐゴシック" pitchFamily="50" charset="-128"/>
                </a:defRPr>
              </a:lvl3pPr>
              <a:lvl4pPr>
                <a:defRPr kumimoji="1">
                  <a:solidFill>
                    <a:schemeClr val="tx1"/>
                  </a:solidFill>
                  <a:latin typeface="メイリオ" pitchFamily="50" charset="-128"/>
                  <a:ea typeface="メイリオ" pitchFamily="50" charset="-128"/>
                  <a:cs typeface="ＭＳ Ｐゴシック" pitchFamily="50" charset="-128"/>
                </a:defRPr>
              </a:lvl4pPr>
              <a:lvl5pPr>
                <a:defRPr kumimoji="1">
                  <a:solidFill>
                    <a:schemeClr val="tx1"/>
                  </a:solidFill>
                  <a:latin typeface="メイリオ" pitchFamily="50" charset="-128"/>
                  <a:ea typeface="メイリオ" pitchFamily="50" charset="-128"/>
                  <a:cs typeface="ＭＳ Ｐゴシック" pitchFamily="50" charset="-128"/>
                </a:defRPr>
              </a:lvl5pPr>
              <a:lvl6pPr eaLnBrk="0" hangingPunct="0">
                <a:defRPr kumimoji="1">
                  <a:solidFill>
                    <a:schemeClr val="tx1"/>
                  </a:solidFill>
                  <a:latin typeface="メイリオ" pitchFamily="50" charset="-128"/>
                  <a:ea typeface="メイリオ" pitchFamily="50" charset="-128"/>
                  <a:cs typeface="ＭＳ Ｐゴシック" pitchFamily="50" charset="-128"/>
                </a:defRPr>
              </a:lvl6pPr>
              <a:lvl7pPr eaLnBrk="0" hangingPunct="0">
                <a:defRPr kumimoji="1">
                  <a:solidFill>
                    <a:schemeClr val="tx1"/>
                  </a:solidFill>
                  <a:latin typeface="メイリオ" pitchFamily="50" charset="-128"/>
                  <a:ea typeface="メイリオ" pitchFamily="50" charset="-128"/>
                  <a:cs typeface="ＭＳ Ｐゴシック" pitchFamily="50" charset="-128"/>
                </a:defRPr>
              </a:lvl7pPr>
              <a:lvl8pPr eaLnBrk="0" hangingPunct="0">
                <a:defRPr kumimoji="1">
                  <a:solidFill>
                    <a:schemeClr val="tx1"/>
                  </a:solidFill>
                  <a:latin typeface="メイリオ" pitchFamily="50" charset="-128"/>
                  <a:ea typeface="メイリオ" pitchFamily="50" charset="-128"/>
                  <a:cs typeface="ＭＳ Ｐゴシック" pitchFamily="50" charset="-128"/>
                </a:defRPr>
              </a:lvl8pPr>
              <a:lvl9pPr eaLnBrk="0" hangingPunct="0">
                <a:defRPr kumimoji="1">
                  <a:solidFill>
                    <a:schemeClr val="tx1"/>
                  </a:solidFill>
                  <a:latin typeface="メイリオ" pitchFamily="50" charset="-128"/>
                  <a:ea typeface="メイリオ" pitchFamily="50" charset="-128"/>
                  <a:cs typeface="ＭＳ Ｐゴシック" pitchFamily="50" charset="-128"/>
                </a:defRPr>
              </a:lvl9pPr>
            </a:lstStyle>
            <a:p>
              <a:pPr algn="r"/>
              <a:r>
                <a:rPr lang="ja-JP" altLang="en-US" sz="1400" dirty="0">
                  <a:cs typeface="メイリオ" panose="020B0604030504040204" pitchFamily="50" charset="-128"/>
                </a:rPr>
                <a:t>②個人信用情報の登録</a:t>
              </a:r>
            </a:p>
          </p:txBody>
        </p:sp>
        <p:sp>
          <p:nvSpPr>
            <p:cNvPr id="69" name="Line 15"/>
            <p:cNvSpPr>
              <a:spLocks noChangeShapeType="1"/>
            </p:cNvSpPr>
            <p:nvPr/>
          </p:nvSpPr>
          <p:spPr bwMode="auto">
            <a:xfrm flipH="1">
              <a:off x="5088441" y="4919443"/>
              <a:ext cx="1515982" cy="631761"/>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Text Box 19"/>
            <p:cNvSpPr txBox="1">
              <a:spLocks noChangeArrowheads="1"/>
            </p:cNvSpPr>
            <p:nvPr/>
          </p:nvSpPr>
          <p:spPr bwMode="auto">
            <a:xfrm>
              <a:off x="1839364" y="5332577"/>
              <a:ext cx="1716894" cy="39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800" b="1">
                  <a:solidFill>
                    <a:schemeClr val="tx1"/>
                  </a:solidFill>
                  <a:latin typeface="メイリオ" pitchFamily="50" charset="-128"/>
                  <a:ea typeface="メイリオ" pitchFamily="50" charset="-128"/>
                  <a:cs typeface="ＭＳ Ｐゴシック" pitchFamily="50" charset="-128"/>
                </a:defRPr>
              </a:lvl1pPr>
              <a:lvl2pPr>
                <a:defRPr kumimoji="1" sz="2400">
                  <a:solidFill>
                    <a:schemeClr val="tx1"/>
                  </a:solidFill>
                  <a:latin typeface="メイリオ" pitchFamily="50" charset="-128"/>
                  <a:ea typeface="メイリオ" pitchFamily="50" charset="-128"/>
                  <a:cs typeface="ＭＳ Ｐゴシック" pitchFamily="50" charset="-128"/>
                </a:defRPr>
              </a:lvl2pPr>
              <a:lvl3pPr>
                <a:defRPr kumimoji="1" sz="2000">
                  <a:solidFill>
                    <a:schemeClr val="tx1"/>
                  </a:solidFill>
                  <a:latin typeface="メイリオ" pitchFamily="50" charset="-128"/>
                  <a:ea typeface="メイリオ" pitchFamily="50" charset="-128"/>
                  <a:cs typeface="ＭＳ Ｐゴシック" pitchFamily="50" charset="-128"/>
                </a:defRPr>
              </a:lvl3pPr>
              <a:lvl4pPr>
                <a:defRPr kumimoji="1">
                  <a:solidFill>
                    <a:schemeClr val="tx1"/>
                  </a:solidFill>
                  <a:latin typeface="メイリオ" pitchFamily="50" charset="-128"/>
                  <a:ea typeface="メイリオ" pitchFamily="50" charset="-128"/>
                  <a:cs typeface="ＭＳ Ｐゴシック" pitchFamily="50" charset="-128"/>
                </a:defRPr>
              </a:lvl4pPr>
              <a:lvl5pPr>
                <a:defRPr kumimoji="1">
                  <a:solidFill>
                    <a:schemeClr val="tx1"/>
                  </a:solidFill>
                  <a:latin typeface="メイリオ" pitchFamily="50" charset="-128"/>
                  <a:ea typeface="メイリオ" pitchFamily="50" charset="-128"/>
                  <a:cs typeface="ＭＳ Ｐゴシック" pitchFamily="50" charset="-128"/>
                </a:defRPr>
              </a:lvl5pPr>
              <a:lvl6pPr eaLnBrk="0" hangingPunct="0">
                <a:defRPr kumimoji="1">
                  <a:solidFill>
                    <a:schemeClr val="tx1"/>
                  </a:solidFill>
                  <a:latin typeface="メイリオ" pitchFamily="50" charset="-128"/>
                  <a:ea typeface="メイリオ" pitchFamily="50" charset="-128"/>
                  <a:cs typeface="ＭＳ Ｐゴシック" pitchFamily="50" charset="-128"/>
                </a:defRPr>
              </a:lvl6pPr>
              <a:lvl7pPr eaLnBrk="0" hangingPunct="0">
                <a:defRPr kumimoji="1">
                  <a:solidFill>
                    <a:schemeClr val="tx1"/>
                  </a:solidFill>
                  <a:latin typeface="メイリオ" pitchFamily="50" charset="-128"/>
                  <a:ea typeface="メイリオ" pitchFamily="50" charset="-128"/>
                  <a:cs typeface="ＭＳ Ｐゴシック" pitchFamily="50" charset="-128"/>
                </a:defRPr>
              </a:lvl7pPr>
              <a:lvl8pPr eaLnBrk="0" hangingPunct="0">
                <a:defRPr kumimoji="1">
                  <a:solidFill>
                    <a:schemeClr val="tx1"/>
                  </a:solidFill>
                  <a:latin typeface="メイリオ" pitchFamily="50" charset="-128"/>
                  <a:ea typeface="メイリオ" pitchFamily="50" charset="-128"/>
                  <a:cs typeface="ＭＳ Ｐゴシック" pitchFamily="50" charset="-128"/>
                </a:defRPr>
              </a:lvl8pPr>
              <a:lvl9pPr eaLnBrk="0" hangingPunct="0">
                <a:defRPr kumimoji="1">
                  <a:solidFill>
                    <a:schemeClr val="tx1"/>
                  </a:solidFill>
                  <a:latin typeface="メイリオ" pitchFamily="50" charset="-128"/>
                  <a:ea typeface="メイリオ" pitchFamily="50" charset="-128"/>
                  <a:cs typeface="ＭＳ Ｐゴシック" pitchFamily="50" charset="-128"/>
                </a:defRPr>
              </a:lvl9pPr>
            </a:lstStyle>
            <a:p>
              <a:r>
                <a:rPr lang="ja-JP" altLang="en-US" sz="1400" dirty="0">
                  <a:cs typeface="メイリオ" panose="020B0604030504040204" pitchFamily="50" charset="-128"/>
                </a:rPr>
                <a:t>①借入れの取引</a:t>
              </a:r>
            </a:p>
          </p:txBody>
        </p:sp>
        <p:sp>
          <p:nvSpPr>
            <p:cNvPr id="71" name="Text Box 20"/>
            <p:cNvSpPr txBox="1">
              <a:spLocks noChangeArrowheads="1"/>
            </p:cNvSpPr>
            <p:nvPr/>
          </p:nvSpPr>
          <p:spPr bwMode="auto">
            <a:xfrm>
              <a:off x="5481371" y="3245686"/>
              <a:ext cx="3314628" cy="39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800" b="1">
                  <a:solidFill>
                    <a:schemeClr val="tx1"/>
                  </a:solidFill>
                  <a:latin typeface="メイリオ" pitchFamily="50" charset="-128"/>
                  <a:ea typeface="メイリオ" pitchFamily="50" charset="-128"/>
                  <a:cs typeface="ＭＳ Ｐゴシック" pitchFamily="50" charset="-128"/>
                </a:defRPr>
              </a:lvl1pPr>
              <a:lvl2pPr>
                <a:defRPr kumimoji="1" sz="2400">
                  <a:solidFill>
                    <a:schemeClr val="tx1"/>
                  </a:solidFill>
                  <a:latin typeface="メイリオ" pitchFamily="50" charset="-128"/>
                  <a:ea typeface="メイリオ" pitchFamily="50" charset="-128"/>
                  <a:cs typeface="ＭＳ Ｐゴシック" pitchFamily="50" charset="-128"/>
                </a:defRPr>
              </a:lvl2pPr>
              <a:lvl3pPr>
                <a:defRPr kumimoji="1" sz="2000">
                  <a:solidFill>
                    <a:schemeClr val="tx1"/>
                  </a:solidFill>
                  <a:latin typeface="メイリオ" pitchFamily="50" charset="-128"/>
                  <a:ea typeface="メイリオ" pitchFamily="50" charset="-128"/>
                  <a:cs typeface="ＭＳ Ｐゴシック" pitchFamily="50" charset="-128"/>
                </a:defRPr>
              </a:lvl3pPr>
              <a:lvl4pPr>
                <a:defRPr kumimoji="1">
                  <a:solidFill>
                    <a:schemeClr val="tx1"/>
                  </a:solidFill>
                  <a:latin typeface="メイリオ" pitchFamily="50" charset="-128"/>
                  <a:ea typeface="メイリオ" pitchFamily="50" charset="-128"/>
                  <a:cs typeface="ＭＳ Ｐゴシック" pitchFamily="50" charset="-128"/>
                </a:defRPr>
              </a:lvl4pPr>
              <a:lvl5pPr>
                <a:defRPr kumimoji="1">
                  <a:solidFill>
                    <a:schemeClr val="tx1"/>
                  </a:solidFill>
                  <a:latin typeface="メイリオ" pitchFamily="50" charset="-128"/>
                  <a:ea typeface="メイリオ" pitchFamily="50" charset="-128"/>
                  <a:cs typeface="ＭＳ Ｐゴシック" pitchFamily="50" charset="-128"/>
                </a:defRPr>
              </a:lvl5pPr>
              <a:lvl6pPr eaLnBrk="0" hangingPunct="0">
                <a:defRPr kumimoji="1">
                  <a:solidFill>
                    <a:schemeClr val="tx1"/>
                  </a:solidFill>
                  <a:latin typeface="メイリオ" pitchFamily="50" charset="-128"/>
                  <a:ea typeface="メイリオ" pitchFamily="50" charset="-128"/>
                  <a:cs typeface="ＭＳ Ｐゴシック" pitchFamily="50" charset="-128"/>
                </a:defRPr>
              </a:lvl6pPr>
              <a:lvl7pPr eaLnBrk="0" hangingPunct="0">
                <a:defRPr kumimoji="1">
                  <a:solidFill>
                    <a:schemeClr val="tx1"/>
                  </a:solidFill>
                  <a:latin typeface="メイリオ" pitchFamily="50" charset="-128"/>
                  <a:ea typeface="メイリオ" pitchFamily="50" charset="-128"/>
                  <a:cs typeface="ＭＳ Ｐゴシック" pitchFamily="50" charset="-128"/>
                </a:defRPr>
              </a:lvl7pPr>
              <a:lvl8pPr eaLnBrk="0" hangingPunct="0">
                <a:defRPr kumimoji="1">
                  <a:solidFill>
                    <a:schemeClr val="tx1"/>
                  </a:solidFill>
                  <a:latin typeface="メイリオ" pitchFamily="50" charset="-128"/>
                  <a:ea typeface="メイリオ" pitchFamily="50" charset="-128"/>
                  <a:cs typeface="ＭＳ Ｐゴシック" pitchFamily="50" charset="-128"/>
                </a:defRPr>
              </a:lvl8pPr>
              <a:lvl9pPr eaLnBrk="0" hangingPunct="0">
                <a:defRPr kumimoji="1">
                  <a:solidFill>
                    <a:schemeClr val="tx1"/>
                  </a:solidFill>
                  <a:latin typeface="メイリオ" pitchFamily="50" charset="-128"/>
                  <a:ea typeface="メイリオ" pitchFamily="50" charset="-128"/>
                  <a:cs typeface="ＭＳ Ｐゴシック" pitchFamily="50" charset="-128"/>
                </a:defRPr>
              </a:lvl9pPr>
            </a:lstStyle>
            <a:p>
              <a:r>
                <a:rPr lang="ja-JP" altLang="en-US" sz="1400" dirty="0">
                  <a:cs typeface="メイリオ" panose="020B0604030504040204" pitchFamily="50" charset="-128"/>
                </a:rPr>
                <a:t>④個人信用情報の照会・回答</a:t>
              </a:r>
            </a:p>
          </p:txBody>
        </p:sp>
      </p:grpSp>
      <p:sp>
        <p:nvSpPr>
          <p:cNvPr id="72" name="Rectangle 3"/>
          <p:cNvSpPr txBox="1">
            <a:spLocks noChangeArrowheads="1"/>
          </p:cNvSpPr>
          <p:nvPr/>
        </p:nvSpPr>
        <p:spPr bwMode="auto">
          <a:xfrm>
            <a:off x="536713" y="1446839"/>
            <a:ext cx="9024730" cy="179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Blip>
                <a:blip r:embed="rId4"/>
              </a:buBlip>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Wingdings" pitchFamily="2" charset="2"/>
              <a:buChar char="l"/>
              <a:defRPr kumimoji="1"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kumimoji="1"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a:solidFill>
                  <a:schemeClr val="tx1"/>
                </a:solidFill>
                <a:latin typeface="+mn-lt"/>
                <a:ea typeface="+mn-ea"/>
                <a:cs typeface="+mn-cs"/>
              </a:defRPr>
            </a:lvl5pPr>
            <a:lvl6pPr marL="2514600" indent="-228600" algn="l" rtl="0" fontAlgn="base">
              <a:spcBef>
                <a:spcPct val="20000"/>
              </a:spcBef>
              <a:spcAft>
                <a:spcPct val="0"/>
              </a:spcAft>
              <a:buChar char="»"/>
              <a:defRPr kumimoji="1">
                <a:solidFill>
                  <a:schemeClr val="tx1"/>
                </a:solidFill>
                <a:latin typeface="+mn-lt"/>
                <a:ea typeface="+mn-ea"/>
                <a:cs typeface="+mn-cs"/>
              </a:defRPr>
            </a:lvl6pPr>
            <a:lvl7pPr marL="2971800" indent="-228600" algn="l" rtl="0" fontAlgn="base">
              <a:spcBef>
                <a:spcPct val="20000"/>
              </a:spcBef>
              <a:spcAft>
                <a:spcPct val="0"/>
              </a:spcAft>
              <a:buChar char="»"/>
              <a:defRPr kumimoji="1">
                <a:solidFill>
                  <a:schemeClr val="tx1"/>
                </a:solidFill>
                <a:latin typeface="+mn-lt"/>
                <a:ea typeface="+mn-ea"/>
                <a:cs typeface="+mn-cs"/>
              </a:defRPr>
            </a:lvl7pPr>
            <a:lvl8pPr marL="3429000" indent="-228600" algn="l" rtl="0" fontAlgn="base">
              <a:spcBef>
                <a:spcPct val="20000"/>
              </a:spcBef>
              <a:spcAft>
                <a:spcPct val="0"/>
              </a:spcAft>
              <a:buChar char="»"/>
              <a:defRPr kumimoji="1">
                <a:solidFill>
                  <a:schemeClr val="tx1"/>
                </a:solidFill>
                <a:latin typeface="+mn-lt"/>
                <a:ea typeface="+mn-ea"/>
                <a:cs typeface="+mn-cs"/>
              </a:defRPr>
            </a:lvl8pPr>
            <a:lvl9pPr marL="3886200" indent="-228600" algn="l" rtl="0" fontAlgn="base">
              <a:spcBef>
                <a:spcPct val="20000"/>
              </a:spcBef>
              <a:spcAft>
                <a:spcPct val="0"/>
              </a:spcAft>
              <a:buChar char="»"/>
              <a:defRPr kumimoji="1">
                <a:solidFill>
                  <a:schemeClr val="tx1"/>
                </a:solidFill>
                <a:latin typeface="+mn-lt"/>
                <a:ea typeface="+mn-ea"/>
                <a:cs typeface="+mn-cs"/>
              </a:defRPr>
            </a:lvl9pPr>
          </a:lstStyle>
          <a:p>
            <a:pPr>
              <a:lnSpc>
                <a:spcPct val="110000"/>
              </a:lnSpc>
              <a:buFont typeface="Wingdings" pitchFamily="2" charset="2"/>
              <a:buNone/>
              <a:defRPr/>
            </a:pPr>
            <a:r>
              <a:rPr lang="en-US" altLang="ja-JP" sz="2400" kern="0" dirty="0">
                <a:solidFill>
                  <a:schemeClr val="tx1">
                    <a:lumMod val="75000"/>
                    <a:lumOff val="25000"/>
                  </a:schemeClr>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消費者の個人信用情報（借入れの情報、延滞の情報など）は</a:t>
            </a:r>
            <a:r>
              <a:rPr lang="en-US" altLang="ja-JP" sz="2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「個人信用情報機関」に登録される。</a:t>
            </a:r>
            <a:endParaRPr lang="en-US" altLang="ja-JP" sz="2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buFont typeface="Wingdings" pitchFamily="2" charset="2"/>
              <a:buNone/>
              <a:defRPr/>
            </a:pPr>
            <a:r>
              <a:rPr lang="en-US" altLang="ja-JP" sz="2400" kern="0" dirty="0">
                <a:solidFill>
                  <a:schemeClr val="tx1">
                    <a:lumMod val="75000"/>
                    <a:lumOff val="25000"/>
                  </a:schemeClr>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個人信用情報は、借入申込みを受けた他の会社も見ることが　できる。</a:t>
            </a:r>
          </a:p>
        </p:txBody>
      </p:sp>
      <p:sp>
        <p:nvSpPr>
          <p:cNvPr id="75" name="Text Box 19"/>
          <p:cNvSpPr txBox="1">
            <a:spLocks noChangeArrowheads="1"/>
          </p:cNvSpPr>
          <p:nvPr/>
        </p:nvSpPr>
        <p:spPr bwMode="auto">
          <a:xfrm>
            <a:off x="4429429" y="4848789"/>
            <a:ext cx="21259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800" b="1">
                <a:solidFill>
                  <a:schemeClr val="tx1"/>
                </a:solidFill>
                <a:latin typeface="メイリオ" pitchFamily="50" charset="-128"/>
                <a:ea typeface="メイリオ" pitchFamily="50" charset="-128"/>
                <a:cs typeface="ＭＳ Ｐゴシック" pitchFamily="50" charset="-128"/>
              </a:defRPr>
            </a:lvl1pPr>
            <a:lvl2pPr>
              <a:defRPr kumimoji="1" sz="2400">
                <a:solidFill>
                  <a:schemeClr val="tx1"/>
                </a:solidFill>
                <a:latin typeface="メイリオ" pitchFamily="50" charset="-128"/>
                <a:ea typeface="メイリオ" pitchFamily="50" charset="-128"/>
                <a:cs typeface="ＭＳ Ｐゴシック" pitchFamily="50" charset="-128"/>
              </a:defRPr>
            </a:lvl2pPr>
            <a:lvl3pPr>
              <a:defRPr kumimoji="1" sz="2000">
                <a:solidFill>
                  <a:schemeClr val="tx1"/>
                </a:solidFill>
                <a:latin typeface="メイリオ" pitchFamily="50" charset="-128"/>
                <a:ea typeface="メイリオ" pitchFamily="50" charset="-128"/>
                <a:cs typeface="ＭＳ Ｐゴシック" pitchFamily="50" charset="-128"/>
              </a:defRPr>
            </a:lvl3pPr>
            <a:lvl4pPr>
              <a:defRPr kumimoji="1">
                <a:solidFill>
                  <a:schemeClr val="tx1"/>
                </a:solidFill>
                <a:latin typeface="メイリオ" pitchFamily="50" charset="-128"/>
                <a:ea typeface="メイリオ" pitchFamily="50" charset="-128"/>
                <a:cs typeface="ＭＳ Ｐゴシック" pitchFamily="50" charset="-128"/>
              </a:defRPr>
            </a:lvl4pPr>
            <a:lvl5pPr>
              <a:defRPr kumimoji="1">
                <a:solidFill>
                  <a:schemeClr val="tx1"/>
                </a:solidFill>
                <a:latin typeface="メイリオ" pitchFamily="50" charset="-128"/>
                <a:ea typeface="メイリオ" pitchFamily="50" charset="-128"/>
                <a:cs typeface="ＭＳ Ｐゴシック" pitchFamily="50" charset="-128"/>
              </a:defRPr>
            </a:lvl5pPr>
            <a:lvl6pPr eaLnBrk="0" hangingPunct="0">
              <a:defRPr kumimoji="1">
                <a:solidFill>
                  <a:schemeClr val="tx1"/>
                </a:solidFill>
                <a:latin typeface="メイリオ" pitchFamily="50" charset="-128"/>
                <a:ea typeface="メイリオ" pitchFamily="50" charset="-128"/>
                <a:cs typeface="ＭＳ Ｐゴシック" pitchFamily="50" charset="-128"/>
              </a:defRPr>
            </a:lvl6pPr>
            <a:lvl7pPr eaLnBrk="0" hangingPunct="0">
              <a:defRPr kumimoji="1">
                <a:solidFill>
                  <a:schemeClr val="tx1"/>
                </a:solidFill>
                <a:latin typeface="メイリオ" pitchFamily="50" charset="-128"/>
                <a:ea typeface="メイリオ" pitchFamily="50" charset="-128"/>
                <a:cs typeface="ＭＳ Ｐゴシック" pitchFamily="50" charset="-128"/>
              </a:defRPr>
            </a:lvl7pPr>
            <a:lvl8pPr eaLnBrk="0" hangingPunct="0">
              <a:defRPr kumimoji="1">
                <a:solidFill>
                  <a:schemeClr val="tx1"/>
                </a:solidFill>
                <a:latin typeface="メイリオ" pitchFamily="50" charset="-128"/>
                <a:ea typeface="メイリオ" pitchFamily="50" charset="-128"/>
                <a:cs typeface="ＭＳ Ｐゴシック" pitchFamily="50" charset="-128"/>
              </a:defRPr>
            </a:lvl8pPr>
            <a:lvl9pPr eaLnBrk="0" hangingPunct="0">
              <a:defRPr kumimoji="1">
                <a:solidFill>
                  <a:schemeClr val="tx1"/>
                </a:solidFill>
                <a:latin typeface="メイリオ" pitchFamily="50" charset="-128"/>
                <a:ea typeface="メイリオ" pitchFamily="50" charset="-128"/>
                <a:cs typeface="ＭＳ Ｐゴシック" pitchFamily="50" charset="-128"/>
              </a:defRPr>
            </a:lvl9pPr>
          </a:lstStyle>
          <a:p>
            <a:r>
              <a:rPr lang="ja-JP" altLang="en-US" sz="1400" dirty="0">
                <a:cs typeface="メイリオ" panose="020B0604030504040204" pitchFamily="50" charset="-128"/>
              </a:rPr>
              <a:t>③新規の借入れ申込み</a:t>
            </a:r>
          </a:p>
        </p:txBody>
      </p:sp>
      <p:sp>
        <p:nvSpPr>
          <p:cNvPr id="76" name="Line 15"/>
          <p:cNvSpPr>
            <a:spLocks noChangeShapeType="1"/>
          </p:cNvSpPr>
          <p:nvPr/>
        </p:nvSpPr>
        <p:spPr bwMode="auto">
          <a:xfrm flipV="1">
            <a:off x="5446617" y="5263167"/>
            <a:ext cx="1390054" cy="507758"/>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Text Box 19"/>
          <p:cNvSpPr txBox="1">
            <a:spLocks noChangeArrowheads="1"/>
          </p:cNvSpPr>
          <p:nvPr/>
        </p:nvSpPr>
        <p:spPr bwMode="auto">
          <a:xfrm>
            <a:off x="5905665" y="5640383"/>
            <a:ext cx="11904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800" b="1">
                <a:solidFill>
                  <a:schemeClr val="tx1"/>
                </a:solidFill>
                <a:latin typeface="メイリオ" pitchFamily="50" charset="-128"/>
                <a:ea typeface="メイリオ" pitchFamily="50" charset="-128"/>
                <a:cs typeface="ＭＳ Ｐゴシック" pitchFamily="50" charset="-128"/>
              </a:defRPr>
            </a:lvl1pPr>
            <a:lvl2pPr>
              <a:defRPr kumimoji="1" sz="2400">
                <a:solidFill>
                  <a:schemeClr val="tx1"/>
                </a:solidFill>
                <a:latin typeface="メイリオ" pitchFamily="50" charset="-128"/>
                <a:ea typeface="メイリオ" pitchFamily="50" charset="-128"/>
                <a:cs typeface="ＭＳ Ｐゴシック" pitchFamily="50" charset="-128"/>
              </a:defRPr>
            </a:lvl2pPr>
            <a:lvl3pPr>
              <a:defRPr kumimoji="1" sz="2000">
                <a:solidFill>
                  <a:schemeClr val="tx1"/>
                </a:solidFill>
                <a:latin typeface="メイリオ" pitchFamily="50" charset="-128"/>
                <a:ea typeface="メイリオ" pitchFamily="50" charset="-128"/>
                <a:cs typeface="ＭＳ Ｐゴシック" pitchFamily="50" charset="-128"/>
              </a:defRPr>
            </a:lvl3pPr>
            <a:lvl4pPr>
              <a:defRPr kumimoji="1">
                <a:solidFill>
                  <a:schemeClr val="tx1"/>
                </a:solidFill>
                <a:latin typeface="メイリオ" pitchFamily="50" charset="-128"/>
                <a:ea typeface="メイリオ" pitchFamily="50" charset="-128"/>
                <a:cs typeface="ＭＳ Ｐゴシック" pitchFamily="50" charset="-128"/>
              </a:defRPr>
            </a:lvl4pPr>
            <a:lvl5pPr>
              <a:defRPr kumimoji="1">
                <a:solidFill>
                  <a:schemeClr val="tx1"/>
                </a:solidFill>
                <a:latin typeface="メイリオ" pitchFamily="50" charset="-128"/>
                <a:ea typeface="メイリオ" pitchFamily="50" charset="-128"/>
                <a:cs typeface="ＭＳ Ｐゴシック" pitchFamily="50" charset="-128"/>
              </a:defRPr>
            </a:lvl5pPr>
            <a:lvl6pPr eaLnBrk="0" hangingPunct="0">
              <a:defRPr kumimoji="1">
                <a:solidFill>
                  <a:schemeClr val="tx1"/>
                </a:solidFill>
                <a:latin typeface="メイリオ" pitchFamily="50" charset="-128"/>
                <a:ea typeface="メイリオ" pitchFamily="50" charset="-128"/>
                <a:cs typeface="ＭＳ Ｐゴシック" pitchFamily="50" charset="-128"/>
              </a:defRPr>
            </a:lvl6pPr>
            <a:lvl7pPr eaLnBrk="0" hangingPunct="0">
              <a:defRPr kumimoji="1">
                <a:solidFill>
                  <a:schemeClr val="tx1"/>
                </a:solidFill>
                <a:latin typeface="メイリオ" pitchFamily="50" charset="-128"/>
                <a:ea typeface="メイリオ" pitchFamily="50" charset="-128"/>
                <a:cs typeface="ＭＳ Ｐゴシック" pitchFamily="50" charset="-128"/>
              </a:defRPr>
            </a:lvl7pPr>
            <a:lvl8pPr eaLnBrk="0" hangingPunct="0">
              <a:defRPr kumimoji="1">
                <a:solidFill>
                  <a:schemeClr val="tx1"/>
                </a:solidFill>
                <a:latin typeface="メイリオ" pitchFamily="50" charset="-128"/>
                <a:ea typeface="メイリオ" pitchFamily="50" charset="-128"/>
                <a:cs typeface="ＭＳ Ｐゴシック" pitchFamily="50" charset="-128"/>
              </a:defRPr>
            </a:lvl8pPr>
            <a:lvl9pPr eaLnBrk="0" hangingPunct="0">
              <a:defRPr kumimoji="1">
                <a:solidFill>
                  <a:schemeClr val="tx1"/>
                </a:solidFill>
                <a:latin typeface="メイリオ" pitchFamily="50" charset="-128"/>
                <a:ea typeface="メイリオ" pitchFamily="50" charset="-128"/>
                <a:cs typeface="ＭＳ Ｐゴシック" pitchFamily="50" charset="-128"/>
              </a:defRPr>
            </a:lvl9pPr>
          </a:lstStyle>
          <a:p>
            <a:r>
              <a:rPr lang="ja-JP" altLang="en-US" sz="1400" dirty="0">
                <a:cs typeface="メイリオ" panose="020B0604030504040204" pitchFamily="50" charset="-128"/>
              </a:rPr>
              <a:t>⑤貸付実行</a:t>
            </a:r>
          </a:p>
        </p:txBody>
      </p:sp>
      <p:sp>
        <p:nvSpPr>
          <p:cNvPr id="78" name="AutoShape 8"/>
          <p:cNvSpPr>
            <a:spLocks noChangeArrowheads="1"/>
          </p:cNvSpPr>
          <p:nvPr/>
        </p:nvSpPr>
        <p:spPr bwMode="auto">
          <a:xfrm>
            <a:off x="7320956" y="5381855"/>
            <a:ext cx="1315044" cy="374571"/>
          </a:xfrm>
          <a:prstGeom prst="roundRect">
            <a:avLst>
              <a:gd name="adj" fmla="val 16667"/>
            </a:avLst>
          </a:prstGeom>
          <a:solidFill>
            <a:schemeClr val="bg2"/>
          </a:solidFill>
          <a:ln w="9525">
            <a:solidFill>
              <a:schemeClr val="tx1"/>
            </a:solidFill>
            <a:round/>
            <a:headEnd/>
            <a:tailEnd/>
          </a:ln>
          <a:effectLst>
            <a:outerShdw dist="71842" dir="2700000" algn="ctr" rotWithShape="0">
              <a:schemeClr val="bg2">
                <a:alpha val="50000"/>
              </a:schemeClr>
            </a:outerShdw>
          </a:effectLst>
        </p:spPr>
        <p:txBody>
          <a:bodyPr wrap="square" anchor="ctr">
            <a:spAutoFit/>
          </a:bodyPr>
          <a:lstStyle/>
          <a:p>
            <a:r>
              <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貸付事業者</a:t>
            </a:r>
          </a:p>
        </p:txBody>
      </p:sp>
      <p:sp>
        <p:nvSpPr>
          <p:cNvPr id="79" name="Line 11"/>
          <p:cNvSpPr>
            <a:spLocks noChangeShapeType="1"/>
          </p:cNvSpPr>
          <p:nvPr/>
        </p:nvSpPr>
        <p:spPr bwMode="auto">
          <a:xfrm flipH="1" flipV="1">
            <a:off x="3071518" y="4873596"/>
            <a:ext cx="1174447" cy="646284"/>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タイトル 5"/>
          <p:cNvSpPr>
            <a:spLocks noGrp="1"/>
          </p:cNvSpPr>
          <p:nvPr>
            <p:ph type="title"/>
          </p:nvPr>
        </p:nvSpPr>
        <p:spPr/>
        <p:txBody>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タイトル 1"/>
          <p:cNvSpPr txBox="1">
            <a:spLocks/>
          </p:cNvSpPr>
          <p:nvPr/>
        </p:nvSpPr>
        <p:spPr>
          <a:xfrm>
            <a:off x="422785" y="895704"/>
            <a:ext cx="4654710" cy="538058"/>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2600" b="1" kern="1200">
                <a:solidFill>
                  <a:schemeClr val="tx1"/>
                </a:solidFill>
                <a:latin typeface="+mn-ea"/>
                <a:ea typeface="+mn-ea"/>
                <a:cs typeface="Meiryo UI" panose="020B0604030504040204" pitchFamily="50" charset="-128"/>
              </a:defRPr>
            </a:lvl1pPr>
          </a:lstStyle>
          <a:p>
            <a:pPr algn="l"/>
            <a:r>
              <a:rPr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○個人信用情報機関</a:t>
            </a:r>
          </a:p>
        </p:txBody>
      </p:sp>
      <p:sp>
        <p:nvSpPr>
          <p:cNvPr id="27" name="正方形/長方形 26"/>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４．信用とは</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Picture 2" descr="lgi01a201410211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9527" y="4157441"/>
            <a:ext cx="684677" cy="112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lgi01a201410211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2392" y="4022794"/>
            <a:ext cx="538703" cy="88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28"/>
          <p:cNvPicPr>
            <a:picLocks noChangeAspect="1"/>
          </p:cNvPicPr>
          <p:nvPr/>
        </p:nvPicPr>
        <p:blipFill rotWithShape="1">
          <a:blip r:embed="rId6">
            <a:extLst>
              <a:ext uri="{28A0092B-C50C-407E-A947-70E740481C1C}">
                <a14:useLocalDpi xmlns:a14="http://schemas.microsoft.com/office/drawing/2010/main" val="0"/>
              </a:ext>
            </a:extLst>
          </a:blip>
          <a:srcRect l="1" t="1" r="-500" b="43513"/>
          <a:stretch/>
        </p:blipFill>
        <p:spPr>
          <a:xfrm>
            <a:off x="4342455" y="5079488"/>
            <a:ext cx="550117" cy="886855"/>
          </a:xfrm>
          <a:prstGeom prst="rect">
            <a:avLst/>
          </a:prstGeom>
        </p:spPr>
      </p:pic>
      <p:pic>
        <p:nvPicPr>
          <p:cNvPr id="30" name="図 29"/>
          <p:cNvPicPr>
            <a:picLocks noChangeAspect="1"/>
          </p:cNvPicPr>
          <p:nvPr/>
        </p:nvPicPr>
        <p:blipFill rotWithShape="1">
          <a:blip r:embed="rId7">
            <a:extLst>
              <a:ext uri="{28A0092B-C50C-407E-A947-70E740481C1C}">
                <a14:useLocalDpi xmlns:a14="http://schemas.microsoft.com/office/drawing/2010/main" val="0"/>
              </a:ext>
            </a:extLst>
          </a:blip>
          <a:srcRect l="1" r="-2001" b="41462"/>
          <a:stretch/>
        </p:blipFill>
        <p:spPr>
          <a:xfrm>
            <a:off x="4763881" y="5101537"/>
            <a:ext cx="650300" cy="859351"/>
          </a:xfrm>
          <a:prstGeom prst="rect">
            <a:avLst/>
          </a:prstGeom>
        </p:spPr>
      </p:pic>
    </p:spTree>
    <p:extLst>
      <p:ext uri="{BB962C8B-B14F-4D97-AF65-F5344CB8AC3E}">
        <p14:creationId xmlns:p14="http://schemas.microsoft.com/office/powerpoint/2010/main" val="1030108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3525" y="1363663"/>
            <a:ext cx="1662113" cy="1584325"/>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lIns="108000" tIns="252000" rIns="108000"/>
          <a:lstStyle/>
          <a:p>
            <a:pPr>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日本学生支援機構の奨学金は大学生の約</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人に１人が　利用。</a:t>
            </a:r>
          </a:p>
          <a:p>
            <a:pPr>
              <a:lnSpc>
                <a:spcPct val="120000"/>
              </a:lnSpc>
              <a:defRPr/>
            </a:pPr>
            <a:endParaRPr lang="en-US" altLang="ja-JP" sz="1400" dirty="0">
              <a:latin typeface="メイリオ" pitchFamily="50" charset="-128"/>
              <a:ea typeface="メイリオ" pitchFamily="50" charset="-128"/>
              <a:cs typeface="メイリオ" pitchFamily="50" charset="-128"/>
            </a:endParaRPr>
          </a:p>
        </p:txBody>
      </p:sp>
      <p:sp>
        <p:nvSpPr>
          <p:cNvPr id="5" name="正方形/長方形 4"/>
          <p:cNvSpPr/>
          <p:nvPr/>
        </p:nvSpPr>
        <p:spPr>
          <a:xfrm>
            <a:off x="250825" y="3365500"/>
            <a:ext cx="1662113" cy="1584325"/>
          </a:xfrm>
          <a:prstGeom prst="rect">
            <a:avLst/>
          </a:prstGeom>
          <a:solidFill>
            <a:schemeClr val="accent5">
              <a:lumMod val="40000"/>
              <a:lumOff val="60000"/>
            </a:schemeClr>
          </a:solidFill>
          <a:ln>
            <a:solidFill>
              <a:srgbClr val="00B0F0"/>
            </a:solidFill>
          </a:ln>
        </p:spPr>
        <p:style>
          <a:lnRef idx="2">
            <a:schemeClr val="accent1"/>
          </a:lnRef>
          <a:fillRef idx="1">
            <a:schemeClr val="lt1"/>
          </a:fillRef>
          <a:effectRef idx="0">
            <a:schemeClr val="accent1"/>
          </a:effectRef>
          <a:fontRef idx="minor">
            <a:schemeClr val="dk1"/>
          </a:fontRef>
        </p:style>
        <p:txBody>
          <a:bodyPr lIns="108000" tIns="252000" rIns="108000"/>
          <a:lstStyle/>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卒業後（</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就職後ではない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か月目から返還が始まる。</a:t>
            </a:r>
          </a:p>
        </p:txBody>
      </p:sp>
      <p:sp>
        <p:nvSpPr>
          <p:cNvPr id="6" name="正方形/長方形 5"/>
          <p:cNvSpPr/>
          <p:nvPr/>
        </p:nvSpPr>
        <p:spPr>
          <a:xfrm>
            <a:off x="2100263" y="1336675"/>
            <a:ext cx="1662112" cy="1584325"/>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lIns="108000" tIns="252000" rIns="108000"/>
          <a:lstStyle/>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機構の奨学金には、給付型と貸与型（無利子、有利子）がある。</a:t>
            </a:r>
          </a:p>
        </p:txBody>
      </p:sp>
      <p:sp>
        <p:nvSpPr>
          <p:cNvPr id="7" name="正方形/長方形 6"/>
          <p:cNvSpPr/>
          <p:nvPr/>
        </p:nvSpPr>
        <p:spPr>
          <a:xfrm>
            <a:off x="2112963" y="3365500"/>
            <a:ext cx="1660525" cy="1584325"/>
          </a:xfrm>
          <a:prstGeom prst="rect">
            <a:avLst/>
          </a:prstGeom>
          <a:solidFill>
            <a:srgbClr val="FFFF00"/>
          </a:solidFill>
          <a:ln>
            <a:solidFill>
              <a:srgbClr val="00B0F0"/>
            </a:solidFill>
          </a:ln>
        </p:spPr>
        <p:style>
          <a:lnRef idx="2">
            <a:schemeClr val="accent1"/>
          </a:lnRef>
          <a:fillRef idx="1">
            <a:schemeClr val="lt1"/>
          </a:fillRef>
          <a:effectRef idx="0">
            <a:schemeClr val="accent1"/>
          </a:effectRef>
          <a:fontRef idx="minor">
            <a:schemeClr val="dk1"/>
          </a:fontRef>
        </p:style>
        <p:txBody>
          <a:bodyPr lIns="72000" tIns="144000" rIns="36000" anchor="ctr"/>
          <a:lstStyle/>
          <a:p>
            <a:pPr>
              <a:defRPr/>
            </a:pPr>
            <a:r>
              <a:rPr lang="ja-JP" altLang="en-US" sz="1200" dirty="0">
                <a:latin typeface="メイリオ" pitchFamily="50" charset="-128"/>
                <a:ea typeface="メイリオ" pitchFamily="50" charset="-128"/>
                <a:cs typeface="メイリオ" pitchFamily="50" charset="-128"/>
              </a:rPr>
              <a:t>３か月以上の返還延滞（延滞金利：３％）は延滞情報が機構から個人信用情報機関に登録される。⇒ローンやクレジットカードの利用に影響が出る可能性。</a:t>
            </a:r>
          </a:p>
        </p:txBody>
      </p:sp>
      <p:sp>
        <p:nvSpPr>
          <p:cNvPr id="8" name="正方形/長方形 7"/>
          <p:cNvSpPr/>
          <p:nvPr/>
        </p:nvSpPr>
        <p:spPr>
          <a:xfrm>
            <a:off x="3973513" y="1336675"/>
            <a:ext cx="1662112" cy="1584325"/>
          </a:xfrm>
          <a:prstGeom prst="rect">
            <a:avLst/>
          </a:prstGeom>
          <a:solidFill>
            <a:schemeClr val="accent5">
              <a:lumMod val="40000"/>
              <a:lumOff val="60000"/>
            </a:schemeClr>
          </a:solidFill>
          <a:ln>
            <a:solidFill>
              <a:srgbClr val="00B0F0"/>
            </a:solidFill>
          </a:ln>
        </p:spPr>
        <p:style>
          <a:lnRef idx="2">
            <a:schemeClr val="accent1"/>
          </a:lnRef>
          <a:fillRef idx="1">
            <a:schemeClr val="lt1"/>
          </a:fillRef>
          <a:effectRef idx="0">
            <a:schemeClr val="accent1"/>
          </a:effectRef>
          <a:fontRef idx="minor">
            <a:schemeClr val="dk1"/>
          </a:fontRef>
        </p:style>
        <p:txBody>
          <a:bodyPr lIns="108000" tIns="252000" rIns="108000"/>
          <a:lstStyle/>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貸与型奨学金が中心： 借り入れているのは大学生本人</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で、ローンと同じ。</a:t>
            </a:r>
          </a:p>
        </p:txBody>
      </p:sp>
      <p:sp>
        <p:nvSpPr>
          <p:cNvPr id="9" name="正方形/長方形 8"/>
          <p:cNvSpPr/>
          <p:nvPr/>
        </p:nvSpPr>
        <p:spPr>
          <a:xfrm>
            <a:off x="3984625" y="3332163"/>
            <a:ext cx="1660525" cy="1584325"/>
          </a:xfrm>
          <a:prstGeom prst="rect">
            <a:avLst/>
          </a:prstGeom>
          <a:solidFill>
            <a:srgbClr val="FFFF00"/>
          </a:solidFill>
          <a:ln>
            <a:solidFill>
              <a:srgbClr val="00B0F0"/>
            </a:solidFill>
          </a:ln>
        </p:spPr>
        <p:style>
          <a:lnRef idx="2">
            <a:schemeClr val="accent1"/>
          </a:lnRef>
          <a:fillRef idx="1">
            <a:schemeClr val="lt1"/>
          </a:fillRef>
          <a:effectRef idx="0">
            <a:schemeClr val="accent1"/>
          </a:effectRef>
          <a:fontRef idx="minor">
            <a:schemeClr val="dk1"/>
          </a:fontRef>
        </p:style>
        <p:txBody>
          <a:bodyPr lIns="108000" tIns="252000" rIns="108000"/>
          <a:lstStyle/>
          <a:p>
            <a:pPr>
              <a:lnSpc>
                <a:spcPct val="120000"/>
              </a:lnSpc>
              <a:defRPr/>
            </a:pPr>
            <a:r>
              <a:rPr lang="ja-JP" altLang="en-US" sz="1200" dirty="0">
                <a:latin typeface="メイリオ" pitchFamily="50" charset="-128"/>
                <a:ea typeface="メイリオ" pitchFamily="50" charset="-128"/>
                <a:cs typeface="メイリオ" pitchFamily="50" charset="-128"/>
              </a:rPr>
              <a:t>経済的に困窮したら、減額返還や返還猶予の申請を検討。　　まずは電話で機構に相談。</a:t>
            </a:r>
            <a:r>
              <a:rPr lang="ja-JP" altLang="en-US" sz="1400" dirty="0">
                <a:latin typeface="メイリオ" pitchFamily="50" charset="-128"/>
                <a:ea typeface="メイリオ" pitchFamily="50" charset="-128"/>
                <a:cs typeface="メイリオ" pitchFamily="50" charset="-128"/>
              </a:rPr>
              <a:t>　　　　　</a:t>
            </a:r>
            <a:endParaRPr lang="en-US" altLang="ja-JP" sz="1400" dirty="0">
              <a:latin typeface="メイリオ" pitchFamily="50" charset="-128"/>
              <a:ea typeface="メイリオ" pitchFamily="50" charset="-128"/>
              <a:cs typeface="メイリオ" pitchFamily="50" charset="-128"/>
            </a:endParaRPr>
          </a:p>
          <a:p>
            <a:pPr>
              <a:lnSpc>
                <a:spcPct val="120000"/>
              </a:lnSpc>
              <a:defRPr/>
            </a:pPr>
            <a:endParaRPr lang="en-US" altLang="ja-JP" sz="1400" dirty="0">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173038" y="1225550"/>
            <a:ext cx="798512" cy="276225"/>
          </a:xfrm>
          <a:prstGeom prst="rect">
            <a:avLst/>
          </a:prstGeom>
          <a:solidFill>
            <a:srgbClr val="0070C0"/>
          </a:solidFill>
          <a:ln>
            <a:solidFill>
              <a:srgbClr val="14AAEB"/>
            </a:solidFill>
          </a:ln>
        </p:spPr>
        <p:txBody>
          <a:bodyPr tIns="72000" bIns="0" anchor="ctr"/>
          <a:lstStyle/>
          <a:p>
            <a:pPr algn="ctr" fontAlgn="auto">
              <a:spcBef>
                <a:spcPts val="600"/>
              </a:spcBef>
              <a:spcAft>
                <a:spcPts val="0"/>
              </a:spcAft>
              <a:defRPr/>
            </a:pPr>
            <a:r>
              <a:rPr lang="en-US" altLang="ja-JP"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Point 1</a:t>
            </a:r>
            <a:endParaRPr lang="ja-JP" altLang="en-US"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1987550" y="1228725"/>
            <a:ext cx="796925" cy="274638"/>
          </a:xfrm>
          <a:prstGeom prst="rect">
            <a:avLst/>
          </a:prstGeom>
          <a:solidFill>
            <a:srgbClr val="0070C0"/>
          </a:solidFill>
          <a:ln>
            <a:solidFill>
              <a:srgbClr val="14AAEB"/>
            </a:solidFill>
          </a:ln>
        </p:spPr>
        <p:txBody>
          <a:bodyPr tIns="72000" bIns="0" anchor="ctr"/>
          <a:lstStyle/>
          <a:p>
            <a:pPr algn="ctr" fontAlgn="auto">
              <a:spcBef>
                <a:spcPts val="600"/>
              </a:spcBef>
              <a:spcAft>
                <a:spcPts val="0"/>
              </a:spcAft>
              <a:defRPr/>
            </a:pPr>
            <a:r>
              <a:rPr lang="en-US" altLang="ja-JP"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Point 2</a:t>
            </a:r>
            <a:endParaRPr lang="ja-JP" altLang="en-US"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3860800" y="1228725"/>
            <a:ext cx="796925" cy="274638"/>
          </a:xfrm>
          <a:prstGeom prst="rect">
            <a:avLst/>
          </a:prstGeom>
          <a:solidFill>
            <a:srgbClr val="0070C0"/>
          </a:solidFill>
          <a:ln>
            <a:solidFill>
              <a:srgbClr val="14AAEB"/>
            </a:solidFill>
          </a:ln>
        </p:spPr>
        <p:txBody>
          <a:bodyPr tIns="72000" bIns="0" anchor="ctr"/>
          <a:lstStyle/>
          <a:p>
            <a:pPr algn="ctr" fontAlgn="auto">
              <a:spcBef>
                <a:spcPts val="600"/>
              </a:spcBef>
              <a:spcAft>
                <a:spcPts val="0"/>
              </a:spcAft>
              <a:defRPr/>
            </a:pPr>
            <a:r>
              <a:rPr lang="en-US" altLang="ja-JP"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Point 3</a:t>
            </a:r>
            <a:endParaRPr lang="ja-JP" altLang="en-US"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130175" y="3222625"/>
            <a:ext cx="798513" cy="276225"/>
          </a:xfrm>
          <a:prstGeom prst="rect">
            <a:avLst/>
          </a:prstGeom>
          <a:solidFill>
            <a:srgbClr val="0070C0"/>
          </a:solidFill>
          <a:ln>
            <a:solidFill>
              <a:srgbClr val="14AAEB"/>
            </a:solidFill>
          </a:ln>
        </p:spPr>
        <p:txBody>
          <a:bodyPr tIns="72000" bIns="0" anchor="ctr"/>
          <a:lstStyle/>
          <a:p>
            <a:pPr algn="ctr" fontAlgn="auto">
              <a:spcBef>
                <a:spcPts val="600"/>
              </a:spcBef>
              <a:spcAft>
                <a:spcPts val="0"/>
              </a:spcAft>
              <a:defRPr/>
            </a:pPr>
            <a:r>
              <a:rPr lang="en-US" altLang="ja-JP"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Point 5</a:t>
            </a:r>
            <a:endParaRPr lang="ja-JP" altLang="en-US"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2035175" y="3222625"/>
            <a:ext cx="796925" cy="276225"/>
          </a:xfrm>
          <a:prstGeom prst="rect">
            <a:avLst/>
          </a:prstGeom>
          <a:solidFill>
            <a:srgbClr val="0070C0"/>
          </a:solidFill>
          <a:ln>
            <a:solidFill>
              <a:srgbClr val="14AAEB"/>
            </a:solidFill>
          </a:ln>
        </p:spPr>
        <p:txBody>
          <a:bodyPr tIns="72000" bIns="0" anchor="ctr"/>
          <a:lstStyle/>
          <a:p>
            <a:pPr algn="ctr" fontAlgn="auto">
              <a:spcBef>
                <a:spcPts val="600"/>
              </a:spcBef>
              <a:spcAft>
                <a:spcPts val="0"/>
              </a:spcAft>
              <a:defRPr/>
            </a:pPr>
            <a:r>
              <a:rPr lang="en-US" altLang="ja-JP"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Point 6</a:t>
            </a:r>
            <a:endParaRPr lang="ja-JP" altLang="en-US"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3871913" y="3222625"/>
            <a:ext cx="798512" cy="276225"/>
          </a:xfrm>
          <a:prstGeom prst="rect">
            <a:avLst/>
          </a:prstGeom>
          <a:solidFill>
            <a:srgbClr val="0070C0"/>
          </a:solidFill>
          <a:ln>
            <a:solidFill>
              <a:srgbClr val="14AAEB"/>
            </a:solidFill>
          </a:ln>
        </p:spPr>
        <p:txBody>
          <a:bodyPr tIns="72000" bIns="0" anchor="ctr"/>
          <a:lstStyle/>
          <a:p>
            <a:pPr algn="ctr" fontAlgn="auto">
              <a:spcBef>
                <a:spcPts val="600"/>
              </a:spcBef>
              <a:spcAft>
                <a:spcPts val="0"/>
              </a:spcAft>
              <a:defRPr/>
            </a:pPr>
            <a:r>
              <a:rPr lang="en-US" altLang="ja-JP"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Point 7</a:t>
            </a:r>
            <a:endParaRPr lang="ja-JP" altLang="en-US"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6" name="正方形/長方形 15"/>
          <p:cNvSpPr/>
          <p:nvPr/>
        </p:nvSpPr>
        <p:spPr bwMode="auto">
          <a:xfrm>
            <a:off x="319088" y="5483225"/>
            <a:ext cx="8891587" cy="698500"/>
          </a:xfrm>
          <a:prstGeom prst="rect">
            <a:avLst/>
          </a:prstGeom>
          <a:noFill/>
          <a:ln w="63500">
            <a:solidFill>
              <a:srgbClr val="0070C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216000" tIns="48099" rIns="252000" bIns="48099" anchor="ctr"/>
          <a:lstStyle/>
          <a:p>
            <a:pPr>
              <a:spcAft>
                <a:spcPts val="600"/>
              </a:spcAft>
              <a:buClr>
                <a:schemeClr val="accent2"/>
              </a:buClr>
              <a:buSzPct val="80000"/>
              <a:tabLst>
                <a:tab pos="174625" algn="l"/>
              </a:tabLst>
              <a:defRPr/>
            </a:pPr>
            <a:r>
              <a:rPr kumimoji="0"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貸与型奨学金は、独立行政法人日本学生支援機構からの借入れです。</a:t>
            </a:r>
            <a:endParaRPr kumimoji="0"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buClr>
                <a:schemeClr val="accent2"/>
              </a:buClr>
              <a:buSzPct val="80000"/>
              <a:tabLst>
                <a:tab pos="174625" algn="l"/>
              </a:tabLst>
              <a:defRPr/>
            </a:pPr>
            <a:r>
              <a:rPr kumimoji="0"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経済的に困窮した場合、無理はせず、減額返還や返還猶予の申請を検討してください。</a:t>
            </a:r>
          </a:p>
        </p:txBody>
      </p:sp>
      <p:sp>
        <p:nvSpPr>
          <p:cNvPr id="17" name="正方形/長方形 16"/>
          <p:cNvSpPr/>
          <p:nvPr/>
        </p:nvSpPr>
        <p:spPr>
          <a:xfrm>
            <a:off x="5829300" y="1336675"/>
            <a:ext cx="3136900" cy="1584325"/>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lIns="108000" tIns="252000" rIns="108000"/>
          <a:lstStyle/>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有利子（第二種）の場合、貸与利率の上限は３％</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令和４年３月貸与終了者の利率は、</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利率固定方式が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0.369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％、利率見直し方式が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0.040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％（概ね５年ごとに見直される）</a:t>
            </a:r>
          </a:p>
        </p:txBody>
      </p:sp>
      <p:sp>
        <p:nvSpPr>
          <p:cNvPr id="18" name="テキスト ボックス 17"/>
          <p:cNvSpPr txBox="1"/>
          <p:nvPr/>
        </p:nvSpPr>
        <p:spPr>
          <a:xfrm>
            <a:off x="5716588" y="1228725"/>
            <a:ext cx="796925" cy="274638"/>
          </a:xfrm>
          <a:prstGeom prst="rect">
            <a:avLst/>
          </a:prstGeom>
          <a:solidFill>
            <a:srgbClr val="0070C0"/>
          </a:solidFill>
          <a:ln>
            <a:solidFill>
              <a:srgbClr val="14AAEB"/>
            </a:solidFill>
          </a:ln>
        </p:spPr>
        <p:txBody>
          <a:bodyPr tIns="72000" bIns="0" anchor="ctr"/>
          <a:lstStyle/>
          <a:p>
            <a:pPr algn="ctr" fontAlgn="auto">
              <a:spcBef>
                <a:spcPts val="600"/>
              </a:spcBef>
              <a:spcAft>
                <a:spcPts val="0"/>
              </a:spcAft>
              <a:defRPr/>
            </a:pPr>
            <a:r>
              <a:rPr lang="en-US" altLang="ja-JP"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Point 4</a:t>
            </a:r>
            <a:endParaRPr lang="ja-JP" altLang="en-US"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graphicFrame>
        <p:nvGraphicFramePr>
          <p:cNvPr id="19" name="表 18"/>
          <p:cNvGraphicFramePr>
            <a:graphicFrameLocks noGrp="1"/>
          </p:cNvGraphicFramePr>
          <p:nvPr/>
        </p:nvGraphicFramePr>
        <p:xfrm>
          <a:off x="5964238" y="3060700"/>
          <a:ext cx="2990849" cy="1901827"/>
        </p:xfrm>
        <a:graphic>
          <a:graphicData uri="http://schemas.openxmlformats.org/drawingml/2006/table">
            <a:tbl>
              <a:tblPr firstRow="1" bandRow="1">
                <a:tableStyleId>{5C22544A-7EE6-4342-B048-85BDC9FD1C3A}</a:tableStyleId>
              </a:tblPr>
              <a:tblGrid>
                <a:gridCol w="864023">
                  <a:extLst>
                    <a:ext uri="{9D8B030D-6E8A-4147-A177-3AD203B41FA5}">
                      <a16:colId xmlns:a16="http://schemas.microsoft.com/office/drawing/2014/main" val="20000"/>
                    </a:ext>
                  </a:extLst>
                </a:gridCol>
                <a:gridCol w="1063413">
                  <a:extLst>
                    <a:ext uri="{9D8B030D-6E8A-4147-A177-3AD203B41FA5}">
                      <a16:colId xmlns:a16="http://schemas.microsoft.com/office/drawing/2014/main" val="20001"/>
                    </a:ext>
                  </a:extLst>
                </a:gridCol>
                <a:gridCol w="1063413">
                  <a:extLst>
                    <a:ext uri="{9D8B030D-6E8A-4147-A177-3AD203B41FA5}">
                      <a16:colId xmlns:a16="http://schemas.microsoft.com/office/drawing/2014/main" val="20002"/>
                    </a:ext>
                  </a:extLst>
                </a:gridCol>
              </a:tblGrid>
              <a:tr h="4571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第二種</a:t>
                      </a:r>
                      <a:endPar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借入額</a:t>
                      </a:r>
                    </a:p>
                  </a:txBody>
                  <a:tcPr marL="33232" marR="33232" marT="45679" marB="456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万円で</a:t>
                      </a:r>
                      <a:endPar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年間</a:t>
                      </a:r>
                    </a:p>
                  </a:txBody>
                  <a:tcPr marL="33232" marR="33232" marT="45679" marB="456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万円で</a:t>
                      </a:r>
                      <a:endPar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年間</a:t>
                      </a:r>
                    </a:p>
                  </a:txBody>
                  <a:tcPr marL="33232" marR="33232" marT="45679" marB="456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291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借入総額</a:t>
                      </a:r>
                    </a:p>
                  </a:txBody>
                  <a:tcPr marL="33232" marR="33232" marT="45679" marB="456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0" marR="66464" marT="95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0" marR="66464" marT="95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3291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返還総額</a:t>
                      </a:r>
                    </a:p>
                  </a:txBody>
                  <a:tcPr marL="33232" marR="33232" marT="45679" marB="456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147</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7,670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p>
                  </a:txBody>
                  <a:tcPr marL="0" marR="36001" marT="95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247</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1,848</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p>
                  </a:txBody>
                  <a:tcPr marL="0" marR="36001" marT="95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3291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返還期間</a:t>
                      </a:r>
                    </a:p>
                  </a:txBody>
                  <a:tcPr marL="33232" marR="33232" marT="45679" marB="456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年間</a:t>
                      </a:r>
                    </a:p>
                  </a:txBody>
                  <a:tcPr marL="0" marR="66464" marT="95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年間</a:t>
                      </a:r>
                    </a:p>
                  </a:txBody>
                  <a:tcPr marL="0" marR="66464" marT="95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3"/>
                  </a:ext>
                </a:extLst>
              </a:tr>
              <a:tr h="4571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毎月の</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返還額</a:t>
                      </a:r>
                    </a:p>
                  </a:txBody>
                  <a:tcPr marL="33232" marR="33232" marT="45679" marB="456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9,471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p>
                  </a:txBody>
                  <a:tcPr marL="0" marR="66464" marT="95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13,732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p>
                  </a:txBody>
                  <a:tcPr marL="0" marR="66464" marT="95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bl>
          </a:graphicData>
        </a:graphic>
      </p:graphicFrame>
      <p:sp>
        <p:nvSpPr>
          <p:cNvPr id="21" name="フローチャート : 組合せ 32"/>
          <p:cNvSpPr/>
          <p:nvPr/>
        </p:nvSpPr>
        <p:spPr>
          <a:xfrm>
            <a:off x="3433763" y="5073650"/>
            <a:ext cx="2830512" cy="288925"/>
          </a:xfrm>
          <a:prstGeom prst="flowChartMerg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タイトル 1"/>
          <p:cNvSpPr txBox="1">
            <a:spLocks/>
          </p:cNvSpPr>
          <p:nvPr/>
        </p:nvSpPr>
        <p:spPr>
          <a:xfrm>
            <a:off x="34925" y="866775"/>
            <a:ext cx="9175750" cy="469900"/>
          </a:xfrm>
          <a:prstGeom prst="rect">
            <a:avLst/>
          </a:prstGeom>
          <a:noFill/>
          <a:ln>
            <a:noFill/>
          </a:ln>
        </p:spPr>
        <p:txBody>
          <a:bodyPr anchor="ctr">
            <a:normAutofit lnSpcReduction="10000"/>
          </a:bodyPr>
          <a:lstStyle>
            <a:lvl1pPr algn="ctr" defTabSz="914400" rtl="0" eaLnBrk="1" latinLnBrk="0" hangingPunct="1">
              <a:spcBef>
                <a:spcPct val="0"/>
              </a:spcBef>
              <a:buNone/>
              <a:defRPr kumimoji="1" sz="2600" b="1" kern="1200">
                <a:solidFill>
                  <a:schemeClr val="tx1"/>
                </a:solidFill>
                <a:latin typeface="+mn-ea"/>
                <a:ea typeface="+mn-ea"/>
                <a:cs typeface="Meiryo UI" panose="020B0604030504040204" pitchFamily="50" charset="-128"/>
              </a:defRPr>
            </a:lvl1pPr>
          </a:lstStyle>
          <a:p>
            <a:pPr algn="l">
              <a:defRPr/>
            </a:pPr>
            <a:r>
              <a:rPr lang="ja-JP" altLang="en-US" dirty="0">
                <a:solidFill>
                  <a:srgbClr val="0041FF"/>
                </a:solidFill>
                <a:latin typeface="メイリオ" panose="020B0604030504040204" pitchFamily="50" charset="-128"/>
                <a:ea typeface="メイリオ" panose="020B0604030504040204" pitchFamily="50" charset="-128"/>
                <a:cs typeface="メイリオ" panose="020B0604030504040204" pitchFamily="50" charset="-128"/>
              </a:rPr>
              <a:t>（補足）奨学金利用時のポイント</a:t>
            </a:r>
            <a:r>
              <a:rPr lang="ja-JP" altLang="en-US" sz="1300" dirty="0">
                <a:solidFill>
                  <a:srgbClr val="0041FF"/>
                </a:solidFill>
                <a:latin typeface="メイリオ" panose="020B0604030504040204" pitchFamily="50" charset="-128"/>
                <a:ea typeface="メイリオ" panose="020B0604030504040204" pitchFamily="50" charset="-128"/>
                <a:cs typeface="メイリオ" panose="020B0604030504040204" pitchFamily="50" charset="-128"/>
              </a:rPr>
              <a:t>（出所：金融経済教育推進会議コアコンテンツほか）</a:t>
            </a:r>
          </a:p>
        </p:txBody>
      </p:sp>
    </p:spTree>
    <p:extLst>
      <p:ext uri="{BB962C8B-B14F-4D97-AF65-F5344CB8AC3E}">
        <p14:creationId xmlns:p14="http://schemas.microsoft.com/office/powerpoint/2010/main" val="1618455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p:cNvSpPr txBox="1">
            <a:spLocks/>
          </p:cNvSpPr>
          <p:nvPr/>
        </p:nvSpPr>
        <p:spPr>
          <a:xfrm>
            <a:off x="503918" y="909379"/>
            <a:ext cx="7947918" cy="552673"/>
          </a:xfrm>
          <a:prstGeom prst="rect">
            <a:avLst/>
          </a:prstGeom>
        </p:spPr>
        <p:txBody>
          <a:bodyPr/>
          <a:lstStyle>
            <a:lvl1pPr algn="l" defTabSz="914400" rtl="0" eaLnBrk="1" latinLnBrk="0" hangingPunct="1">
              <a:lnSpc>
                <a:spcPct val="90000"/>
              </a:lnSpc>
              <a:spcBef>
                <a:spcPct val="0"/>
              </a:spcBef>
              <a:buNone/>
              <a:defRPr kumimoji="1" sz="2600" b="1" kern="1200">
                <a:solidFill>
                  <a:schemeClr val="tx1"/>
                </a:solidFill>
                <a:latin typeface="+mn-ea"/>
                <a:ea typeface="+mn-ea"/>
                <a:cs typeface="Meiryo UI" panose="020B0604030504040204" pitchFamily="50"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0000C8"/>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○「担保」について</a:t>
            </a:r>
          </a:p>
        </p:txBody>
      </p:sp>
      <p:sp>
        <p:nvSpPr>
          <p:cNvPr id="24" name="コンテンツ プレースホルダー 3"/>
          <p:cNvSpPr txBox="1">
            <a:spLocks/>
          </p:cNvSpPr>
          <p:nvPr/>
        </p:nvSpPr>
        <p:spPr>
          <a:xfrm>
            <a:off x="593563" y="1562761"/>
            <a:ext cx="8946754" cy="890114"/>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3"/>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4"/>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5"/>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7"/>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「担保」とは、借りたお金を返済できなくなった場合の備えとして、借りる人が貸す人に提供するもの。「信用」を高める効果がある。</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ものを提供する「物的担保」と、人が保証人になる「人的担保」がある。最近は、保証人よりも保証会社による保証が主流。</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４．信用とは</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4797" y="3625113"/>
            <a:ext cx="4216064" cy="19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563" y="3625113"/>
            <a:ext cx="4388399" cy="19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7908758" y="4074695"/>
            <a:ext cx="1475874" cy="1458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10" cstate="print">
            <a:extLst>
              <a:ext uri="{28A0092B-C50C-407E-A947-70E740481C1C}">
                <a14:useLocalDpi xmlns:a14="http://schemas.microsoft.com/office/drawing/2010/main" val="0"/>
              </a:ext>
            </a:extLst>
          </a:blip>
          <a:srcRect l="-1" r="-495" b="21524"/>
          <a:stretch/>
        </p:blipFill>
        <p:spPr>
          <a:xfrm>
            <a:off x="7682235" y="4221468"/>
            <a:ext cx="1064065" cy="1115331"/>
          </a:xfrm>
          <a:prstGeom prst="rect">
            <a:avLst/>
          </a:prstGeom>
        </p:spPr>
      </p:pic>
      <p:pic>
        <p:nvPicPr>
          <p:cNvPr id="8" name="図 7"/>
          <p:cNvPicPr>
            <a:picLocks noChangeAspect="1"/>
          </p:cNvPicPr>
          <p:nvPr/>
        </p:nvPicPr>
        <p:blipFill rotWithShape="1">
          <a:blip r:embed="rId11" cstate="print">
            <a:extLst>
              <a:ext uri="{28A0092B-C50C-407E-A947-70E740481C1C}">
                <a14:useLocalDpi xmlns:a14="http://schemas.microsoft.com/office/drawing/2010/main" val="0"/>
              </a:ext>
            </a:extLst>
          </a:blip>
          <a:srcRect r="527" b="23810"/>
          <a:stretch/>
        </p:blipFill>
        <p:spPr>
          <a:xfrm>
            <a:off x="8449117" y="4214922"/>
            <a:ext cx="1091200" cy="1121877"/>
          </a:xfrm>
          <a:prstGeom prst="rect">
            <a:avLst/>
          </a:prstGeom>
        </p:spPr>
      </p:pic>
    </p:spTree>
    <p:extLst>
      <p:ext uri="{BB962C8B-B14F-4D97-AF65-F5344CB8AC3E}">
        <p14:creationId xmlns:p14="http://schemas.microsoft.com/office/powerpoint/2010/main" val="1704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500"/>
                                        <p:tgtEl>
                                          <p:spTgt spid="2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p:cNvSpPr txBox="1">
            <a:spLocks/>
          </p:cNvSpPr>
          <p:nvPr/>
        </p:nvSpPr>
        <p:spPr>
          <a:xfrm>
            <a:off x="503918" y="909379"/>
            <a:ext cx="7947918" cy="552673"/>
          </a:xfrm>
          <a:prstGeom prst="rect">
            <a:avLst/>
          </a:prstGeom>
        </p:spPr>
        <p:txBody>
          <a:bodyPr/>
          <a:lstStyle>
            <a:lvl1pPr algn="l" defTabSz="914400" rtl="0" eaLnBrk="1" latinLnBrk="0" hangingPunct="1">
              <a:lnSpc>
                <a:spcPct val="90000"/>
              </a:lnSpc>
              <a:spcBef>
                <a:spcPct val="0"/>
              </a:spcBef>
              <a:buNone/>
              <a:defRPr kumimoji="1" sz="2600" b="1" kern="1200">
                <a:solidFill>
                  <a:schemeClr val="tx1"/>
                </a:solidFill>
                <a:latin typeface="+mn-ea"/>
                <a:ea typeface="+mn-ea"/>
                <a:cs typeface="Meiryo UI" panose="020B0604030504040204" pitchFamily="50"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0000C8"/>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○「連帯保証人」について</a:t>
            </a:r>
          </a:p>
        </p:txBody>
      </p:sp>
      <p:sp>
        <p:nvSpPr>
          <p:cNvPr id="24" name="コンテンツ プレースホルダー 3"/>
          <p:cNvSpPr txBox="1">
            <a:spLocks/>
          </p:cNvSpPr>
          <p:nvPr/>
        </p:nvSpPr>
        <p:spPr>
          <a:xfrm>
            <a:off x="668731" y="1335126"/>
            <a:ext cx="8897346" cy="625904"/>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3"/>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4"/>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5"/>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7"/>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人的担保には、「保証人」と「連帯保証人」があるが、　　　　以下のような違いがある。</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連帯保証人に厳しい契約のケース　　　　　　　　　　　　　</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nvGraphicFramePr>
        <p:xfrm>
          <a:off x="668731" y="2654429"/>
          <a:ext cx="8868682" cy="2593622"/>
        </p:xfrm>
        <a:graphic>
          <a:graphicData uri="http://schemas.openxmlformats.org/drawingml/2006/table">
            <a:tbl>
              <a:tblPr firstRow="1" bandRow="1">
                <a:tableStyleId>{5C22544A-7EE6-4342-B048-85BDC9FD1C3A}</a:tableStyleId>
              </a:tblPr>
              <a:tblGrid>
                <a:gridCol w="4385582">
                  <a:extLst>
                    <a:ext uri="{9D8B030D-6E8A-4147-A177-3AD203B41FA5}">
                      <a16:colId xmlns:a16="http://schemas.microsoft.com/office/drawing/2014/main" val="20000"/>
                    </a:ext>
                  </a:extLst>
                </a:gridCol>
                <a:gridCol w="4483100">
                  <a:extLst>
                    <a:ext uri="{9D8B030D-6E8A-4147-A177-3AD203B41FA5}">
                      <a16:colId xmlns:a16="http://schemas.microsoft.com/office/drawing/2014/main" val="20001"/>
                    </a:ext>
                  </a:extLst>
                </a:gridCol>
              </a:tblGrid>
              <a:tr h="399062">
                <a:tc>
                  <a:txBody>
                    <a:bodyP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保証人</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連帯保証人</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99062">
                <a:tc>
                  <a: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「まずは借りた本人に請求して」と言える。（</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催告の抗弁権</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左記抗弁はできず、本人にかわって（極度額の範囲で）返済する義務あり。</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399062">
                <a:tc>
                  <a: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「借りた本人の財産から返済してもらい、足りない分だけ払う」と言える。（</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検索の抗弁権</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左記抗弁はできず、本人にかわって（極度額の範囲で）返済する義務あり。</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399062">
                <a:tc>
                  <a: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保証人が複数いる場合、頭数で割った金額のみ返済すればよい。</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他に連帯保証人がいても、（極度額の範囲で）返済しなければならない。</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28" name="コンテンツ プレースホルダー 3"/>
          <p:cNvSpPr txBox="1">
            <a:spLocks/>
          </p:cNvSpPr>
          <p:nvPr/>
        </p:nvSpPr>
        <p:spPr>
          <a:xfrm>
            <a:off x="668731" y="5377267"/>
            <a:ext cx="8689581" cy="890114"/>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3"/>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4"/>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5"/>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7"/>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連帯保証人になるということは、自分が借りるのと同じ。</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安易に連帯保証人にならないこと。</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1113156" y="554037"/>
            <a:ext cx="3835081"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４．信用とは</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736304" y="2090245"/>
            <a:ext cx="4588783" cy="461665"/>
          </a:xfrm>
          <a:prstGeom prst="rect">
            <a:avLst/>
          </a:prstGeom>
          <a:solidFill>
            <a:schemeClr val="bg1">
              <a:lumMod val="95000"/>
            </a:schemeClr>
          </a:solidFill>
          <a:ln w="6350">
            <a:solidFill>
              <a:schemeClr val="tx1"/>
            </a:solidFill>
          </a:ln>
        </p:spPr>
        <p:txBody>
          <a:bodyPr wrap="square" rtlCol="0">
            <a:spAutoFit/>
          </a:bodyPr>
          <a:lstStyle/>
          <a:p>
            <a:pPr algn="ctr"/>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債権者から返済を迫られたとき</a:t>
            </a:r>
          </a:p>
        </p:txBody>
      </p:sp>
    </p:spTree>
    <p:extLst>
      <p:ext uri="{BB962C8B-B14F-4D97-AF65-F5344CB8AC3E}">
        <p14:creationId xmlns:p14="http://schemas.microsoft.com/office/powerpoint/2010/main" val="386191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500"/>
                                        <p:tgtEl>
                                          <p:spTgt spid="2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3045" y="2151992"/>
            <a:ext cx="3625056" cy="625475"/>
          </a:xfrm>
        </p:spPr>
        <p:txBody>
          <a:bodyPr/>
          <a:lstStyle/>
          <a:p>
            <a:pPr eaLnBrk="1" fontAlgn="auto" hangingPunct="1">
              <a:spcAft>
                <a:spcPts val="0"/>
              </a:spcAft>
              <a:defRPr/>
            </a:pPr>
            <a:r>
              <a:rPr lang="ja-JP" altLang="en-US" sz="3200" dirty="0"/>
              <a:t>　　　５．まとめ</a:t>
            </a:r>
          </a:p>
        </p:txBody>
      </p:sp>
    </p:spTree>
    <p:extLst>
      <p:ext uri="{BB962C8B-B14F-4D97-AF65-F5344CB8AC3E}">
        <p14:creationId xmlns:p14="http://schemas.microsoft.com/office/powerpoint/2010/main" val="258495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3"/>
          <p:cNvSpPr txBox="1">
            <a:spLocks/>
          </p:cNvSpPr>
          <p:nvPr/>
        </p:nvSpPr>
        <p:spPr>
          <a:xfrm>
            <a:off x="424741" y="912327"/>
            <a:ext cx="8746434" cy="1075100"/>
          </a:xfrm>
          <a:prstGeom prst="rect">
            <a:avLst/>
          </a:prstGeom>
        </p:spPr>
        <p:txBody>
          <a:bodyPr>
            <a:normAutofit/>
          </a:bodyPr>
          <a:lstStyle>
            <a:lvl1pPr marL="228600" indent="-228600" algn="l" defTabSz="914400" rtl="0" eaLnBrk="1" latinLnBrk="0" hangingPunct="1">
              <a:lnSpc>
                <a:spcPct val="90000"/>
              </a:lnSpc>
              <a:spcBef>
                <a:spcPts val="1000"/>
              </a:spcBef>
              <a:buFontTx/>
              <a:buBlip>
                <a:blip r:embed="rId3"/>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4"/>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5"/>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7"/>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8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皆さんは最近、どこで、どんな物を買いましたか？</a:t>
            </a:r>
            <a:endParaRPr lang="en-US" altLang="ja-JP" sz="28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その時、代金はどうやって支払いましたか？</a:t>
            </a:r>
          </a:p>
        </p:txBody>
      </p:sp>
      <p:sp>
        <p:nvSpPr>
          <p:cNvPr id="44" name="Text Box 6"/>
          <p:cNvSpPr txBox="1">
            <a:spLocks noChangeArrowheads="1"/>
          </p:cNvSpPr>
          <p:nvPr/>
        </p:nvSpPr>
        <p:spPr bwMode="auto">
          <a:xfrm>
            <a:off x="359311" y="4368410"/>
            <a:ext cx="9162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・取引によって発生した義務＝</a:t>
            </a: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「債務」</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（その反対が</a:t>
            </a: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「債権」</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5" name="Text Box 6"/>
          <p:cNvSpPr txBox="1">
            <a:spLocks noChangeArrowheads="1"/>
          </p:cNvSpPr>
          <p:nvPr/>
        </p:nvSpPr>
        <p:spPr bwMode="auto">
          <a:xfrm>
            <a:off x="376469" y="4797896"/>
            <a:ext cx="89113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・債権・債務を、通貨や財・サービスをやりとりすることで解消すること</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ClrTx/>
              <a:buSzTx/>
              <a:buFontTx/>
              <a:buNone/>
            </a:pP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＝「決済」</a:t>
            </a:r>
          </a:p>
        </p:txBody>
      </p:sp>
      <p:grpSp>
        <p:nvGrpSpPr>
          <p:cNvPr id="46" name="グループ化 45"/>
          <p:cNvGrpSpPr/>
          <p:nvPr/>
        </p:nvGrpSpPr>
        <p:grpSpPr>
          <a:xfrm>
            <a:off x="298175" y="2104685"/>
            <a:ext cx="9223512" cy="3675996"/>
            <a:chOff x="298175" y="2625413"/>
            <a:chExt cx="9223512" cy="3675996"/>
          </a:xfrm>
        </p:grpSpPr>
        <p:sp>
          <p:nvSpPr>
            <p:cNvPr id="3" name="角丸四角形 2"/>
            <p:cNvSpPr/>
            <p:nvPr/>
          </p:nvSpPr>
          <p:spPr>
            <a:xfrm>
              <a:off x="298175" y="2625413"/>
              <a:ext cx="9223512" cy="367599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961966" y="2657397"/>
              <a:ext cx="6837190" cy="1944000"/>
              <a:chOff x="961966" y="2657397"/>
              <a:chExt cx="6837190" cy="1944000"/>
            </a:xfrm>
          </p:grpSpPr>
          <p:sp>
            <p:nvSpPr>
              <p:cNvPr id="36" name="右矢印 35"/>
              <p:cNvSpPr/>
              <p:nvPr/>
            </p:nvSpPr>
            <p:spPr>
              <a:xfrm>
                <a:off x="3390111" y="4233352"/>
                <a:ext cx="3016049" cy="27229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直方体 36"/>
              <p:cNvSpPr/>
              <p:nvPr/>
            </p:nvSpPr>
            <p:spPr>
              <a:xfrm>
                <a:off x="4390428" y="3851739"/>
                <a:ext cx="1029216" cy="749658"/>
              </a:xfrm>
              <a:prstGeom prst="cub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商品</a:t>
                </a:r>
              </a:p>
            </p:txBody>
          </p:sp>
          <p:pic>
            <p:nvPicPr>
              <p:cNvPr id="38" name="Picture 6" descr="C:\Users\fujiwara\Desktop\JPG0316\P20_図4_0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2096876" y="3319353"/>
                <a:ext cx="1011846" cy="1018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9" name="図 2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6159" y="2828126"/>
                <a:ext cx="1392997" cy="17015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0" name="右矢印 39"/>
              <p:cNvSpPr/>
              <p:nvPr/>
            </p:nvSpPr>
            <p:spPr>
              <a:xfrm rot="10800000">
                <a:off x="3323689" y="3183206"/>
                <a:ext cx="3016049" cy="27229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1" name="図 3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92148" y="2895068"/>
                <a:ext cx="1194800" cy="6937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4563428" y="2657397"/>
                <a:ext cx="646331" cy="369332"/>
              </a:xfrm>
              <a:prstGeom prst="rect">
                <a:avLst/>
              </a:prstGeom>
              <a:noFill/>
              <a:ln>
                <a:noFill/>
              </a:ln>
            </p:spPr>
            <p:txBody>
              <a:bodyPr wrap="none" rtlCol="0">
                <a:spAutoFit/>
              </a:bodyPr>
              <a:lstStyle/>
              <a:p>
                <a:r>
                  <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代金</a:t>
                </a:r>
              </a:p>
            </p:txBody>
          </p:sp>
          <p:pic>
            <p:nvPicPr>
              <p:cNvPr id="4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1966" y="3448436"/>
                <a:ext cx="1206719" cy="93884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grpSp>
      <p:sp>
        <p:nvSpPr>
          <p:cNvPr id="49" name="Text Box 6"/>
          <p:cNvSpPr txBox="1">
            <a:spLocks noChangeArrowheads="1"/>
          </p:cNvSpPr>
          <p:nvPr/>
        </p:nvSpPr>
        <p:spPr bwMode="auto">
          <a:xfrm>
            <a:off x="1113157" y="5784776"/>
            <a:ext cx="77641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⇒決済の方法にはいろいろなものがある。</a:t>
            </a:r>
          </a:p>
        </p:txBody>
      </p:sp>
      <p:sp>
        <p:nvSpPr>
          <p:cNvPr id="19" name="正方形/長方形 18"/>
          <p:cNvSpPr/>
          <p:nvPr/>
        </p:nvSpPr>
        <p:spPr>
          <a:xfrm>
            <a:off x="1113157" y="554037"/>
            <a:ext cx="3318508"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１．いろいろな決済方法</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04267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453118" y="1805201"/>
            <a:ext cx="9024257" cy="4393736"/>
          </a:xfrm>
        </p:spPr>
        <p:txBody>
          <a:bodyPr>
            <a:normAutofit/>
          </a:bodyPr>
          <a:lstStyle/>
          <a:p>
            <a:pPr marL="0" indent="0">
              <a:buNone/>
            </a:pPr>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①クレジットカードなど「</a:t>
            </a:r>
            <a:r>
              <a:rPr kumimoji="1"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後払い」は借金。</a:t>
            </a:r>
            <a:r>
              <a:rPr kumimoji="1" lang="en-US" altLang="ja-JP"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後できちんと払えるときのみ利用する。</a:t>
            </a:r>
            <a:endParaRPr kumimoji="1" lang="en-US" altLang="ja-JP"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②ローンや分割払いのクレジットなどを利用　　　　</a:t>
            </a:r>
            <a:endParaRPr lang="en-US" altLang="ja-JP"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0"/>
              </a:spcBef>
              <a:buNone/>
            </a:pPr>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するときは、いま本当に必要な支出か考える。</a:t>
            </a:r>
            <a:endParaRPr lang="en-US" altLang="ja-JP"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③金利・手数料は複数の金融機関をしっかり　　　</a:t>
            </a:r>
            <a:endParaRPr kumimoji="1" lang="en-US" altLang="ja-JP"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0"/>
              </a:spcBef>
              <a:buNone/>
            </a:pPr>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比較検討する。</a:t>
            </a:r>
            <a:endParaRPr kumimoji="1" lang="en-US" altLang="ja-JP"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④少額でも期日にきちんと返済するなど、　　　</a:t>
            </a:r>
            <a:endParaRPr lang="en-US" altLang="ja-JP"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0"/>
              </a:spcBef>
              <a:buNone/>
            </a:pPr>
            <a:r>
              <a:rPr lang="ja-JP" altLang="en-US"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あなたの「信用」を大切にする。　　　　　　</a:t>
            </a:r>
            <a:endParaRPr kumimoji="1" lang="en-US" altLang="ja-JP" sz="3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a:xfrm>
            <a:off x="453118" y="1118830"/>
            <a:ext cx="7947918" cy="552673"/>
          </a:xfrm>
        </p:spPr>
        <p:txBody>
          <a:bodyPr/>
          <a:lstStyle/>
          <a:p>
            <a:r>
              <a:rPr kumimoji="1" lang="ja-JP" altLang="en-US" sz="32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○本日の講義のポイント</a:t>
            </a:r>
          </a:p>
        </p:txBody>
      </p:sp>
      <p:sp>
        <p:nvSpPr>
          <p:cNvPr id="5" name="正方形/長方形 4"/>
          <p:cNvSpPr/>
          <p:nvPr/>
        </p:nvSpPr>
        <p:spPr>
          <a:xfrm>
            <a:off x="1113156" y="609600"/>
            <a:ext cx="2061844" cy="199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５．まとめ</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7907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39813" y="933450"/>
            <a:ext cx="7948612" cy="552450"/>
          </a:xfrm>
        </p:spPr>
        <p:txBody>
          <a:bodyPr/>
          <a:lstStyle/>
          <a:p>
            <a:pPr>
              <a:defRPr/>
            </a:pPr>
            <a:r>
              <a:rPr lang="ja-JP" altLang="en-US" dirty="0">
                <a:latin typeface="メイリオ" panose="020B0604030504040204" pitchFamily="50" charset="-128"/>
                <a:ea typeface="メイリオ" panose="020B0604030504040204" pitchFamily="50" charset="-128"/>
              </a:rPr>
              <a:t>わが国のキャッシュレス支払額および比率の推移</a:t>
            </a:r>
            <a:r>
              <a:rPr lang="en-US" altLang="ja-JP" dirty="0">
                <a:latin typeface="メイリオ" panose="020B0604030504040204" pitchFamily="50" charset="-128"/>
                <a:ea typeface="メイリオ" panose="020B0604030504040204" pitchFamily="50" charset="-128"/>
              </a:rPr>
              <a:t/>
            </a:r>
            <a:br>
              <a:rPr lang="en-US" altLang="ja-JP" dirty="0">
                <a:latin typeface="メイリオ" panose="020B0604030504040204" pitchFamily="50" charset="-128"/>
                <a:ea typeface="メイリオ" panose="020B0604030504040204" pitchFamily="50" charset="-128"/>
              </a:rPr>
            </a:br>
            <a:r>
              <a:rPr lang="ja-JP" altLang="en-US" dirty="0"/>
              <a:t>　　　　　　</a:t>
            </a:r>
            <a:r>
              <a:rPr lang="ja-JP" altLang="en-US" sz="1800" dirty="0">
                <a:latin typeface="メイリオ" panose="020B0604030504040204" pitchFamily="50" charset="-128"/>
                <a:ea typeface="メイリオ" panose="020B0604030504040204" pitchFamily="50" charset="-128"/>
              </a:rPr>
              <a:t>（銀行振込・口座振替による支払いを除く）</a:t>
            </a:r>
          </a:p>
        </p:txBody>
      </p:sp>
      <p:sp>
        <p:nvSpPr>
          <p:cNvPr id="5" name="正方形/長方形 4"/>
          <p:cNvSpPr/>
          <p:nvPr/>
        </p:nvSpPr>
        <p:spPr>
          <a:xfrm>
            <a:off x="1128713" y="508000"/>
            <a:ext cx="493395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１．いろいろな決済方法</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endParaRPr>
          </a:p>
        </p:txBody>
      </p:sp>
      <p:sp>
        <p:nvSpPr>
          <p:cNvPr id="6" name="テキスト ボックス 5"/>
          <p:cNvSpPr txBox="1"/>
          <p:nvPr/>
        </p:nvSpPr>
        <p:spPr>
          <a:xfrm>
            <a:off x="557212" y="6082001"/>
            <a:ext cx="8599488" cy="461665"/>
          </a:xfrm>
          <a:prstGeom prst="rect">
            <a:avLst/>
          </a:prstGeom>
          <a:noFill/>
        </p:spPr>
        <p:txBody>
          <a:bodyPr>
            <a:spAutoFit/>
          </a:bodyPr>
          <a:lstStyle/>
          <a:p>
            <a:pPr>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出典：経済産業省商務・サービスグループ　キャッシュレス推進室</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gn="r">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「キャッシュレス決済の中小店舗への更なる普及促進に向けた環境整備検討会 とりまとめ」（</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a:t>
            </a:r>
          </a:p>
        </p:txBody>
      </p:sp>
      <p:pic>
        <p:nvPicPr>
          <p:cNvPr id="9" name="図 8"/>
          <p:cNvPicPr>
            <a:picLocks noChangeAspect="1"/>
          </p:cNvPicPr>
          <p:nvPr/>
        </p:nvPicPr>
        <p:blipFill>
          <a:blip r:embed="rId3"/>
          <a:stretch>
            <a:fillRect/>
          </a:stretch>
        </p:blipFill>
        <p:spPr>
          <a:xfrm>
            <a:off x="1128714" y="1686691"/>
            <a:ext cx="8027986" cy="4425352"/>
          </a:xfrm>
          <a:prstGeom prst="rect">
            <a:avLst/>
          </a:prstGeom>
        </p:spPr>
      </p:pic>
    </p:spTree>
    <p:extLst>
      <p:ext uri="{BB962C8B-B14F-4D97-AF65-F5344CB8AC3E}">
        <p14:creationId xmlns:p14="http://schemas.microsoft.com/office/powerpoint/2010/main" val="368555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113157" y="554037"/>
            <a:ext cx="3318508"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１．いろいろな決済方法</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3"/>
          <p:cNvPicPr>
            <a:picLocks noChangeAspect="1"/>
          </p:cNvPicPr>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344550" y="1652905"/>
            <a:ext cx="9053576" cy="2561209"/>
          </a:xfrm>
          <a:prstGeom prst="rect">
            <a:avLst/>
          </a:prstGeom>
          <a:noFill/>
          <a:ln w="9525">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70142" y="1050989"/>
            <a:ext cx="4348162" cy="461665"/>
          </a:xfrm>
          <a:prstGeom prst="rect">
            <a:avLst/>
          </a:prstGeom>
          <a:noFill/>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4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○クレジットカード</a:t>
            </a:r>
          </a:p>
        </p:txBody>
      </p:sp>
      <p:sp>
        <p:nvSpPr>
          <p:cNvPr id="7" name="テキスト ボックス 8"/>
          <p:cNvSpPr txBox="1">
            <a:spLocks noChangeArrowheads="1"/>
          </p:cNvSpPr>
          <p:nvPr/>
        </p:nvSpPr>
        <p:spPr bwMode="auto">
          <a:xfrm>
            <a:off x="370142" y="4323842"/>
            <a:ext cx="88280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hangingPunct="1">
              <a:lnSpc>
                <a:spcPct val="150000"/>
              </a:lnSpc>
              <a:spcBef>
                <a:spcPct val="0"/>
              </a:spcBef>
              <a:buFontTx/>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買い物をした代金を、後払いで支払う方法です。代金は、自分名義の銀行口座から、後で引き落とされます。支払い方法は、買い物をした翌月に</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回で支払う「一括払い」や、</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などに分けて支払う「分割払い」などがあります。クレジットカードは、手元や口座にお金がなくても買い物ができるメリットがあります。そのため、支払い能力に信用がないと持つことができないカードです。</a:t>
            </a:r>
          </a:p>
        </p:txBody>
      </p:sp>
    </p:spTree>
    <p:extLst>
      <p:ext uri="{BB962C8B-B14F-4D97-AF65-F5344CB8AC3E}">
        <p14:creationId xmlns:p14="http://schemas.microsoft.com/office/powerpoint/2010/main" val="1529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13157" y="554037"/>
            <a:ext cx="3318508"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１．いろいろな決済方法</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14"/>
          <p:cNvPicPr>
            <a:picLocks noChangeAspect="1"/>
          </p:cNvPicPr>
          <p:nvPr/>
        </p:nvPicPr>
        <p:blipFill>
          <a:blip r:embed="rId3" cstate="print">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6198418" y="2988642"/>
            <a:ext cx="2064548" cy="1115339"/>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テキスト ボックス 11"/>
          <p:cNvSpPr txBox="1"/>
          <p:nvPr/>
        </p:nvSpPr>
        <p:spPr>
          <a:xfrm>
            <a:off x="553021" y="891559"/>
            <a:ext cx="4348162" cy="400110"/>
          </a:xfrm>
          <a:prstGeom prst="rect">
            <a:avLst/>
          </a:prstGeom>
          <a:noFill/>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○プリペイドカード</a:t>
            </a:r>
          </a:p>
        </p:txBody>
      </p:sp>
      <p:sp>
        <p:nvSpPr>
          <p:cNvPr id="8" name="テキスト ボックス 8"/>
          <p:cNvSpPr txBox="1">
            <a:spLocks noChangeArrowheads="1"/>
          </p:cNvSpPr>
          <p:nvPr/>
        </p:nvSpPr>
        <p:spPr bwMode="auto">
          <a:xfrm>
            <a:off x="553021" y="1130589"/>
            <a:ext cx="41671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hangingPunct="1">
              <a:lnSpc>
                <a:spcPct val="150000"/>
              </a:lnSpc>
              <a:spcBef>
                <a:spcPct val="0"/>
              </a:spcBef>
              <a:buFontTx/>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プリペイドとは、「前払い」という意味です。例えば、</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3,000</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円のプリペイドカードを買った場合、</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3,000</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円（＋オマケ分）までの買い物に使うことができます。</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50000"/>
              </a:lnSpc>
              <a:spcBef>
                <a:spcPct val="0"/>
              </a:spcBef>
              <a:buFontTx/>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電子マネーも一般にこのタイプです。</a:t>
            </a:r>
          </a:p>
        </p:txBody>
      </p:sp>
      <p:pic>
        <p:nvPicPr>
          <p:cNvPr id="9" name="図 10"/>
          <p:cNvPicPr>
            <a:picLocks noChangeAspect="1"/>
          </p:cNvPicPr>
          <p:nvPr/>
        </p:nvPicPr>
        <p:blipFill>
          <a:blip r:embed="rId5" cstate="print">
            <a:extLst>
              <a:ext uri="{BEBA8EAE-BF5A-486C-A8C5-ECC9F3942E4B}">
                <a14:imgProps xmlns:a14="http://schemas.microsoft.com/office/drawing/2010/main">
                  <a14:imgLayer r:embed="rId6">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1651801" y="2972566"/>
            <a:ext cx="1969625" cy="1109449"/>
          </a:xfrm>
          <a:prstGeom prst="rect">
            <a:avLst/>
          </a:prstGeom>
          <a:noFill/>
          <a:ln w="9525">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092418" y="808670"/>
            <a:ext cx="4348162" cy="400110"/>
          </a:xfrm>
          <a:prstGeom prst="rect">
            <a:avLst/>
          </a:prstGeom>
          <a:noFill/>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○デビットカード</a:t>
            </a:r>
          </a:p>
        </p:txBody>
      </p:sp>
      <p:sp>
        <p:nvSpPr>
          <p:cNvPr id="11" name="テキスト ボックス 8"/>
          <p:cNvSpPr txBox="1">
            <a:spLocks noChangeArrowheads="1"/>
          </p:cNvSpPr>
          <p:nvPr/>
        </p:nvSpPr>
        <p:spPr bwMode="auto">
          <a:xfrm>
            <a:off x="5147099" y="1080427"/>
            <a:ext cx="4167187"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hangingPunct="1">
              <a:lnSpc>
                <a:spcPct val="150000"/>
              </a:lnSpc>
              <a:spcBef>
                <a:spcPct val="0"/>
              </a:spcBef>
              <a:buFontTx/>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デビットカードは、買い物をするのと同時に銀行口座から代金が引き落とされる仕組みです。買い物のために銀行から現金を引き出さなくても、口座に入っている金額までなら現金を持たずに買い物ができます。</a:t>
            </a:r>
          </a:p>
        </p:txBody>
      </p:sp>
      <p:sp>
        <p:nvSpPr>
          <p:cNvPr id="12" name="テキスト ボックス 11"/>
          <p:cNvSpPr txBox="1"/>
          <p:nvPr/>
        </p:nvSpPr>
        <p:spPr>
          <a:xfrm>
            <a:off x="553021" y="4113040"/>
            <a:ext cx="4348162" cy="400110"/>
          </a:xfrm>
          <a:prstGeom prst="rect">
            <a:avLst/>
          </a:prstGeom>
          <a:noFill/>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○銀行振込み</a:t>
            </a:r>
          </a:p>
        </p:txBody>
      </p:sp>
      <p:sp>
        <p:nvSpPr>
          <p:cNvPr id="13" name="テキスト ボックス 8"/>
          <p:cNvSpPr txBox="1">
            <a:spLocks noChangeArrowheads="1"/>
          </p:cNvSpPr>
          <p:nvPr/>
        </p:nvSpPr>
        <p:spPr bwMode="auto">
          <a:xfrm>
            <a:off x="617963" y="4451012"/>
            <a:ext cx="43481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hangingPunct="1">
              <a:lnSpc>
                <a:spcPct val="150000"/>
              </a:lnSpc>
              <a:spcBef>
                <a:spcPct val="0"/>
              </a:spcBef>
              <a:buFontTx/>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自分の銀行口座から、指定された銀行口座にお金を振り込みます。銀行店舗や</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ATM</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に行ってお金を振り込むだけでなく、スマートフォンやパソコンでインターネットを利用して振り込むこともできます。</a:t>
            </a:r>
          </a:p>
        </p:txBody>
      </p:sp>
      <p:pic>
        <p:nvPicPr>
          <p:cNvPr id="14" name="図 15"/>
          <p:cNvPicPr>
            <a:picLocks noChangeAspect="1"/>
          </p:cNvPicPr>
          <p:nvPr/>
        </p:nvPicPr>
        <p:blipFill>
          <a:blip r:embed="rId7" cstate="print">
            <a:extLst>
              <a:ext uri="{BEBA8EAE-BF5A-486C-A8C5-ECC9F3942E4B}">
                <a14:imgProps xmlns:a14="http://schemas.microsoft.com/office/drawing/2010/main">
                  <a14:imgLayer r:embed="rId8">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5667294" y="4451012"/>
            <a:ext cx="3198411" cy="1729387"/>
          </a:xfrm>
          <a:prstGeom prst="rect">
            <a:avLst/>
          </a:prstGeom>
          <a:noFill/>
          <a:ln w="9525">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5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13157" y="554037"/>
            <a:ext cx="3318508"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１．いろいろな決済方法</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6"/>
          <p:cNvPicPr>
            <a:picLocks noChangeAspect="1"/>
          </p:cNvPicPr>
          <p:nvPr/>
        </p:nvPicPr>
        <p:blipFill>
          <a:blip r:embed="rId3" cstate="print">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601853" y="5158315"/>
            <a:ext cx="2037333" cy="1101450"/>
          </a:xfrm>
          <a:prstGeom prst="rect">
            <a:avLst/>
          </a:prstGeom>
          <a:noFill/>
          <a:ln w="9525">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4" name="テキスト ボックス 11"/>
          <p:cNvSpPr txBox="1"/>
          <p:nvPr/>
        </p:nvSpPr>
        <p:spPr>
          <a:xfrm>
            <a:off x="328994" y="3196702"/>
            <a:ext cx="4348162" cy="400110"/>
          </a:xfrm>
          <a:prstGeom prst="rect">
            <a:avLst/>
          </a:prstGeom>
          <a:noFill/>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○コンビニで支払う</a:t>
            </a:r>
          </a:p>
        </p:txBody>
      </p:sp>
      <p:sp>
        <p:nvSpPr>
          <p:cNvPr id="15" name="テキスト ボックス 8"/>
          <p:cNvSpPr txBox="1">
            <a:spLocks noChangeArrowheads="1"/>
          </p:cNvSpPr>
          <p:nvPr/>
        </p:nvSpPr>
        <p:spPr bwMode="auto">
          <a:xfrm>
            <a:off x="590647" y="3589865"/>
            <a:ext cx="43481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defRP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払込票番号が記載された用紙等をコンビニに持っていけば、コンビニのレジで代金を支払うことができます。コンビニが相手先に支払ってくれる「収納代行」という仕組みです。</a:t>
            </a:r>
          </a:p>
        </p:txBody>
      </p:sp>
      <p:sp>
        <p:nvSpPr>
          <p:cNvPr id="16" name="テキスト ボックス 15"/>
          <p:cNvSpPr txBox="1"/>
          <p:nvPr/>
        </p:nvSpPr>
        <p:spPr>
          <a:xfrm>
            <a:off x="5084064" y="3196702"/>
            <a:ext cx="4348162" cy="400110"/>
          </a:xfrm>
          <a:prstGeom prst="rect">
            <a:avLst/>
          </a:prstGeom>
          <a:noFill/>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○代引き</a:t>
            </a:r>
          </a:p>
        </p:txBody>
      </p:sp>
      <p:sp>
        <p:nvSpPr>
          <p:cNvPr id="17" name="テキスト ボックス 8"/>
          <p:cNvSpPr txBox="1">
            <a:spLocks noChangeArrowheads="1"/>
          </p:cNvSpPr>
          <p:nvPr/>
        </p:nvSpPr>
        <p:spPr bwMode="auto">
          <a:xfrm>
            <a:off x="5084064" y="3593294"/>
            <a:ext cx="4348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defRP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購入した商品が届いたとき、商品と引き換えに代金を支払う方法です。宅配してくれた人にその場で支払います。</a:t>
            </a:r>
          </a:p>
        </p:txBody>
      </p:sp>
      <p:pic>
        <p:nvPicPr>
          <p:cNvPr id="18" name="図 17"/>
          <p:cNvPicPr>
            <a:picLocks noChangeAspect="1"/>
          </p:cNvPicPr>
          <p:nvPr/>
        </p:nvPicPr>
        <p:blipFill>
          <a:blip r:embed="rId5" cstate="print">
            <a:extLst>
              <a:ext uri="{BEBA8EAE-BF5A-486C-A8C5-ECC9F3942E4B}">
                <a14:imgProps xmlns:a14="http://schemas.microsoft.com/office/drawing/2010/main">
                  <a14:imgLayer r:embed="rId6">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5247576" y="4920297"/>
            <a:ext cx="2568141" cy="1386698"/>
          </a:xfrm>
          <a:prstGeom prst="rect">
            <a:avLst/>
          </a:prstGeom>
          <a:noFill/>
          <a:ln w="9525">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 name="テキスト ボックス 11"/>
          <p:cNvSpPr txBox="1"/>
          <p:nvPr/>
        </p:nvSpPr>
        <p:spPr>
          <a:xfrm>
            <a:off x="328994" y="880916"/>
            <a:ext cx="4755070" cy="40011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QR/</a:t>
            </a:r>
            <a:r>
              <a:rPr lang="ja-JP" altLang="en-US" sz="20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バーコード決済で支払う</a:t>
            </a:r>
          </a:p>
        </p:txBody>
      </p:sp>
      <p:sp>
        <p:nvSpPr>
          <p:cNvPr id="19" name="テキスト ボックス 8"/>
          <p:cNvSpPr txBox="1">
            <a:spLocks noChangeArrowheads="1"/>
          </p:cNvSpPr>
          <p:nvPr/>
        </p:nvSpPr>
        <p:spPr bwMode="auto">
          <a:xfrm>
            <a:off x="590647" y="1130857"/>
            <a:ext cx="634024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92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defRP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ブラウザ上に表示された</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QR/</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バーコードをスマートフォンで読み取る、あるいは</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QR/</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バーコード決済用のアプリと連動させることで、買い物をした代金を支払い方法です。先に現金でチャージを行う、支払いと同時に銀行口座から代金を引き落とす、登録したクレジットカードで支払う（後払い）など、支払い方法は様々です。</a:t>
            </a:r>
          </a:p>
        </p:txBody>
      </p:sp>
      <p:pic>
        <p:nvPicPr>
          <p:cNvPr id="2" name="図 1"/>
          <p:cNvPicPr>
            <a:picLocks noChangeAspect="1"/>
          </p:cNvPicPr>
          <p:nvPr/>
        </p:nvPicPr>
        <p:blipFill>
          <a:blip r:embed="rId7"/>
          <a:stretch>
            <a:fillRect/>
          </a:stretch>
        </p:blipFill>
        <p:spPr>
          <a:xfrm>
            <a:off x="7192540" y="980577"/>
            <a:ext cx="2108719" cy="1609614"/>
          </a:xfrm>
          <a:prstGeom prst="rect">
            <a:avLst/>
          </a:prstGeom>
          <a:ln>
            <a:solidFill>
              <a:schemeClr val="accent1"/>
            </a:solidFill>
          </a:ln>
        </p:spPr>
      </p:pic>
    </p:spTree>
    <p:extLst>
      <p:ext uri="{BB962C8B-B14F-4D97-AF65-F5344CB8AC3E}">
        <p14:creationId xmlns:p14="http://schemas.microsoft.com/office/powerpoint/2010/main" val="133944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3"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3" name="Picture 1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5121625" y="3959257"/>
            <a:ext cx="1929639" cy="110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2645813" y="2667183"/>
            <a:ext cx="1920898" cy="1137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7404054" y="2446680"/>
            <a:ext cx="1914548" cy="110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342310" y="4115781"/>
            <a:ext cx="2119103" cy="98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5126846" y="2535803"/>
            <a:ext cx="1788880" cy="963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323488" y="2541931"/>
            <a:ext cx="1877423" cy="1071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コンテンツ プレースホルダー 3"/>
          <p:cNvSpPr>
            <a:spLocks noGrp="1"/>
          </p:cNvSpPr>
          <p:nvPr>
            <p:ph idx="1"/>
          </p:nvPr>
        </p:nvSpPr>
        <p:spPr>
          <a:xfrm>
            <a:off x="918598" y="1042474"/>
            <a:ext cx="8847702" cy="5361255"/>
          </a:xfrm>
        </p:spPr>
        <p:txBody>
          <a:bodyPr>
            <a:normAutofit/>
          </a:bodyPr>
          <a:lstStyle/>
          <a:p>
            <a:pPr marL="0" indent="0">
              <a:buNone/>
            </a:pPr>
            <a:r>
              <a:rPr kumimoji="1"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決済方法を、実際の支払いのタイミングで分けると</a:t>
            </a:r>
            <a:r>
              <a:rPr kumimoji="1" lang="en-US" altLang="ja-JP"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a:t>
            </a:r>
          </a:p>
          <a:p>
            <a:pPr marL="0" indent="0">
              <a:buNone/>
            </a:pPr>
            <a:endParaRPr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8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左右矢印 5"/>
          <p:cNvSpPr/>
          <p:nvPr/>
        </p:nvSpPr>
        <p:spPr>
          <a:xfrm>
            <a:off x="323488" y="1367477"/>
            <a:ext cx="9177700" cy="736303"/>
          </a:xfrm>
          <a:prstGeom prst="leftRightArrow">
            <a:avLst>
              <a:gd name="adj1" fmla="val 62645"/>
              <a:gd name="adj2" fmla="val 6205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a:spLocks/>
          </p:cNvSpPr>
          <p:nvPr/>
        </p:nvSpPr>
        <p:spPr>
          <a:xfrm>
            <a:off x="971550" y="1439616"/>
            <a:ext cx="3460115" cy="6275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前払い</a:t>
            </a:r>
          </a:p>
        </p:txBody>
      </p:sp>
      <p:sp>
        <p:nvSpPr>
          <p:cNvPr id="18" name="角丸四角形 17"/>
          <p:cNvSpPr>
            <a:spLocks/>
          </p:cNvSpPr>
          <p:nvPr/>
        </p:nvSpPr>
        <p:spPr>
          <a:xfrm>
            <a:off x="5243831" y="1416240"/>
            <a:ext cx="1467857" cy="6275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92D050"/>
                </a:solidFill>
                <a:latin typeface="メイリオ" panose="020B0604030504040204" pitchFamily="50" charset="-128"/>
                <a:ea typeface="メイリオ" panose="020B0604030504040204" pitchFamily="50" charset="-128"/>
                <a:cs typeface="メイリオ" panose="020B0604030504040204" pitchFamily="50" charset="-128"/>
              </a:rPr>
              <a:t>同時払い</a:t>
            </a:r>
          </a:p>
        </p:txBody>
      </p:sp>
      <p:sp>
        <p:nvSpPr>
          <p:cNvPr id="19" name="角丸四角形 18"/>
          <p:cNvSpPr>
            <a:spLocks/>
          </p:cNvSpPr>
          <p:nvPr/>
        </p:nvSpPr>
        <p:spPr>
          <a:xfrm>
            <a:off x="7404054" y="1422495"/>
            <a:ext cx="1467857" cy="6275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後払い</a:t>
            </a:r>
          </a:p>
        </p:txBody>
      </p:sp>
      <p:pic>
        <p:nvPicPr>
          <p:cNvPr id="5122" name="Picture 2"/>
          <p:cNvPicPr>
            <a:picLocks noChangeAspect="1" noChangeArrowheads="1"/>
          </p:cNvPicPr>
          <p:nvPr/>
        </p:nvPicPr>
        <p:blipFill>
          <a:blip r:embed="rId15">
            <a:extLst>
              <a:ext uri="{BEBA8EAE-BF5A-486C-A8C5-ECC9F3942E4B}">
                <a14:imgProps xmlns:a14="http://schemas.microsoft.com/office/drawing/2010/main">
                  <a14:imgLayer r:embed="rId16">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149978" y="2114203"/>
            <a:ext cx="22764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17">
            <a:extLst>
              <a:ext uri="{BEBA8EAE-BF5A-486C-A8C5-ECC9F3942E4B}">
                <a14:imgProps xmlns:a14="http://schemas.microsoft.com/office/drawing/2010/main">
                  <a14:imgLayer r:embed="rId18">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4858573" y="2144671"/>
            <a:ext cx="22383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19">
            <a:extLst>
              <a:ext uri="{BEBA8EAE-BF5A-486C-A8C5-ECC9F3942E4B}">
                <a14:imgProps xmlns:a14="http://schemas.microsoft.com/office/drawing/2010/main">
                  <a14:imgLayer r:embed="rId20">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255260" y="3704086"/>
            <a:ext cx="22288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21">
            <a:extLst>
              <a:ext uri="{BEBA8EAE-BF5A-486C-A8C5-ECC9F3942E4B}">
                <a14:imgProps xmlns:a14="http://schemas.microsoft.com/office/drawing/2010/main">
                  <a14:imgLayer r:embed="rId22">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7256428" y="2105048"/>
            <a:ext cx="2209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23">
            <a:extLst>
              <a:ext uri="{BEBA8EAE-BF5A-486C-A8C5-ECC9F3942E4B}">
                <a14:imgProps xmlns:a14="http://schemas.microsoft.com/office/drawing/2010/main">
                  <a14:imgLayer r:embed="rId24">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2461413" y="2140803"/>
            <a:ext cx="22574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2" name="Picture 12"/>
          <p:cNvPicPr>
            <a:picLocks noChangeAspect="1" noChangeArrowheads="1"/>
          </p:cNvPicPr>
          <p:nvPr/>
        </p:nvPicPr>
        <p:blipFill>
          <a:blip r:embed="rId25">
            <a:extLst>
              <a:ext uri="{BEBA8EAE-BF5A-486C-A8C5-ECC9F3942E4B}">
                <a14:imgProps xmlns:a14="http://schemas.microsoft.com/office/drawing/2010/main">
                  <a14:imgLayer r:embed="rId26">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4912338" y="3531804"/>
            <a:ext cx="22479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正方形/長方形 22"/>
          <p:cNvSpPr/>
          <p:nvPr/>
        </p:nvSpPr>
        <p:spPr>
          <a:xfrm>
            <a:off x="1113157" y="593652"/>
            <a:ext cx="3318508" cy="25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１．いろいろな決済方法</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 name="Picture 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5260" y="5123662"/>
            <a:ext cx="91884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正方形/長方形 20"/>
          <p:cNvSpPr/>
          <p:nvPr/>
        </p:nvSpPr>
        <p:spPr>
          <a:xfrm>
            <a:off x="2971472" y="5218912"/>
            <a:ext cx="3756025" cy="296862"/>
          </a:xfrm>
          <a:prstGeom prst="rect">
            <a:avLst/>
          </a:prstGeom>
          <a:solidFill>
            <a:srgbClr val="68C15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b="1" dirty="0">
                <a:solidFill>
                  <a:schemeClr val="bg1"/>
                </a:solidFill>
                <a:latin typeface="メイリオ" panose="020B0604030504040204" pitchFamily="50" charset="-128"/>
                <a:ea typeface="メイリオ" panose="020B0604030504040204" pitchFamily="50" charset="-128"/>
              </a:rPr>
              <a:t>QR/</a:t>
            </a:r>
            <a:r>
              <a:rPr lang="ja-JP" altLang="en-US" b="1" dirty="0">
                <a:solidFill>
                  <a:schemeClr val="bg1"/>
                </a:solidFill>
                <a:latin typeface="メイリオ" panose="020B0604030504040204" pitchFamily="50" charset="-128"/>
                <a:ea typeface="メイリオ" panose="020B0604030504040204" pitchFamily="50" charset="-128"/>
              </a:rPr>
              <a:t>バーコード決済</a:t>
            </a:r>
          </a:p>
        </p:txBody>
      </p:sp>
      <p:sp>
        <p:nvSpPr>
          <p:cNvPr id="22" name="Rectangle 2"/>
          <p:cNvSpPr txBox="1">
            <a:spLocks noChangeArrowheads="1"/>
          </p:cNvSpPr>
          <p:nvPr/>
        </p:nvSpPr>
        <p:spPr>
          <a:xfrm>
            <a:off x="1726981" y="5604435"/>
            <a:ext cx="9291638" cy="1020762"/>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Tx/>
              <a:buBlip>
                <a:blip r:embed="rId28"/>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29"/>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30"/>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31"/>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32"/>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12800" indent="-812800">
              <a:buFontTx/>
              <a:buNone/>
              <a:defRPr/>
            </a:pPr>
            <a:r>
              <a:rPr lang="ja-JP" altLang="en-US" dirty="0">
                <a:solidFill>
                  <a:schemeClr val="tx1">
                    <a:lumMod val="75000"/>
                    <a:lumOff val="25000"/>
                  </a:schemeClr>
                </a:solidFill>
                <a:ea typeface="Meiryo UI" pitchFamily="50" charset="-128"/>
              </a:rPr>
              <a:t>Ｑ１．あなたにとって安心な決済方法はどれ？</a:t>
            </a:r>
            <a:endParaRPr lang="en-US" altLang="ja-JP" dirty="0">
              <a:solidFill>
                <a:schemeClr val="tx1">
                  <a:lumMod val="75000"/>
                  <a:lumOff val="25000"/>
                </a:schemeClr>
              </a:solidFill>
              <a:ea typeface="Meiryo UI" pitchFamily="50" charset="-128"/>
            </a:endParaRPr>
          </a:p>
          <a:p>
            <a:pPr marL="812800" indent="-812800">
              <a:buFontTx/>
              <a:buNone/>
              <a:defRPr/>
            </a:pPr>
            <a:r>
              <a:rPr lang="ja-JP" altLang="en-US" dirty="0">
                <a:solidFill>
                  <a:schemeClr val="tx1">
                    <a:lumMod val="75000"/>
                    <a:lumOff val="25000"/>
                  </a:schemeClr>
                </a:solidFill>
                <a:ea typeface="Meiryo UI" pitchFamily="50" charset="-128"/>
              </a:rPr>
              <a:t>　　　　①前払い、②同時払い、③後払い</a:t>
            </a:r>
            <a:endParaRPr lang="en-US" altLang="ja-JP" dirty="0">
              <a:solidFill>
                <a:schemeClr val="tx1">
                  <a:lumMod val="75000"/>
                  <a:lumOff val="25000"/>
                </a:schemeClr>
              </a:solidFill>
              <a:ea typeface="Meiryo UI" pitchFamily="50" charset="-128"/>
            </a:endParaRPr>
          </a:p>
        </p:txBody>
      </p:sp>
    </p:spTree>
    <p:extLst>
      <p:ext uri="{BB962C8B-B14F-4D97-AF65-F5344CB8AC3E}">
        <p14:creationId xmlns:p14="http://schemas.microsoft.com/office/powerpoint/2010/main" val="263665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fade">
                                      <p:cBhvr>
                                        <p:cTn id="7" dur="500"/>
                                        <p:tgtEl>
                                          <p:spTgt spid="5131"/>
                                        </p:tgtEl>
                                      </p:cBhvr>
                                    </p:animEffect>
                                  </p:childTnLst>
                                </p:cTn>
                              </p:par>
                              <p:par>
                                <p:cTn id="8" presetID="10" presetClass="entr" presetSubtype="0" fill="hold" nodeType="withEffect">
                                  <p:stCondLst>
                                    <p:cond delay="0"/>
                                  </p:stCondLst>
                                  <p:childTnLst>
                                    <p:set>
                                      <p:cBhvr>
                                        <p:cTn id="9" dur="1" fill="hold">
                                          <p:stCondLst>
                                            <p:cond delay="0"/>
                                          </p:stCondLst>
                                        </p:cTn>
                                        <p:tgtEl>
                                          <p:spTgt spid="5130"/>
                                        </p:tgtEl>
                                        <p:attrNameLst>
                                          <p:attrName>style.visibility</p:attrName>
                                        </p:attrNameLst>
                                      </p:cBhvr>
                                      <p:to>
                                        <p:strVal val="visible"/>
                                      </p:to>
                                    </p:set>
                                    <p:animEffect transition="in" filter="fade">
                                      <p:cBhvr>
                                        <p:cTn id="10" dur="500"/>
                                        <p:tgtEl>
                                          <p:spTgt spid="5130"/>
                                        </p:tgtEl>
                                      </p:cBhvr>
                                    </p:animEffect>
                                  </p:childTnLst>
                                </p:cTn>
                              </p:par>
                              <p:par>
                                <p:cTn id="11" presetID="10"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childTnLst>
                                </p:cTn>
                              </p:par>
                              <p:par>
                                <p:cTn id="14" presetID="10" presetClass="entr" presetSubtype="0" fill="hold" nodeType="with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fade">
                                      <p:cBhvr>
                                        <p:cTn id="16" dur="500"/>
                                        <p:tgtEl>
                                          <p:spTgt spid="5123"/>
                                        </p:tgtEl>
                                      </p:cBhvr>
                                    </p:animEffect>
                                  </p:childTnLst>
                                </p:cTn>
                              </p:par>
                              <p:par>
                                <p:cTn id="17" presetID="10" presetClass="entr" presetSubtype="0"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500"/>
                                        <p:tgtEl>
                                          <p:spTgt spid="5126"/>
                                        </p:tgtEl>
                                      </p:cBhvr>
                                    </p:animEffect>
                                  </p:childTnLst>
                                </p:cTn>
                              </p:par>
                              <p:par>
                                <p:cTn id="20" presetID="10" presetClass="entr" presetSubtype="0" fill="hold" nodeType="withEffect">
                                  <p:stCondLst>
                                    <p:cond delay="0"/>
                                  </p:stCondLst>
                                  <p:childTnLst>
                                    <p:set>
                                      <p:cBhvr>
                                        <p:cTn id="21" dur="1" fill="hold">
                                          <p:stCondLst>
                                            <p:cond delay="0"/>
                                          </p:stCondLst>
                                        </p:cTn>
                                        <p:tgtEl>
                                          <p:spTgt spid="5127"/>
                                        </p:tgtEl>
                                        <p:attrNameLst>
                                          <p:attrName>style.visibility</p:attrName>
                                        </p:attrNameLst>
                                      </p:cBhvr>
                                      <p:to>
                                        <p:strVal val="visible"/>
                                      </p:to>
                                    </p:set>
                                    <p:animEffect transition="in" filter="fade">
                                      <p:cBhvr>
                                        <p:cTn id="22" dur="500"/>
                                        <p:tgtEl>
                                          <p:spTgt spid="51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fade">
                                      <p:cBhvr>
                                        <p:cTn id="27" dur="500"/>
                                        <p:tgtEl>
                                          <p:spTgt spid="5124"/>
                                        </p:tgtEl>
                                      </p:cBhvr>
                                    </p:animEffect>
                                  </p:childTnLst>
                                </p:cTn>
                              </p:par>
                              <p:par>
                                <p:cTn id="28" presetID="10" presetClass="entr" presetSubtype="0" fill="hold" nodeType="withEffect">
                                  <p:stCondLst>
                                    <p:cond delay="0"/>
                                  </p:stCondLst>
                                  <p:childTnLst>
                                    <p:set>
                                      <p:cBhvr>
                                        <p:cTn id="29" dur="1" fill="hold">
                                          <p:stCondLst>
                                            <p:cond delay="0"/>
                                          </p:stCondLst>
                                        </p:cTn>
                                        <p:tgtEl>
                                          <p:spTgt spid="5125"/>
                                        </p:tgtEl>
                                        <p:attrNameLst>
                                          <p:attrName>style.visibility</p:attrName>
                                        </p:attrNameLst>
                                      </p:cBhvr>
                                      <p:to>
                                        <p:strVal val="visible"/>
                                      </p:to>
                                    </p:set>
                                    <p:animEffect transition="in" filter="fade">
                                      <p:cBhvr>
                                        <p:cTn id="30" dur="500"/>
                                        <p:tgtEl>
                                          <p:spTgt spid="5125"/>
                                        </p:tgtEl>
                                      </p:cBhvr>
                                    </p:animEffect>
                                  </p:childTnLst>
                                </p:cTn>
                              </p:par>
                              <p:par>
                                <p:cTn id="31" presetID="10" presetClass="entr" presetSubtype="0" fill="hold" nodeType="withEffect">
                                  <p:stCondLst>
                                    <p:cond delay="0"/>
                                  </p:stCondLst>
                                  <p:childTnLst>
                                    <p:set>
                                      <p:cBhvr>
                                        <p:cTn id="32" dur="1" fill="hold">
                                          <p:stCondLst>
                                            <p:cond delay="0"/>
                                          </p:stCondLst>
                                        </p:cTn>
                                        <p:tgtEl>
                                          <p:spTgt spid="5132"/>
                                        </p:tgtEl>
                                        <p:attrNameLst>
                                          <p:attrName>style.visibility</p:attrName>
                                        </p:attrNameLst>
                                      </p:cBhvr>
                                      <p:to>
                                        <p:strVal val="visible"/>
                                      </p:to>
                                    </p:set>
                                    <p:animEffect transition="in" filter="fade">
                                      <p:cBhvr>
                                        <p:cTn id="33" dur="500"/>
                                        <p:tgtEl>
                                          <p:spTgt spid="5132"/>
                                        </p:tgtEl>
                                      </p:cBhvr>
                                    </p:animEffect>
                                  </p:childTnLst>
                                </p:cTn>
                              </p:par>
                              <p:par>
                                <p:cTn id="34" presetID="10" presetClass="entr" presetSubtype="0" fill="hold" nodeType="withEffect">
                                  <p:stCondLst>
                                    <p:cond delay="0"/>
                                  </p:stCondLst>
                                  <p:childTnLst>
                                    <p:set>
                                      <p:cBhvr>
                                        <p:cTn id="35" dur="1" fill="hold">
                                          <p:stCondLst>
                                            <p:cond delay="0"/>
                                          </p:stCondLst>
                                        </p:cTn>
                                        <p:tgtEl>
                                          <p:spTgt spid="5133"/>
                                        </p:tgtEl>
                                        <p:attrNameLst>
                                          <p:attrName>style.visibility</p:attrName>
                                        </p:attrNameLst>
                                      </p:cBhvr>
                                      <p:to>
                                        <p:strVal val="visible"/>
                                      </p:to>
                                    </p:set>
                                    <p:animEffect transition="in" filter="fade">
                                      <p:cBhvr>
                                        <p:cTn id="36" dur="500"/>
                                        <p:tgtEl>
                                          <p:spTgt spid="51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128"/>
                                        </p:tgtEl>
                                        <p:attrNameLst>
                                          <p:attrName>style.visibility</p:attrName>
                                        </p:attrNameLst>
                                      </p:cBhvr>
                                      <p:to>
                                        <p:strVal val="visible"/>
                                      </p:to>
                                    </p:set>
                                    <p:animEffect transition="in" filter="fade">
                                      <p:cBhvr>
                                        <p:cTn id="41" dur="500"/>
                                        <p:tgtEl>
                                          <p:spTgt spid="5128"/>
                                        </p:tgtEl>
                                      </p:cBhvr>
                                    </p:animEffect>
                                  </p:childTnLst>
                                </p:cTn>
                              </p:par>
                              <p:par>
                                <p:cTn id="42" presetID="10" presetClass="entr" presetSubtype="0" fill="hold" nodeType="withEffect">
                                  <p:stCondLst>
                                    <p:cond delay="0"/>
                                  </p:stCondLst>
                                  <p:childTnLst>
                                    <p:set>
                                      <p:cBhvr>
                                        <p:cTn id="43" dur="1" fill="hold">
                                          <p:stCondLst>
                                            <p:cond delay="0"/>
                                          </p:stCondLst>
                                        </p:cTn>
                                        <p:tgtEl>
                                          <p:spTgt spid="5129"/>
                                        </p:tgtEl>
                                        <p:attrNameLst>
                                          <p:attrName>style.visibility</p:attrName>
                                        </p:attrNameLst>
                                      </p:cBhvr>
                                      <p:to>
                                        <p:strVal val="visible"/>
                                      </p:to>
                                    </p:set>
                                    <p:animEffect transition="in" filter="fade">
                                      <p:cBhvr>
                                        <p:cTn id="44" dur="500"/>
                                        <p:tgtEl>
                                          <p:spTgt spid="51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B2142D"/>
      </a:dk2>
      <a:lt2>
        <a:srgbClr val="3A474F"/>
      </a:lt2>
      <a:accent1>
        <a:srgbClr val="1F497D"/>
      </a:accent1>
      <a:accent2>
        <a:srgbClr val="EEECE1"/>
      </a:accent2>
      <a:accent3>
        <a:srgbClr val="9BBB59"/>
      </a:accent3>
      <a:accent4>
        <a:srgbClr val="8064A2"/>
      </a:accent4>
      <a:accent5>
        <a:srgbClr val="4BACC6"/>
      </a:accent5>
      <a:accent6>
        <a:srgbClr val="F79646"/>
      </a:accent6>
      <a:hlink>
        <a:srgbClr val="0000FF"/>
      </a:hlink>
      <a:folHlink>
        <a:srgbClr val="800080"/>
      </a:folHlink>
    </a:clrScheme>
    <a:fontScheme name="ユーザー定義">
      <a:majorFont>
        <a:latin typeface="HGPｺﾞｼｯｸE"/>
        <a:ea typeface="HGPｺﾞｼｯｸE"/>
        <a:cs typeface=""/>
      </a:majorFont>
      <a:minorFont>
        <a:latin typeface="ＭＳ Ｐゴシック"/>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12F8083034EE8418AE08732B5534932" ma:contentTypeVersion="14" ma:contentTypeDescription="新しいドキュメントを作成します。" ma:contentTypeScope="" ma:versionID="736e45baee00fdffb10141f50bebb495">
  <xsd:schema xmlns:xsd="http://www.w3.org/2001/XMLSchema" xmlns:xs="http://www.w3.org/2001/XMLSchema" xmlns:p="http://schemas.microsoft.com/office/2006/metadata/properties" xmlns:ns2="404f3f38-d086-41c4-9360-69785fbbe904" xmlns:ns3="245eb7dc-8688-4606-8f95-de4fcf3c902e" targetNamespace="http://schemas.microsoft.com/office/2006/metadata/properties" ma:root="true" ma:fieldsID="69f4f556b754794c6328a3cff4c381de" ns2:_="" ns3:_="">
    <xsd:import namespace="404f3f38-d086-41c4-9360-69785fbbe904"/>
    <xsd:import namespace="245eb7dc-8688-4606-8f95-de4fcf3c902e"/>
    <xsd:element name="properties">
      <xsd:complexType>
        <xsd:sequence>
          <xsd:element name="documentManagement">
            <xsd:complexType>
              <xsd:all>
                <xsd:element ref="ns2:_x30bf__x30b0_"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4f3f38-d086-41c4-9360-69785fbbe904" elementFormDefault="qualified">
    <xsd:import namespace="http://schemas.microsoft.com/office/2006/documentManagement/types"/>
    <xsd:import namespace="http://schemas.microsoft.com/office/infopath/2007/PartnerControls"/>
    <xsd:element name="_x30bf__x30b0_" ma:index="8" nillable="true" ma:displayName="タグ" ma:format="Dropdown" ma:internalName="_x30bf__x30b0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d27a21c9-5ea8-4761-8f01-c851b536a99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5eb7dc-8688-4606-8f95-de4fcf3c902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992c88d-9965-4eb8-b82c-efa683676638}" ma:internalName="TaxCatchAll" ma:showField="CatchAllData" ma:web="245eb7dc-8688-4606-8f95-de4fcf3c902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4f3f38-d086-41c4-9360-69785fbbe904">
      <Terms xmlns="http://schemas.microsoft.com/office/infopath/2007/PartnerControls"/>
    </lcf76f155ced4ddcb4097134ff3c332f>
    <_x30bf__x30b0_ xmlns="404f3f38-d086-41c4-9360-69785fbbe904" xsi:nil="true"/>
    <TaxCatchAll xmlns="245eb7dc-8688-4606-8f95-de4fcf3c902e" xsi:nil="true"/>
  </documentManagement>
</p:properties>
</file>

<file path=customXml/itemProps1.xml><?xml version="1.0" encoding="utf-8"?>
<ds:datastoreItem xmlns:ds="http://schemas.openxmlformats.org/officeDocument/2006/customXml" ds:itemID="{44B91FB5-A6C4-49A6-AAFF-3DFC49B992CA}">
  <ds:schemaRefs>
    <ds:schemaRef ds:uri="http://schemas.microsoft.com/sharepoint/v3/contenttype/forms"/>
  </ds:schemaRefs>
</ds:datastoreItem>
</file>

<file path=customXml/itemProps2.xml><?xml version="1.0" encoding="utf-8"?>
<ds:datastoreItem xmlns:ds="http://schemas.openxmlformats.org/officeDocument/2006/customXml" ds:itemID="{D58478B1-4882-4C41-8AED-3219B33139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4f3f38-d086-41c4-9360-69785fbbe904"/>
    <ds:schemaRef ds:uri="245eb7dc-8688-4606-8f95-de4fcf3c9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E820E1-AEF4-47C9-B961-EBFED574CA57}">
  <ds:schemaRefs>
    <ds:schemaRef ds:uri="http://schemas.microsoft.com/office/infopath/2007/PartnerControls"/>
    <ds:schemaRef ds:uri="http://purl.org/dc/dcmityp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245eb7dc-8688-4606-8f95-de4fcf3c902e"/>
    <ds:schemaRef ds:uri="404f3f38-d086-41c4-9360-69785fbbe90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739</TotalTime>
  <Words>3386</Words>
  <Application>Microsoft Office PowerPoint</Application>
  <PresentationFormat>A4 210 x 297 mm</PresentationFormat>
  <Paragraphs>410</Paragraphs>
  <Slides>40</Slides>
  <Notes>34</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40</vt:i4>
      </vt:variant>
    </vt:vector>
  </HeadingPairs>
  <TitlesOfParts>
    <vt:vector size="52" baseType="lpstr">
      <vt:lpstr>HGPｺﾞｼｯｸE</vt:lpstr>
      <vt:lpstr>HGPｺﾞｼｯｸE 見出し</vt:lpstr>
      <vt:lpstr>KozGoPro-Bold-90pv-RKSJ-H-Identity-H</vt:lpstr>
      <vt:lpstr>Meiryo UI</vt:lpstr>
      <vt:lpstr>ＭＳ Ｐゴシック</vt:lpstr>
      <vt:lpstr>ＭＳ ゴシック</vt:lpstr>
      <vt:lpstr>メイリオ</vt:lpstr>
      <vt:lpstr>Arial</vt:lpstr>
      <vt:lpstr>Calibri</vt:lpstr>
      <vt:lpstr>Wingdings</vt:lpstr>
      <vt:lpstr>Office テーマ</vt:lpstr>
      <vt:lpstr>デザインの設定</vt:lpstr>
      <vt:lpstr>PowerPoint プレゼンテーション</vt:lpstr>
      <vt:lpstr> 目　次</vt:lpstr>
      <vt:lpstr>１．いろいろな決済方法</vt:lpstr>
      <vt:lpstr>PowerPoint プレゼンテーション</vt:lpstr>
      <vt:lpstr>わが国のキャッシュレス支払額および比率の推移 　　　　　　（銀行振込・口座振替による支払いを除く）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２．クレジットカードについて</vt:lpstr>
      <vt:lpstr>○クレジットカードの一般的な仕様</vt:lpstr>
      <vt:lpstr>○クレジットは三者間契約</vt:lpstr>
      <vt:lpstr>PowerPoint プレゼンテーション</vt:lpstr>
      <vt:lpstr>○利用限度額について</vt:lpstr>
      <vt:lpstr>○クレジットカードによる支払い方法（その１）</vt:lpstr>
      <vt:lpstr>○クレジットカードによる支払い方法（その２）</vt:lpstr>
      <vt:lpstr>○クレジットカードによる支払い方法（その３）</vt:lpstr>
      <vt:lpstr>PowerPoint プレゼンテーション</vt:lpstr>
      <vt:lpstr>○手数料の計算方法</vt:lpstr>
      <vt:lpstr>PowerPoint プレゼンテーション</vt:lpstr>
      <vt:lpstr>○クレジットカードのメリット</vt:lpstr>
      <vt:lpstr>○クレジットカードの注意点</vt:lpstr>
      <vt:lpstr>　　　３．ローンの基礎</vt:lpstr>
      <vt:lpstr>○ローンの役割</vt:lpstr>
      <vt:lpstr>PowerPoint プレゼンテーション</vt:lpstr>
      <vt:lpstr>PowerPoint プレゼンテーション</vt:lpstr>
      <vt:lpstr>PowerPoint プレゼンテーション</vt:lpstr>
      <vt:lpstr>PowerPoint プレゼンテーション</vt:lpstr>
      <vt:lpstr>○金利の分布図（例）</vt:lpstr>
      <vt:lpstr>　　　４．「信用」とは</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　　　５．まとめ</vt:lpstr>
      <vt:lpstr>○本日の講義のポイント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お金を借りる①</dc:title>
  <dc:creator/>
  <cp:lastModifiedBy>2016</cp:lastModifiedBy>
  <cp:revision>122</cp:revision>
  <cp:lastPrinted>2014-06-13T06:03:28Z</cp:lastPrinted>
  <dcterms:created xsi:type="dcterms:W3CDTF">2014-06-05T03:00:59Z</dcterms:created>
  <dcterms:modified xsi:type="dcterms:W3CDTF">2023-03-28T01:55:43Z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0x010100A12F8083034EE8418AE08732B5534932</vt:lpwstr>
  </property>
  <property fmtid="{D5CDD505-2E9C-101B-9397-08002B2CF9AE}" pid="4" name="Order">
    <vt:r8>216200</vt:r8>
  </property>
  <property fmtid="{D5CDD505-2E9C-101B-9397-08002B2CF9AE}" pid="5" name="MediaServiceImageTags">
    <vt:lpwstr/>
  </property>
</Properties>
</file>