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64" r:id="rId1"/>
    <p:sldMasterId id="2147484377" r:id="rId2"/>
    <p:sldMasterId id="2147484392" r:id="rId3"/>
  </p:sldMasterIdLst>
  <p:notesMasterIdLst>
    <p:notesMasterId r:id="rId42"/>
  </p:notesMasterIdLst>
  <p:handoutMasterIdLst>
    <p:handoutMasterId r:id="rId43"/>
  </p:handoutMasterIdLst>
  <p:sldIdLst>
    <p:sldId id="380" r:id="rId4"/>
    <p:sldId id="352" r:id="rId5"/>
    <p:sldId id="381" r:id="rId6"/>
    <p:sldId id="332" r:id="rId7"/>
    <p:sldId id="257" r:id="rId8"/>
    <p:sldId id="382" r:id="rId9"/>
    <p:sldId id="335" r:id="rId10"/>
    <p:sldId id="389" r:id="rId11"/>
    <p:sldId id="353" r:id="rId12"/>
    <p:sldId id="377" r:id="rId13"/>
    <p:sldId id="383" r:id="rId14"/>
    <p:sldId id="287" r:id="rId15"/>
    <p:sldId id="390" r:id="rId16"/>
    <p:sldId id="384" r:id="rId17"/>
    <p:sldId id="288" r:id="rId18"/>
    <p:sldId id="360" r:id="rId19"/>
    <p:sldId id="378" r:id="rId20"/>
    <p:sldId id="385" r:id="rId21"/>
    <p:sldId id="302" r:id="rId22"/>
    <p:sldId id="391" r:id="rId23"/>
    <p:sldId id="350" r:id="rId24"/>
    <p:sldId id="304" r:id="rId25"/>
    <p:sldId id="362" r:id="rId26"/>
    <p:sldId id="392" r:id="rId27"/>
    <p:sldId id="351" r:id="rId28"/>
    <p:sldId id="387" r:id="rId29"/>
    <p:sldId id="375" r:id="rId30"/>
    <p:sldId id="363" r:id="rId31"/>
    <p:sldId id="364" r:id="rId32"/>
    <p:sldId id="311" r:id="rId33"/>
    <p:sldId id="366" r:id="rId34"/>
    <p:sldId id="368" r:id="rId35"/>
    <p:sldId id="369" r:id="rId36"/>
    <p:sldId id="331" r:id="rId37"/>
    <p:sldId id="388" r:id="rId38"/>
    <p:sldId id="370" r:id="rId39"/>
    <p:sldId id="373" r:id="rId40"/>
    <p:sldId id="376" r:id="rId41"/>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99"/>
    <a:srgbClr val="FF99FF"/>
    <a:srgbClr val="FF66CC"/>
    <a:srgbClr val="99FFCC"/>
    <a:srgbClr val="FF99CC"/>
    <a:srgbClr val="CCFF33"/>
    <a:srgbClr val="66FF33"/>
    <a:srgbClr val="00CC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72" autoAdjust="0"/>
    <p:restoredTop sz="92450" autoAdjust="0"/>
  </p:normalViewPr>
  <p:slideViewPr>
    <p:cSldViewPr>
      <p:cViewPr varScale="1">
        <p:scale>
          <a:sx n="112" d="100"/>
          <a:sy n="112" d="100"/>
        </p:scale>
        <p:origin x="-22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percentStacked"/>
        <c:varyColors val="0"/>
        <c:ser>
          <c:idx val="0"/>
          <c:order val="0"/>
          <c:tx>
            <c:strRef>
              <c:f>Sheet1!$C$2</c:f>
              <c:strCache>
                <c:ptCount val="1"/>
                <c:pt idx="0">
                  <c:v>預金・現金</c:v>
                </c:pt>
              </c:strCache>
            </c:strRef>
          </c:tx>
          <c:spPr>
            <a:solidFill>
              <a:srgbClr val="FF6699"/>
            </a:solidFill>
            <a:ln>
              <a:solidFill>
                <a:schemeClr val="accent1"/>
              </a:solidFill>
            </a:ln>
          </c:spPr>
          <c:invertIfNegative val="0"/>
          <c:dLbls>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Sheet1!$B$3:$B$5</c:f>
              <c:strCache>
                <c:ptCount val="3"/>
                <c:pt idx="0">
                  <c:v>日　　本</c:v>
                </c:pt>
                <c:pt idx="1">
                  <c:v>ユーロ圏</c:v>
                </c:pt>
                <c:pt idx="2">
                  <c:v>米　　国</c:v>
                </c:pt>
              </c:strCache>
            </c:strRef>
          </c:cat>
          <c:val>
            <c:numRef>
              <c:f>Sheet1!$C$3:$C$5</c:f>
              <c:numCache>
                <c:formatCode>0.0_ </c:formatCode>
                <c:ptCount val="3"/>
                <c:pt idx="0">
                  <c:v>52.3</c:v>
                </c:pt>
                <c:pt idx="1">
                  <c:v>34.6</c:v>
                </c:pt>
                <c:pt idx="2">
                  <c:v>13.9</c:v>
                </c:pt>
              </c:numCache>
            </c:numRef>
          </c:val>
          <c:extLst xmlns:c16r2="http://schemas.microsoft.com/office/drawing/2015/06/chart">
            <c:ext xmlns:c16="http://schemas.microsoft.com/office/drawing/2014/chart" uri="{C3380CC4-5D6E-409C-BE32-E72D297353CC}">
              <c16:uniqueId val="{00000000-31DB-4D97-B90A-E2925826A385}"/>
            </c:ext>
          </c:extLst>
        </c:ser>
        <c:ser>
          <c:idx val="1"/>
          <c:order val="1"/>
          <c:tx>
            <c:strRef>
              <c:f>Sheet1!$D$2</c:f>
              <c:strCache>
                <c:ptCount val="1"/>
                <c:pt idx="0">
                  <c:v>債券</c:v>
                </c:pt>
              </c:strCache>
            </c:strRef>
          </c:tx>
          <c:spPr>
            <a:solidFill>
              <a:srgbClr val="FFFF00"/>
            </a:solidFill>
            <a:ln>
              <a:solidFill>
                <a:schemeClr val="accent1"/>
              </a:solidFill>
            </a:ln>
          </c:spPr>
          <c:invertIfNegative val="0"/>
          <c:dLbls>
            <c:dLbl>
              <c:idx val="0"/>
              <c:layout>
                <c:manualLayout>
                  <c:x val="-2.7981811822315496E-3"/>
                  <c:y val="2.256063169768753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1DB-4D97-B90A-E2925826A385}"/>
                </c:ext>
              </c:extLst>
            </c:dLbl>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Sheet1!$B$3:$B$5</c:f>
              <c:strCache>
                <c:ptCount val="3"/>
                <c:pt idx="0">
                  <c:v>日　　本</c:v>
                </c:pt>
                <c:pt idx="1">
                  <c:v>ユーロ圏</c:v>
                </c:pt>
                <c:pt idx="2">
                  <c:v>米　　国</c:v>
                </c:pt>
              </c:strCache>
            </c:strRef>
          </c:cat>
          <c:val>
            <c:numRef>
              <c:f>Sheet1!$D$3:$D$5</c:f>
              <c:numCache>
                <c:formatCode>0.0_ </c:formatCode>
                <c:ptCount val="3"/>
                <c:pt idx="0">
                  <c:v>1.5</c:v>
                </c:pt>
                <c:pt idx="1">
                  <c:v>3.8</c:v>
                </c:pt>
                <c:pt idx="2">
                  <c:v>5.0999999999999996</c:v>
                </c:pt>
              </c:numCache>
            </c:numRef>
          </c:val>
          <c:extLst xmlns:c16r2="http://schemas.microsoft.com/office/drawing/2015/06/chart">
            <c:ext xmlns:c16="http://schemas.microsoft.com/office/drawing/2014/chart" uri="{C3380CC4-5D6E-409C-BE32-E72D297353CC}">
              <c16:uniqueId val="{00000002-31DB-4D97-B90A-E2925826A385}"/>
            </c:ext>
          </c:extLst>
        </c:ser>
        <c:ser>
          <c:idx val="2"/>
          <c:order val="2"/>
          <c:tx>
            <c:strRef>
              <c:f>Sheet1!$E$2</c:f>
              <c:strCache>
                <c:ptCount val="1"/>
                <c:pt idx="0">
                  <c:v>投資信託</c:v>
                </c:pt>
              </c:strCache>
            </c:strRef>
          </c:tx>
          <c:spPr>
            <a:solidFill>
              <a:srgbClr val="66FF66"/>
            </a:solidFill>
            <a:ln>
              <a:solidFill>
                <a:schemeClr val="accent1"/>
              </a:solidFill>
            </a:ln>
          </c:spPr>
          <c:invertIfNegative val="0"/>
          <c:dLbls>
            <c:dLbl>
              <c:idx val="0"/>
              <c:layout>
                <c:manualLayout>
                  <c:x val="1.3990905911157748E-3"/>
                  <c:y val="-2.53807106598984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1DB-4D97-B90A-E2925826A385}"/>
                </c:ext>
              </c:extLst>
            </c:dLbl>
            <c:spPr>
              <a:ln>
                <a:noFill/>
              </a:ln>
            </c:spPr>
            <c:txPr>
              <a:bodyPr/>
              <a:lstStyle/>
              <a:p>
                <a:pPr>
                  <a:defRPr sz="1400">
                    <a:latin typeface="Times New Roman" panose="02020603050405020304" pitchFamily="18" charset="0"/>
                    <a:cs typeface="Times New Roman" panose="02020603050405020304" pitchFamily="18"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Sheet1!$B$3:$B$5</c:f>
              <c:strCache>
                <c:ptCount val="3"/>
                <c:pt idx="0">
                  <c:v>日　　本</c:v>
                </c:pt>
                <c:pt idx="1">
                  <c:v>ユーロ圏</c:v>
                </c:pt>
                <c:pt idx="2">
                  <c:v>米　　国</c:v>
                </c:pt>
              </c:strCache>
            </c:strRef>
          </c:cat>
          <c:val>
            <c:numRef>
              <c:f>Sheet1!$E$3:$E$5</c:f>
              <c:numCache>
                <c:formatCode>0.0_ </c:formatCode>
                <c:ptCount val="3"/>
                <c:pt idx="0">
                  <c:v>5</c:v>
                </c:pt>
                <c:pt idx="1">
                  <c:v>8.6</c:v>
                </c:pt>
                <c:pt idx="2">
                  <c:v>10.7</c:v>
                </c:pt>
              </c:numCache>
            </c:numRef>
          </c:val>
          <c:extLst xmlns:c16r2="http://schemas.microsoft.com/office/drawing/2015/06/chart">
            <c:ext xmlns:c16="http://schemas.microsoft.com/office/drawing/2014/chart" uri="{C3380CC4-5D6E-409C-BE32-E72D297353CC}">
              <c16:uniqueId val="{00000004-31DB-4D97-B90A-E2925826A385}"/>
            </c:ext>
          </c:extLst>
        </c:ser>
        <c:ser>
          <c:idx val="3"/>
          <c:order val="3"/>
          <c:tx>
            <c:strRef>
              <c:f>Sheet1!$F$2</c:f>
              <c:strCache>
                <c:ptCount val="1"/>
                <c:pt idx="0">
                  <c:v>株式・出資金</c:v>
                </c:pt>
              </c:strCache>
            </c:strRef>
          </c:tx>
          <c:spPr>
            <a:solidFill>
              <a:srgbClr val="00FFFF"/>
            </a:solidFill>
            <a:ln>
              <a:solidFill>
                <a:schemeClr val="accent1"/>
              </a:solidFill>
            </a:ln>
          </c:spPr>
          <c:invertIfNegative val="0"/>
          <c:dLbls>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Sheet1!$B$3:$B$5</c:f>
              <c:strCache>
                <c:ptCount val="3"/>
                <c:pt idx="0">
                  <c:v>日　　本</c:v>
                </c:pt>
                <c:pt idx="1">
                  <c:v>ユーロ圏</c:v>
                </c:pt>
                <c:pt idx="2">
                  <c:v>米　　国</c:v>
                </c:pt>
              </c:strCache>
            </c:strRef>
          </c:cat>
          <c:val>
            <c:numRef>
              <c:f>Sheet1!$F$3:$F$5</c:f>
              <c:numCache>
                <c:formatCode>0.0_ </c:formatCode>
                <c:ptCount val="3"/>
                <c:pt idx="0">
                  <c:v>8.6</c:v>
                </c:pt>
                <c:pt idx="1">
                  <c:v>16.3</c:v>
                </c:pt>
                <c:pt idx="2">
                  <c:v>35.4</c:v>
                </c:pt>
              </c:numCache>
            </c:numRef>
          </c:val>
          <c:extLst xmlns:c16r2="http://schemas.microsoft.com/office/drawing/2015/06/chart">
            <c:ext xmlns:c16="http://schemas.microsoft.com/office/drawing/2014/chart" uri="{C3380CC4-5D6E-409C-BE32-E72D297353CC}">
              <c16:uniqueId val="{00000005-31DB-4D97-B90A-E2925826A385}"/>
            </c:ext>
          </c:extLst>
        </c:ser>
        <c:ser>
          <c:idx val="4"/>
          <c:order val="4"/>
          <c:tx>
            <c:strRef>
              <c:f>Sheet1!$G$2</c:f>
              <c:strCache>
                <c:ptCount val="1"/>
                <c:pt idx="0">
                  <c:v>保険・年金準備金</c:v>
                </c:pt>
              </c:strCache>
            </c:strRef>
          </c:tx>
          <c:spPr>
            <a:solidFill>
              <a:srgbClr val="CC66FF"/>
            </a:solidFill>
            <a:ln>
              <a:solidFill>
                <a:schemeClr val="accent1"/>
              </a:solidFill>
            </a:ln>
          </c:spPr>
          <c:invertIfNegative val="0"/>
          <c:dLbls>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Sheet1!$B$3:$B$5</c:f>
              <c:strCache>
                <c:ptCount val="3"/>
                <c:pt idx="0">
                  <c:v>日　　本</c:v>
                </c:pt>
                <c:pt idx="1">
                  <c:v>ユーロ圏</c:v>
                </c:pt>
                <c:pt idx="2">
                  <c:v>米　　国</c:v>
                </c:pt>
              </c:strCache>
            </c:strRef>
          </c:cat>
          <c:val>
            <c:numRef>
              <c:f>Sheet1!$G$3:$G$5</c:f>
              <c:numCache>
                <c:formatCode>0.0_ </c:formatCode>
                <c:ptCount val="3"/>
                <c:pt idx="0">
                  <c:v>29.8</c:v>
                </c:pt>
                <c:pt idx="1">
                  <c:v>34.200000000000003</c:v>
                </c:pt>
                <c:pt idx="2">
                  <c:v>32.1</c:v>
                </c:pt>
              </c:numCache>
            </c:numRef>
          </c:val>
          <c:extLst xmlns:c16r2="http://schemas.microsoft.com/office/drawing/2015/06/chart">
            <c:ext xmlns:c16="http://schemas.microsoft.com/office/drawing/2014/chart" uri="{C3380CC4-5D6E-409C-BE32-E72D297353CC}">
              <c16:uniqueId val="{00000006-31DB-4D97-B90A-E2925826A385}"/>
            </c:ext>
          </c:extLst>
        </c:ser>
        <c:ser>
          <c:idx val="5"/>
          <c:order val="5"/>
          <c:tx>
            <c:strRef>
              <c:f>Sheet1!$H$2</c:f>
              <c:strCache>
                <c:ptCount val="1"/>
                <c:pt idx="0">
                  <c:v>その他計</c:v>
                </c:pt>
              </c:strCache>
            </c:strRef>
          </c:tx>
          <c:spPr>
            <a:solidFill>
              <a:srgbClr val="DDDDDD"/>
            </a:solidFill>
            <a:ln>
              <a:solidFill>
                <a:schemeClr val="accent1"/>
              </a:solidFill>
            </a:ln>
          </c:spPr>
          <c:invertIfNegative val="0"/>
          <c:dLbls>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Sheet1!$B$3:$B$5</c:f>
              <c:strCache>
                <c:ptCount val="3"/>
                <c:pt idx="0">
                  <c:v>日　　本</c:v>
                </c:pt>
                <c:pt idx="1">
                  <c:v>ユーロ圏</c:v>
                </c:pt>
                <c:pt idx="2">
                  <c:v>米　　国</c:v>
                </c:pt>
              </c:strCache>
            </c:strRef>
          </c:cat>
          <c:val>
            <c:numRef>
              <c:f>Sheet1!$H$3:$H$5</c:f>
              <c:numCache>
                <c:formatCode>0.0_ </c:formatCode>
                <c:ptCount val="3"/>
                <c:pt idx="0">
                  <c:v>2.9</c:v>
                </c:pt>
                <c:pt idx="1">
                  <c:v>2.5</c:v>
                </c:pt>
                <c:pt idx="2">
                  <c:v>2.8</c:v>
                </c:pt>
              </c:numCache>
            </c:numRef>
          </c:val>
          <c:extLst xmlns:c16r2="http://schemas.microsoft.com/office/drawing/2015/06/chart">
            <c:ext xmlns:c16="http://schemas.microsoft.com/office/drawing/2014/chart" uri="{C3380CC4-5D6E-409C-BE32-E72D297353CC}">
              <c16:uniqueId val="{00000007-31DB-4D97-B90A-E2925826A385}"/>
            </c:ext>
          </c:extLst>
        </c:ser>
        <c:dLbls>
          <c:showLegendKey val="0"/>
          <c:showVal val="0"/>
          <c:showCatName val="0"/>
          <c:showSerName val="0"/>
          <c:showPercent val="0"/>
          <c:showBubbleSize val="0"/>
        </c:dLbls>
        <c:gapWidth val="95"/>
        <c:gapDepth val="95"/>
        <c:shape val="box"/>
        <c:axId val="37262464"/>
        <c:axId val="37264000"/>
        <c:axId val="0"/>
      </c:bar3DChart>
      <c:catAx>
        <c:axId val="37262464"/>
        <c:scaling>
          <c:orientation val="maxMin"/>
        </c:scaling>
        <c:delete val="0"/>
        <c:axPos val="l"/>
        <c:numFmt formatCode="General" sourceLinked="1"/>
        <c:majorTickMark val="none"/>
        <c:minorTickMark val="none"/>
        <c:tickLblPos val="nextTo"/>
        <c:txPr>
          <a:bodyPr/>
          <a:lstStyle/>
          <a:p>
            <a:pPr>
              <a:defRPr sz="1600">
                <a:latin typeface="ＭＳ Ｐ明朝" panose="02020600040205080304" pitchFamily="18" charset="-128"/>
                <a:ea typeface="ＭＳ Ｐ明朝" panose="02020600040205080304" pitchFamily="18" charset="-128"/>
              </a:defRPr>
            </a:pPr>
            <a:endParaRPr lang="ja-JP"/>
          </a:p>
        </c:txPr>
        <c:crossAx val="37264000"/>
        <c:crosses val="autoZero"/>
        <c:auto val="1"/>
        <c:lblAlgn val="ctr"/>
        <c:lblOffset val="100"/>
        <c:noMultiLvlLbl val="0"/>
      </c:catAx>
      <c:valAx>
        <c:axId val="37264000"/>
        <c:scaling>
          <c:orientation val="minMax"/>
        </c:scaling>
        <c:delete val="1"/>
        <c:axPos val="b"/>
        <c:numFmt formatCode="0%" sourceLinked="1"/>
        <c:majorTickMark val="out"/>
        <c:minorTickMark val="none"/>
        <c:tickLblPos val="nextTo"/>
        <c:crossAx val="37262464"/>
        <c:crosses val="max"/>
        <c:crossBetween val="between"/>
      </c:valAx>
      <c:spPr>
        <a:noFill/>
        <a:ln w="25400">
          <a:noFill/>
        </a:ln>
      </c:spPr>
    </c:plotArea>
    <c:legend>
      <c:legendPos val="t"/>
      <c:layout>
        <c:manualLayout>
          <c:xMode val="edge"/>
          <c:yMode val="edge"/>
          <c:x val="0.18789621391764647"/>
          <c:y val="0.14213203265025276"/>
          <c:w val="0.78426584924523468"/>
          <c:h val="5.600661439518792E-2"/>
        </c:manualLayout>
      </c:layout>
      <c:overlay val="0"/>
      <c:txPr>
        <a:bodyPr/>
        <a:lstStyle/>
        <a:p>
          <a:pPr>
            <a:defRPr sz="1400">
              <a:latin typeface="ＭＳ Ｐ明朝" panose="02020600040205080304" pitchFamily="18" charset="-128"/>
              <a:ea typeface="ＭＳ Ｐ明朝" panose="02020600040205080304" pitchFamily="18" charset="-128"/>
            </a:defRPr>
          </a:pPr>
          <a:endParaRPr lang="ja-JP"/>
        </a:p>
      </c:txPr>
    </c:legend>
    <c:plotVisOnly val="1"/>
    <c:dispBlanksAs val="gap"/>
    <c:showDLblsOverMax val="0"/>
  </c:chart>
  <c:spPr>
    <a:ln w="12700">
      <a:solidFill>
        <a:sysClr val="windowText" lastClr="000000"/>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002060"/>
            </a:solidFill>
            <a:ln>
              <a:solidFill>
                <a:srgbClr val="002060"/>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A001-4636-8FFC-768DE2CDDBBE}"/>
              </c:ext>
            </c:extLst>
          </c:dPt>
          <c:dPt>
            <c:idx val="1"/>
            <c:invertIfNegative val="0"/>
            <c:bubble3D val="0"/>
            <c:extLst xmlns:c16r2="http://schemas.microsoft.com/office/drawing/2015/06/chart">
              <c:ext xmlns:c16="http://schemas.microsoft.com/office/drawing/2014/chart" uri="{C3380CC4-5D6E-409C-BE32-E72D297353CC}">
                <c16:uniqueId val="{00000001-A001-4636-8FFC-768DE2CDDBBE}"/>
              </c:ext>
            </c:extLst>
          </c:dPt>
          <c:dPt>
            <c:idx val="2"/>
            <c:invertIfNegative val="0"/>
            <c:bubble3D val="0"/>
            <c:extLst xmlns:c16r2="http://schemas.microsoft.com/office/drawing/2015/06/chart">
              <c:ext xmlns:c16="http://schemas.microsoft.com/office/drawing/2014/chart" uri="{C3380CC4-5D6E-409C-BE32-E72D297353CC}">
                <c16:uniqueId val="{00000002-A001-4636-8FFC-768DE2CDDBBE}"/>
              </c:ext>
            </c:extLst>
          </c:dPt>
          <c:dPt>
            <c:idx val="3"/>
            <c:invertIfNegative val="0"/>
            <c:bubble3D val="0"/>
            <c:extLst xmlns:c16r2="http://schemas.microsoft.com/office/drawing/2015/06/chart">
              <c:ext xmlns:c16="http://schemas.microsoft.com/office/drawing/2014/chart" uri="{C3380CC4-5D6E-409C-BE32-E72D297353CC}">
                <c16:uniqueId val="{00000003-A001-4636-8FFC-768DE2CDDBBE}"/>
              </c:ext>
            </c:extLst>
          </c:dPt>
          <c:dPt>
            <c:idx val="4"/>
            <c:invertIfNegative val="0"/>
            <c:bubble3D val="0"/>
            <c:extLst xmlns:c16r2="http://schemas.microsoft.com/office/drawing/2015/06/chart">
              <c:ext xmlns:c16="http://schemas.microsoft.com/office/drawing/2014/chart" uri="{C3380CC4-5D6E-409C-BE32-E72D297353CC}">
                <c16:uniqueId val="{00000004-A001-4636-8FFC-768DE2CDDBBE}"/>
              </c:ext>
            </c:extLst>
          </c:dPt>
          <c:dPt>
            <c:idx val="5"/>
            <c:invertIfNegative val="0"/>
            <c:bubble3D val="0"/>
            <c:extLst xmlns:c16r2="http://schemas.microsoft.com/office/drawing/2015/06/chart">
              <c:ext xmlns:c16="http://schemas.microsoft.com/office/drawing/2014/chart" uri="{C3380CC4-5D6E-409C-BE32-E72D297353CC}">
                <c16:uniqueId val="{00000005-A001-4636-8FFC-768DE2CDDBBE}"/>
              </c:ext>
            </c:extLst>
          </c:dPt>
          <c:dPt>
            <c:idx val="6"/>
            <c:invertIfNegative val="0"/>
            <c:bubble3D val="0"/>
            <c:extLst xmlns:c16r2="http://schemas.microsoft.com/office/drawing/2015/06/chart">
              <c:ext xmlns:c16="http://schemas.microsoft.com/office/drawing/2014/chart" uri="{C3380CC4-5D6E-409C-BE32-E72D297353CC}">
                <c16:uniqueId val="{00000006-A001-4636-8FFC-768DE2CDDBBE}"/>
              </c:ext>
            </c:extLst>
          </c:dPt>
          <c:dPt>
            <c:idx val="7"/>
            <c:invertIfNegative val="0"/>
            <c:bubble3D val="0"/>
            <c:extLst xmlns:c16r2="http://schemas.microsoft.com/office/drawing/2015/06/chart">
              <c:ext xmlns:c16="http://schemas.microsoft.com/office/drawing/2014/chart" uri="{C3380CC4-5D6E-409C-BE32-E72D297353CC}">
                <c16:uniqueId val="{00000007-A001-4636-8FFC-768DE2CDDBBE}"/>
              </c:ext>
            </c:extLst>
          </c:dPt>
          <c:dPt>
            <c:idx val="8"/>
            <c:invertIfNegative val="0"/>
            <c:bubble3D val="0"/>
            <c:extLst xmlns:c16r2="http://schemas.microsoft.com/office/drawing/2015/06/chart">
              <c:ext xmlns:c16="http://schemas.microsoft.com/office/drawing/2014/chart" uri="{C3380CC4-5D6E-409C-BE32-E72D297353CC}">
                <c16:uniqueId val="{00000008-A001-4636-8FFC-768DE2CDDBBE}"/>
              </c:ext>
            </c:extLst>
          </c:dPt>
          <c:dPt>
            <c:idx val="9"/>
            <c:invertIfNegative val="0"/>
            <c:bubble3D val="0"/>
            <c:extLst xmlns:c16r2="http://schemas.microsoft.com/office/drawing/2015/06/chart">
              <c:ext xmlns:c16="http://schemas.microsoft.com/office/drawing/2014/chart" uri="{C3380CC4-5D6E-409C-BE32-E72D297353CC}">
                <c16:uniqueId val="{00000009-A001-4636-8FFC-768DE2CDDBBE}"/>
              </c:ext>
            </c:extLst>
          </c:dPt>
          <c:dPt>
            <c:idx val="10"/>
            <c:invertIfNegative val="0"/>
            <c:bubble3D val="0"/>
            <c:extLst xmlns:c16r2="http://schemas.microsoft.com/office/drawing/2015/06/chart">
              <c:ext xmlns:c16="http://schemas.microsoft.com/office/drawing/2014/chart" uri="{C3380CC4-5D6E-409C-BE32-E72D297353CC}">
                <c16:uniqueId val="{0000000A-A001-4636-8FFC-768DE2CDDBBE}"/>
              </c:ext>
            </c:extLst>
          </c:dPt>
          <c:dPt>
            <c:idx val="11"/>
            <c:invertIfNegative val="0"/>
            <c:bubble3D val="0"/>
            <c:extLst xmlns:c16r2="http://schemas.microsoft.com/office/drawing/2015/06/chart">
              <c:ext xmlns:c16="http://schemas.microsoft.com/office/drawing/2014/chart" uri="{C3380CC4-5D6E-409C-BE32-E72D297353CC}">
                <c16:uniqueId val="{0000000B-A001-4636-8FFC-768DE2CDDBBE}"/>
              </c:ext>
            </c:extLst>
          </c:dPt>
          <c:dLbls>
            <c:dLbl>
              <c:idx val="0"/>
              <c:layout/>
              <c:tx>
                <c:rich>
                  <a:bodyPr/>
                  <a:lstStyle/>
                  <a:p>
                    <a:r>
                      <a:rPr lang="en-US" altLang="en-US" dirty="0"/>
                      <a:t>24.1%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001-4636-8FFC-768DE2CDDBBE}"/>
                </c:ext>
              </c:extLst>
            </c:dLbl>
            <c:dLbl>
              <c:idx val="1"/>
              <c:layout/>
              <c:tx>
                <c:rich>
                  <a:bodyPr/>
                  <a:lstStyle/>
                  <a:p>
                    <a:r>
                      <a:rPr lang="en-US" altLang="en-US" dirty="0"/>
                      <a:t>33.4%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001-4636-8FFC-768DE2CDDBBE}"/>
                </c:ext>
              </c:extLst>
            </c:dLbl>
            <c:dLbl>
              <c:idx val="2"/>
              <c:layout/>
              <c:tx>
                <c:rich>
                  <a:bodyPr/>
                  <a:lstStyle/>
                  <a:p>
                    <a:r>
                      <a:rPr lang="en-US" altLang="en-US" dirty="0"/>
                      <a:t>35.8%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001-4636-8FFC-768DE2CDDBBE}"/>
                </c:ext>
              </c:extLst>
            </c:dLbl>
            <c:dLbl>
              <c:idx val="3"/>
              <c:layout/>
              <c:tx>
                <c:rich>
                  <a:bodyPr/>
                  <a:lstStyle/>
                  <a:p>
                    <a:r>
                      <a:rPr lang="en-US" altLang="en-US" dirty="0"/>
                      <a:t>41.5%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01-4636-8FFC-768DE2CDDBBE}"/>
                </c:ext>
              </c:extLst>
            </c:dLbl>
            <c:dLbl>
              <c:idx val="4"/>
              <c:layout/>
              <c:tx>
                <c:rich>
                  <a:bodyPr/>
                  <a:lstStyle/>
                  <a:p>
                    <a:r>
                      <a:rPr lang="en-US" altLang="en-US" dirty="0"/>
                      <a:t>46.9%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001-4636-8FFC-768DE2CDDBBE}"/>
                </c:ext>
              </c:extLst>
            </c:dLbl>
            <c:dLbl>
              <c:idx val="5"/>
              <c:layout/>
              <c:tx>
                <c:rich>
                  <a:bodyPr/>
                  <a:lstStyle/>
                  <a:p>
                    <a:r>
                      <a:rPr lang="en-US" altLang="en-US" dirty="0"/>
                      <a:t>42.0%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001-4636-8FFC-768DE2CDDBBE}"/>
                </c:ext>
              </c:extLst>
            </c:dLbl>
            <c:dLbl>
              <c:idx val="6"/>
              <c:tx>
                <c:rich>
                  <a:bodyPr/>
                  <a:lstStyle/>
                  <a:p>
                    <a:r>
                      <a:rPr lang="en-US" altLang="en-US"/>
                      <a:t>41.5%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001-4636-8FFC-768DE2CDDBBE}"/>
                </c:ext>
              </c:extLst>
            </c:dLbl>
            <c:dLbl>
              <c:idx val="7"/>
              <c:tx>
                <c:rich>
                  <a:bodyPr/>
                  <a:lstStyle/>
                  <a:p>
                    <a:r>
                      <a:rPr lang="en-US" altLang="en-US"/>
                      <a:t>11%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001-4636-8FFC-768DE2CDDBBE}"/>
                </c:ext>
              </c:extLst>
            </c:dLbl>
            <c:dLbl>
              <c:idx val="8"/>
              <c:tx>
                <c:rich>
                  <a:bodyPr/>
                  <a:lstStyle/>
                  <a:p>
                    <a:r>
                      <a:rPr lang="en-US" altLang="en-US"/>
                      <a:t>46.9%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001-4636-8FFC-768DE2CDDBBE}"/>
                </c:ext>
              </c:extLst>
            </c:dLbl>
            <c:dLbl>
              <c:idx val="9"/>
              <c:tx>
                <c:rich>
                  <a:bodyPr/>
                  <a:lstStyle/>
                  <a:p>
                    <a:r>
                      <a:rPr lang="en-US" altLang="en-US"/>
                      <a:t>8.0%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001-4636-8FFC-768DE2CDDBBE}"/>
                </c:ext>
              </c:extLst>
            </c:dLbl>
            <c:dLbl>
              <c:idx val="10"/>
              <c:tx>
                <c:rich>
                  <a:bodyPr/>
                  <a:lstStyle/>
                  <a:p>
                    <a:r>
                      <a:rPr lang="en-US" altLang="en-US" dirty="0"/>
                      <a:t>42.0%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001-4636-8FFC-768DE2CDDBBE}"/>
                </c:ext>
              </c:extLst>
            </c:dLbl>
            <c:dLbl>
              <c:idx val="11"/>
              <c:tx>
                <c:rich>
                  <a:bodyPr/>
                  <a:lstStyle/>
                  <a:p>
                    <a:r>
                      <a:rPr lang="en-US" altLang="en-US"/>
                      <a:t>11.4%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001-4636-8FFC-768DE2CDDBBE}"/>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短期の売買を繰り返して利益を出すことに適しているもの</c:v>
                </c:pt>
                <c:pt idx="1">
                  <c:v>一般の人には必要のないもの</c:v>
                </c:pt>
                <c:pt idx="2">
                  <c:v>商品やサービスの仕組みが複雑で、よく分からない</c:v>
                </c:pt>
                <c:pt idx="3">
                  <c:v>高度な知識が必要で、専門家向けのもの</c:v>
                </c:pt>
                <c:pt idx="4">
                  <c:v>リスクが比較的高く、素人には危険なもの</c:v>
                </c:pt>
                <c:pt idx="5">
                  <c:v>資金にある程度のゆとりがある人やお金持ちがやるもの</c:v>
                </c:pt>
              </c:strCache>
            </c:strRef>
          </c:cat>
          <c:val>
            <c:numRef>
              <c:f>Sheet1!$B$2:$B$7</c:f>
              <c:numCache>
                <c:formatCode>General</c:formatCode>
                <c:ptCount val="6"/>
                <c:pt idx="0">
                  <c:v>24.1</c:v>
                </c:pt>
                <c:pt idx="1">
                  <c:v>33.4</c:v>
                </c:pt>
                <c:pt idx="2">
                  <c:v>35.799999999999997</c:v>
                </c:pt>
                <c:pt idx="3">
                  <c:v>41.5</c:v>
                </c:pt>
                <c:pt idx="4">
                  <c:v>46.9</c:v>
                </c:pt>
                <c:pt idx="5">
                  <c:v>42</c:v>
                </c:pt>
              </c:numCache>
            </c:numRef>
          </c:val>
          <c:extLst xmlns:c16r2="http://schemas.microsoft.com/office/drawing/2015/06/chart">
            <c:ext xmlns:c16="http://schemas.microsoft.com/office/drawing/2014/chart" uri="{C3380CC4-5D6E-409C-BE32-E72D297353CC}">
              <c16:uniqueId val="{0000000C-A001-4636-8FFC-768DE2CDDBBE}"/>
            </c:ext>
          </c:extLst>
        </c:ser>
        <c:dLbls>
          <c:showLegendKey val="0"/>
          <c:showVal val="0"/>
          <c:showCatName val="0"/>
          <c:showSerName val="0"/>
          <c:showPercent val="0"/>
          <c:showBubbleSize val="0"/>
        </c:dLbls>
        <c:gapWidth val="150"/>
        <c:axId val="49863296"/>
        <c:axId val="49451392"/>
      </c:barChart>
      <c:catAx>
        <c:axId val="49863296"/>
        <c:scaling>
          <c:orientation val="minMax"/>
        </c:scaling>
        <c:delete val="0"/>
        <c:axPos val="l"/>
        <c:numFmt formatCode="General" sourceLinked="1"/>
        <c:majorTickMark val="none"/>
        <c:minorTickMark val="none"/>
        <c:tickLblPos val="nextTo"/>
        <c:txPr>
          <a:bodyPr/>
          <a:lstStyle/>
          <a:p>
            <a:pPr>
              <a:defRPr sz="999" b="0" i="0">
                <a:latin typeface="+mj-ea"/>
                <a:ea typeface="+mj-ea"/>
              </a:defRPr>
            </a:pPr>
            <a:endParaRPr lang="ja-JP"/>
          </a:p>
        </c:txPr>
        <c:crossAx val="49451392"/>
        <c:crosses val="autoZero"/>
        <c:auto val="1"/>
        <c:lblAlgn val="ctr"/>
        <c:lblOffset val="100"/>
        <c:noMultiLvlLbl val="0"/>
      </c:catAx>
      <c:valAx>
        <c:axId val="49451392"/>
        <c:scaling>
          <c:orientation val="minMax"/>
          <c:max val="100"/>
        </c:scaling>
        <c:delete val="0"/>
        <c:axPos val="b"/>
        <c:majorGridlines>
          <c:spPr>
            <a:ln>
              <a:noFill/>
            </a:ln>
          </c:spPr>
        </c:majorGridlines>
        <c:numFmt formatCode="General" sourceLinked="1"/>
        <c:majorTickMark val="none"/>
        <c:minorTickMark val="none"/>
        <c:tickLblPos val="nextTo"/>
        <c:txPr>
          <a:bodyPr/>
          <a:lstStyle/>
          <a:p>
            <a:pPr>
              <a:defRPr sz="1000"/>
            </a:pPr>
            <a:endParaRPr lang="ja-JP"/>
          </a:p>
        </c:txPr>
        <c:crossAx val="49863296"/>
        <c:crosses val="autoZero"/>
        <c:crossBetween val="between"/>
        <c:majorUnit val="10"/>
      </c:valAx>
      <c:spPr>
        <a:noFill/>
        <a:ln w="25377">
          <a:noFill/>
        </a:ln>
      </c:spPr>
    </c:plotArea>
    <c:plotVisOnly val="1"/>
    <c:dispBlanksAs val="gap"/>
    <c:showDLblsOverMax val="0"/>
  </c:chart>
  <c:spPr>
    <a:ln>
      <a:solidFill>
        <a:schemeClr val="tx1"/>
      </a:solidFill>
    </a:ln>
  </c:spPr>
  <c:txPr>
    <a:bodyPr/>
    <a:lstStyle/>
    <a:p>
      <a:pPr>
        <a:defRPr sz="1798"/>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6315997883441E-2"/>
          <c:y val="0.16054108621037755"/>
          <c:w val="0.75349922381197676"/>
          <c:h val="0.75518734889321637"/>
        </c:manualLayout>
      </c:layout>
      <c:lineChart>
        <c:grouping val="standard"/>
        <c:varyColors val="0"/>
        <c:ser>
          <c:idx val="22"/>
          <c:order val="0"/>
          <c:tx>
            <c:strRef>
              <c:f>完成形!$G$1</c:f>
              <c:strCache>
                <c:ptCount val="1"/>
                <c:pt idx="0">
                  <c:v>国内株式</c:v>
                </c:pt>
              </c:strCache>
            </c:strRef>
          </c:tx>
          <c:spPr>
            <a:ln>
              <a:solidFill>
                <a:schemeClr val="tx2"/>
              </a:solidFill>
            </a:ln>
          </c:spPr>
          <c:marker>
            <c:symbol val="none"/>
          </c:marker>
          <c:cat>
            <c:numRef>
              <c:f>完成形!$V$2:$V$1228</c:f>
              <c:numCache>
                <c:formatCode>m/d/yyyy</c:formatCode>
                <c:ptCount val="1227"/>
                <c:pt idx="0">
                  <c:v>41001</c:v>
                </c:pt>
                <c:pt idx="1">
                  <c:v>41002</c:v>
                </c:pt>
                <c:pt idx="2">
                  <c:v>41003</c:v>
                </c:pt>
                <c:pt idx="3">
                  <c:v>41004</c:v>
                </c:pt>
                <c:pt idx="4">
                  <c:v>41005</c:v>
                </c:pt>
                <c:pt idx="5">
                  <c:v>41008</c:v>
                </c:pt>
                <c:pt idx="6">
                  <c:v>41009</c:v>
                </c:pt>
                <c:pt idx="7">
                  <c:v>41010</c:v>
                </c:pt>
                <c:pt idx="8">
                  <c:v>41011</c:v>
                </c:pt>
                <c:pt idx="9">
                  <c:v>41012</c:v>
                </c:pt>
                <c:pt idx="10">
                  <c:v>41015</c:v>
                </c:pt>
                <c:pt idx="11">
                  <c:v>41016</c:v>
                </c:pt>
                <c:pt idx="12">
                  <c:v>41017</c:v>
                </c:pt>
                <c:pt idx="13">
                  <c:v>41018</c:v>
                </c:pt>
                <c:pt idx="14">
                  <c:v>41019</c:v>
                </c:pt>
                <c:pt idx="15">
                  <c:v>41022</c:v>
                </c:pt>
                <c:pt idx="16">
                  <c:v>41023</c:v>
                </c:pt>
                <c:pt idx="17">
                  <c:v>41024</c:v>
                </c:pt>
                <c:pt idx="18">
                  <c:v>41025</c:v>
                </c:pt>
                <c:pt idx="19">
                  <c:v>41026</c:v>
                </c:pt>
                <c:pt idx="20">
                  <c:v>41030</c:v>
                </c:pt>
                <c:pt idx="21">
                  <c:v>41031</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41054</c:v>
                </c:pt>
                <c:pt idx="37">
                  <c:v>41057</c:v>
                </c:pt>
                <c:pt idx="38">
                  <c:v>41058</c:v>
                </c:pt>
                <c:pt idx="39">
                  <c:v>41059</c:v>
                </c:pt>
                <c:pt idx="40">
                  <c:v>41060</c:v>
                </c:pt>
                <c:pt idx="41">
                  <c:v>41061</c:v>
                </c:pt>
                <c:pt idx="42">
                  <c:v>41064</c:v>
                </c:pt>
                <c:pt idx="43">
                  <c:v>41065</c:v>
                </c:pt>
                <c:pt idx="44">
                  <c:v>41066</c:v>
                </c:pt>
                <c:pt idx="45">
                  <c:v>41067</c:v>
                </c:pt>
                <c:pt idx="46">
                  <c:v>41068</c:v>
                </c:pt>
                <c:pt idx="47">
                  <c:v>41071</c:v>
                </c:pt>
                <c:pt idx="48">
                  <c:v>41072</c:v>
                </c:pt>
                <c:pt idx="49">
                  <c:v>41073</c:v>
                </c:pt>
                <c:pt idx="50">
                  <c:v>41074</c:v>
                </c:pt>
                <c:pt idx="51">
                  <c:v>41075</c:v>
                </c:pt>
                <c:pt idx="52">
                  <c:v>41078</c:v>
                </c:pt>
                <c:pt idx="53">
                  <c:v>41079</c:v>
                </c:pt>
                <c:pt idx="54">
                  <c:v>41080</c:v>
                </c:pt>
                <c:pt idx="55">
                  <c:v>41081</c:v>
                </c:pt>
                <c:pt idx="56">
                  <c:v>41082</c:v>
                </c:pt>
                <c:pt idx="57">
                  <c:v>41085</c:v>
                </c:pt>
                <c:pt idx="58">
                  <c:v>41086</c:v>
                </c:pt>
                <c:pt idx="59">
                  <c:v>41087</c:v>
                </c:pt>
                <c:pt idx="60">
                  <c:v>41088</c:v>
                </c:pt>
                <c:pt idx="61">
                  <c:v>41089</c:v>
                </c:pt>
                <c:pt idx="62">
                  <c:v>41092</c:v>
                </c:pt>
                <c:pt idx="63">
                  <c:v>41093</c:v>
                </c:pt>
                <c:pt idx="64">
                  <c:v>41094</c:v>
                </c:pt>
                <c:pt idx="65">
                  <c:v>41095</c:v>
                </c:pt>
                <c:pt idx="66">
                  <c:v>41096</c:v>
                </c:pt>
                <c:pt idx="67">
                  <c:v>41099</c:v>
                </c:pt>
                <c:pt idx="68">
                  <c:v>41100</c:v>
                </c:pt>
                <c:pt idx="69">
                  <c:v>41101</c:v>
                </c:pt>
                <c:pt idx="70">
                  <c:v>41102</c:v>
                </c:pt>
                <c:pt idx="71">
                  <c:v>41103</c:v>
                </c:pt>
                <c:pt idx="72">
                  <c:v>41107</c:v>
                </c:pt>
                <c:pt idx="73">
                  <c:v>41108</c:v>
                </c:pt>
                <c:pt idx="74">
                  <c:v>41109</c:v>
                </c:pt>
                <c:pt idx="75">
                  <c:v>41110</c:v>
                </c:pt>
                <c:pt idx="76">
                  <c:v>41113</c:v>
                </c:pt>
                <c:pt idx="77">
                  <c:v>41114</c:v>
                </c:pt>
                <c:pt idx="78">
                  <c:v>41115</c:v>
                </c:pt>
                <c:pt idx="79">
                  <c:v>41116</c:v>
                </c:pt>
                <c:pt idx="80">
                  <c:v>41117</c:v>
                </c:pt>
                <c:pt idx="81">
                  <c:v>41120</c:v>
                </c:pt>
                <c:pt idx="82">
                  <c:v>41121</c:v>
                </c:pt>
                <c:pt idx="83">
                  <c:v>41122</c:v>
                </c:pt>
                <c:pt idx="84">
                  <c:v>41123</c:v>
                </c:pt>
                <c:pt idx="85">
                  <c:v>41124</c:v>
                </c:pt>
                <c:pt idx="86">
                  <c:v>41127</c:v>
                </c:pt>
                <c:pt idx="87">
                  <c:v>41128</c:v>
                </c:pt>
                <c:pt idx="88">
                  <c:v>41129</c:v>
                </c:pt>
                <c:pt idx="89">
                  <c:v>41130</c:v>
                </c:pt>
                <c:pt idx="90">
                  <c:v>41131</c:v>
                </c:pt>
                <c:pt idx="91">
                  <c:v>41134</c:v>
                </c:pt>
                <c:pt idx="92">
                  <c:v>41135</c:v>
                </c:pt>
                <c:pt idx="93">
                  <c:v>41136</c:v>
                </c:pt>
                <c:pt idx="94">
                  <c:v>41137</c:v>
                </c:pt>
                <c:pt idx="95">
                  <c:v>41138</c:v>
                </c:pt>
                <c:pt idx="96">
                  <c:v>41141</c:v>
                </c:pt>
                <c:pt idx="97">
                  <c:v>41142</c:v>
                </c:pt>
                <c:pt idx="98">
                  <c:v>41143</c:v>
                </c:pt>
                <c:pt idx="99">
                  <c:v>41144</c:v>
                </c:pt>
                <c:pt idx="100">
                  <c:v>41145</c:v>
                </c:pt>
                <c:pt idx="101">
                  <c:v>41148</c:v>
                </c:pt>
                <c:pt idx="102">
                  <c:v>41149</c:v>
                </c:pt>
                <c:pt idx="103">
                  <c:v>41150</c:v>
                </c:pt>
                <c:pt idx="104">
                  <c:v>41151</c:v>
                </c:pt>
                <c:pt idx="105">
                  <c:v>41152</c:v>
                </c:pt>
                <c:pt idx="106">
                  <c:v>41155</c:v>
                </c:pt>
                <c:pt idx="107">
                  <c:v>41156</c:v>
                </c:pt>
                <c:pt idx="108">
                  <c:v>41157</c:v>
                </c:pt>
                <c:pt idx="109">
                  <c:v>41158</c:v>
                </c:pt>
                <c:pt idx="110">
                  <c:v>41159</c:v>
                </c:pt>
                <c:pt idx="111">
                  <c:v>41162</c:v>
                </c:pt>
                <c:pt idx="112">
                  <c:v>41163</c:v>
                </c:pt>
                <c:pt idx="113">
                  <c:v>41164</c:v>
                </c:pt>
                <c:pt idx="114">
                  <c:v>41165</c:v>
                </c:pt>
                <c:pt idx="115">
                  <c:v>41166</c:v>
                </c:pt>
                <c:pt idx="116">
                  <c:v>41170</c:v>
                </c:pt>
                <c:pt idx="117">
                  <c:v>41171</c:v>
                </c:pt>
                <c:pt idx="118">
                  <c:v>41172</c:v>
                </c:pt>
                <c:pt idx="119">
                  <c:v>41173</c:v>
                </c:pt>
                <c:pt idx="120">
                  <c:v>41176</c:v>
                </c:pt>
                <c:pt idx="121">
                  <c:v>41177</c:v>
                </c:pt>
                <c:pt idx="122">
                  <c:v>41178</c:v>
                </c:pt>
                <c:pt idx="123">
                  <c:v>41179</c:v>
                </c:pt>
                <c:pt idx="124">
                  <c:v>41180</c:v>
                </c:pt>
                <c:pt idx="125">
                  <c:v>41183</c:v>
                </c:pt>
                <c:pt idx="126">
                  <c:v>41184</c:v>
                </c:pt>
                <c:pt idx="127">
                  <c:v>41185</c:v>
                </c:pt>
                <c:pt idx="128">
                  <c:v>41186</c:v>
                </c:pt>
                <c:pt idx="129">
                  <c:v>41187</c:v>
                </c:pt>
                <c:pt idx="130">
                  <c:v>41191</c:v>
                </c:pt>
                <c:pt idx="131">
                  <c:v>41192</c:v>
                </c:pt>
                <c:pt idx="132">
                  <c:v>41193</c:v>
                </c:pt>
                <c:pt idx="133">
                  <c:v>41194</c:v>
                </c:pt>
                <c:pt idx="134">
                  <c:v>41197</c:v>
                </c:pt>
                <c:pt idx="135">
                  <c:v>41198</c:v>
                </c:pt>
                <c:pt idx="136">
                  <c:v>41199</c:v>
                </c:pt>
                <c:pt idx="137">
                  <c:v>41200</c:v>
                </c:pt>
                <c:pt idx="138">
                  <c:v>41201</c:v>
                </c:pt>
                <c:pt idx="139">
                  <c:v>41204</c:v>
                </c:pt>
                <c:pt idx="140">
                  <c:v>41205</c:v>
                </c:pt>
                <c:pt idx="141">
                  <c:v>41206</c:v>
                </c:pt>
                <c:pt idx="142">
                  <c:v>41207</c:v>
                </c:pt>
                <c:pt idx="143">
                  <c:v>41208</c:v>
                </c:pt>
                <c:pt idx="144">
                  <c:v>41211</c:v>
                </c:pt>
                <c:pt idx="145">
                  <c:v>41212</c:v>
                </c:pt>
                <c:pt idx="146">
                  <c:v>41213</c:v>
                </c:pt>
                <c:pt idx="147">
                  <c:v>41214</c:v>
                </c:pt>
                <c:pt idx="148">
                  <c:v>41215</c:v>
                </c:pt>
                <c:pt idx="149">
                  <c:v>41218</c:v>
                </c:pt>
                <c:pt idx="150">
                  <c:v>41219</c:v>
                </c:pt>
                <c:pt idx="151">
                  <c:v>41220</c:v>
                </c:pt>
                <c:pt idx="152">
                  <c:v>41221</c:v>
                </c:pt>
                <c:pt idx="153">
                  <c:v>41222</c:v>
                </c:pt>
                <c:pt idx="154">
                  <c:v>41225</c:v>
                </c:pt>
                <c:pt idx="155">
                  <c:v>41226</c:v>
                </c:pt>
                <c:pt idx="156">
                  <c:v>41227</c:v>
                </c:pt>
                <c:pt idx="157">
                  <c:v>41228</c:v>
                </c:pt>
                <c:pt idx="158">
                  <c:v>41229</c:v>
                </c:pt>
                <c:pt idx="159">
                  <c:v>41232</c:v>
                </c:pt>
                <c:pt idx="160">
                  <c:v>41233</c:v>
                </c:pt>
                <c:pt idx="161">
                  <c:v>41234</c:v>
                </c:pt>
                <c:pt idx="162">
                  <c:v>41235</c:v>
                </c:pt>
                <c:pt idx="163">
                  <c:v>41239</c:v>
                </c:pt>
                <c:pt idx="164">
                  <c:v>41240</c:v>
                </c:pt>
                <c:pt idx="165">
                  <c:v>41241</c:v>
                </c:pt>
                <c:pt idx="166">
                  <c:v>41242</c:v>
                </c:pt>
                <c:pt idx="167">
                  <c:v>41243</c:v>
                </c:pt>
                <c:pt idx="168">
                  <c:v>41246</c:v>
                </c:pt>
                <c:pt idx="169">
                  <c:v>41247</c:v>
                </c:pt>
                <c:pt idx="170">
                  <c:v>41248</c:v>
                </c:pt>
                <c:pt idx="171">
                  <c:v>41249</c:v>
                </c:pt>
                <c:pt idx="172">
                  <c:v>41250</c:v>
                </c:pt>
                <c:pt idx="173">
                  <c:v>41253</c:v>
                </c:pt>
                <c:pt idx="174">
                  <c:v>41254</c:v>
                </c:pt>
                <c:pt idx="175">
                  <c:v>41255</c:v>
                </c:pt>
                <c:pt idx="176">
                  <c:v>41256</c:v>
                </c:pt>
                <c:pt idx="177">
                  <c:v>41257</c:v>
                </c:pt>
                <c:pt idx="178">
                  <c:v>41260</c:v>
                </c:pt>
                <c:pt idx="179">
                  <c:v>41261</c:v>
                </c:pt>
                <c:pt idx="180">
                  <c:v>41262</c:v>
                </c:pt>
                <c:pt idx="181">
                  <c:v>41263</c:v>
                </c:pt>
                <c:pt idx="182">
                  <c:v>41264</c:v>
                </c:pt>
                <c:pt idx="183">
                  <c:v>41268</c:v>
                </c:pt>
                <c:pt idx="184">
                  <c:v>41269</c:v>
                </c:pt>
                <c:pt idx="185">
                  <c:v>41270</c:v>
                </c:pt>
                <c:pt idx="186">
                  <c:v>41271</c:v>
                </c:pt>
                <c:pt idx="187">
                  <c:v>41278</c:v>
                </c:pt>
                <c:pt idx="188">
                  <c:v>41281</c:v>
                </c:pt>
                <c:pt idx="189">
                  <c:v>41282</c:v>
                </c:pt>
                <c:pt idx="190">
                  <c:v>41283</c:v>
                </c:pt>
                <c:pt idx="191">
                  <c:v>41284</c:v>
                </c:pt>
                <c:pt idx="192">
                  <c:v>41285</c:v>
                </c:pt>
                <c:pt idx="193">
                  <c:v>41289</c:v>
                </c:pt>
                <c:pt idx="194">
                  <c:v>41290</c:v>
                </c:pt>
                <c:pt idx="195">
                  <c:v>41291</c:v>
                </c:pt>
                <c:pt idx="196">
                  <c:v>41292</c:v>
                </c:pt>
                <c:pt idx="197">
                  <c:v>41295</c:v>
                </c:pt>
                <c:pt idx="198">
                  <c:v>41296</c:v>
                </c:pt>
                <c:pt idx="199">
                  <c:v>41297</c:v>
                </c:pt>
                <c:pt idx="200">
                  <c:v>41298</c:v>
                </c:pt>
                <c:pt idx="201">
                  <c:v>41299</c:v>
                </c:pt>
                <c:pt idx="202">
                  <c:v>41302</c:v>
                </c:pt>
                <c:pt idx="203">
                  <c:v>41303</c:v>
                </c:pt>
                <c:pt idx="204">
                  <c:v>41304</c:v>
                </c:pt>
                <c:pt idx="205">
                  <c:v>41305</c:v>
                </c:pt>
                <c:pt idx="206">
                  <c:v>41306</c:v>
                </c:pt>
                <c:pt idx="207">
                  <c:v>41309</c:v>
                </c:pt>
                <c:pt idx="208">
                  <c:v>41310</c:v>
                </c:pt>
                <c:pt idx="209">
                  <c:v>41311</c:v>
                </c:pt>
                <c:pt idx="210">
                  <c:v>41312</c:v>
                </c:pt>
                <c:pt idx="211">
                  <c:v>41313</c:v>
                </c:pt>
                <c:pt idx="212">
                  <c:v>41317</c:v>
                </c:pt>
                <c:pt idx="213">
                  <c:v>41318</c:v>
                </c:pt>
                <c:pt idx="214">
                  <c:v>41319</c:v>
                </c:pt>
                <c:pt idx="215">
                  <c:v>41320</c:v>
                </c:pt>
                <c:pt idx="216">
                  <c:v>41323</c:v>
                </c:pt>
                <c:pt idx="217">
                  <c:v>41324</c:v>
                </c:pt>
                <c:pt idx="218">
                  <c:v>41325</c:v>
                </c:pt>
                <c:pt idx="219">
                  <c:v>41326</c:v>
                </c:pt>
                <c:pt idx="220">
                  <c:v>41327</c:v>
                </c:pt>
                <c:pt idx="221">
                  <c:v>41330</c:v>
                </c:pt>
                <c:pt idx="222">
                  <c:v>41331</c:v>
                </c:pt>
                <c:pt idx="223">
                  <c:v>41332</c:v>
                </c:pt>
                <c:pt idx="224">
                  <c:v>41333</c:v>
                </c:pt>
                <c:pt idx="225">
                  <c:v>41334</c:v>
                </c:pt>
                <c:pt idx="226">
                  <c:v>41337</c:v>
                </c:pt>
                <c:pt idx="227">
                  <c:v>41338</c:v>
                </c:pt>
                <c:pt idx="228">
                  <c:v>41339</c:v>
                </c:pt>
                <c:pt idx="229">
                  <c:v>41340</c:v>
                </c:pt>
                <c:pt idx="230">
                  <c:v>41341</c:v>
                </c:pt>
                <c:pt idx="231">
                  <c:v>41344</c:v>
                </c:pt>
                <c:pt idx="232">
                  <c:v>41345</c:v>
                </c:pt>
                <c:pt idx="233">
                  <c:v>41346</c:v>
                </c:pt>
                <c:pt idx="234">
                  <c:v>41347</c:v>
                </c:pt>
                <c:pt idx="235">
                  <c:v>41348</c:v>
                </c:pt>
                <c:pt idx="236">
                  <c:v>41351</c:v>
                </c:pt>
                <c:pt idx="237">
                  <c:v>41352</c:v>
                </c:pt>
                <c:pt idx="238">
                  <c:v>41354</c:v>
                </c:pt>
                <c:pt idx="239">
                  <c:v>41355</c:v>
                </c:pt>
                <c:pt idx="240">
                  <c:v>41358</c:v>
                </c:pt>
                <c:pt idx="241">
                  <c:v>41359</c:v>
                </c:pt>
                <c:pt idx="242">
                  <c:v>41360</c:v>
                </c:pt>
                <c:pt idx="243">
                  <c:v>41361</c:v>
                </c:pt>
                <c:pt idx="244">
                  <c:v>41362</c:v>
                </c:pt>
                <c:pt idx="245">
                  <c:v>41365</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41394</c:v>
                </c:pt>
                <c:pt idx="266">
                  <c:v>41395</c:v>
                </c:pt>
                <c:pt idx="267">
                  <c:v>41396</c:v>
                </c:pt>
                <c:pt idx="268">
                  <c:v>41401</c:v>
                </c:pt>
                <c:pt idx="269">
                  <c:v>41402</c:v>
                </c:pt>
                <c:pt idx="270">
                  <c:v>41403</c:v>
                </c:pt>
                <c:pt idx="271">
                  <c:v>41404</c:v>
                </c:pt>
                <c:pt idx="272">
                  <c:v>41407</c:v>
                </c:pt>
                <c:pt idx="273">
                  <c:v>41408</c:v>
                </c:pt>
                <c:pt idx="274">
                  <c:v>41409</c:v>
                </c:pt>
                <c:pt idx="275">
                  <c:v>41410</c:v>
                </c:pt>
                <c:pt idx="276">
                  <c:v>41411</c:v>
                </c:pt>
                <c:pt idx="277">
                  <c:v>41414</c:v>
                </c:pt>
                <c:pt idx="278">
                  <c:v>41415</c:v>
                </c:pt>
                <c:pt idx="279">
                  <c:v>41416</c:v>
                </c:pt>
                <c:pt idx="280">
                  <c:v>41417</c:v>
                </c:pt>
                <c:pt idx="281">
                  <c:v>41418</c:v>
                </c:pt>
                <c:pt idx="282">
                  <c:v>41421</c:v>
                </c:pt>
                <c:pt idx="283">
                  <c:v>41422</c:v>
                </c:pt>
                <c:pt idx="284">
                  <c:v>41423</c:v>
                </c:pt>
                <c:pt idx="285">
                  <c:v>41424</c:v>
                </c:pt>
                <c:pt idx="286">
                  <c:v>41425</c:v>
                </c:pt>
                <c:pt idx="287">
                  <c:v>41428</c:v>
                </c:pt>
                <c:pt idx="288">
                  <c:v>41429</c:v>
                </c:pt>
                <c:pt idx="289">
                  <c:v>41430</c:v>
                </c:pt>
                <c:pt idx="290">
                  <c:v>41431</c:v>
                </c:pt>
                <c:pt idx="291">
                  <c:v>41432</c:v>
                </c:pt>
                <c:pt idx="292">
                  <c:v>41435</c:v>
                </c:pt>
                <c:pt idx="293">
                  <c:v>41436</c:v>
                </c:pt>
                <c:pt idx="294">
                  <c:v>41437</c:v>
                </c:pt>
                <c:pt idx="295">
                  <c:v>41438</c:v>
                </c:pt>
                <c:pt idx="296">
                  <c:v>41439</c:v>
                </c:pt>
                <c:pt idx="297">
                  <c:v>41442</c:v>
                </c:pt>
                <c:pt idx="298">
                  <c:v>41443</c:v>
                </c:pt>
                <c:pt idx="299">
                  <c:v>41444</c:v>
                </c:pt>
                <c:pt idx="300">
                  <c:v>41445</c:v>
                </c:pt>
                <c:pt idx="301">
                  <c:v>41446</c:v>
                </c:pt>
                <c:pt idx="302">
                  <c:v>41449</c:v>
                </c:pt>
                <c:pt idx="303">
                  <c:v>41450</c:v>
                </c:pt>
                <c:pt idx="304">
                  <c:v>41451</c:v>
                </c:pt>
                <c:pt idx="305">
                  <c:v>41452</c:v>
                </c:pt>
                <c:pt idx="306">
                  <c:v>41453</c:v>
                </c:pt>
                <c:pt idx="307">
                  <c:v>41456</c:v>
                </c:pt>
                <c:pt idx="308">
                  <c:v>41457</c:v>
                </c:pt>
                <c:pt idx="309">
                  <c:v>41458</c:v>
                </c:pt>
                <c:pt idx="310">
                  <c:v>41459</c:v>
                </c:pt>
                <c:pt idx="311">
                  <c:v>41460</c:v>
                </c:pt>
                <c:pt idx="312">
                  <c:v>41463</c:v>
                </c:pt>
                <c:pt idx="313">
                  <c:v>41464</c:v>
                </c:pt>
                <c:pt idx="314">
                  <c:v>41465</c:v>
                </c:pt>
                <c:pt idx="315">
                  <c:v>41466</c:v>
                </c:pt>
                <c:pt idx="316">
                  <c:v>41467</c:v>
                </c:pt>
                <c:pt idx="317">
                  <c:v>41471</c:v>
                </c:pt>
                <c:pt idx="318">
                  <c:v>41472</c:v>
                </c:pt>
                <c:pt idx="319">
                  <c:v>41473</c:v>
                </c:pt>
                <c:pt idx="320">
                  <c:v>41474</c:v>
                </c:pt>
                <c:pt idx="321">
                  <c:v>41477</c:v>
                </c:pt>
                <c:pt idx="322">
                  <c:v>41478</c:v>
                </c:pt>
                <c:pt idx="323">
                  <c:v>41479</c:v>
                </c:pt>
                <c:pt idx="324">
                  <c:v>41480</c:v>
                </c:pt>
                <c:pt idx="325">
                  <c:v>41481</c:v>
                </c:pt>
                <c:pt idx="326">
                  <c:v>41484</c:v>
                </c:pt>
                <c:pt idx="327">
                  <c:v>41485</c:v>
                </c:pt>
                <c:pt idx="328">
                  <c:v>41486</c:v>
                </c:pt>
                <c:pt idx="329">
                  <c:v>41487</c:v>
                </c:pt>
                <c:pt idx="330">
                  <c:v>41488</c:v>
                </c:pt>
                <c:pt idx="331">
                  <c:v>41491</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41534</c:v>
                </c:pt>
                <c:pt idx="362">
                  <c:v>41535</c:v>
                </c:pt>
                <c:pt idx="363">
                  <c:v>41536</c:v>
                </c:pt>
                <c:pt idx="364">
                  <c:v>41537</c:v>
                </c:pt>
                <c:pt idx="365">
                  <c:v>41541</c:v>
                </c:pt>
                <c:pt idx="366">
                  <c:v>41542</c:v>
                </c:pt>
                <c:pt idx="367">
                  <c:v>41543</c:v>
                </c:pt>
                <c:pt idx="368">
                  <c:v>41544</c:v>
                </c:pt>
                <c:pt idx="369">
                  <c:v>41547</c:v>
                </c:pt>
                <c:pt idx="370">
                  <c:v>41548</c:v>
                </c:pt>
                <c:pt idx="371">
                  <c:v>41549</c:v>
                </c:pt>
                <c:pt idx="372">
                  <c:v>41550</c:v>
                </c:pt>
                <c:pt idx="373">
                  <c:v>41551</c:v>
                </c:pt>
                <c:pt idx="374">
                  <c:v>41554</c:v>
                </c:pt>
                <c:pt idx="375">
                  <c:v>41555</c:v>
                </c:pt>
                <c:pt idx="376">
                  <c:v>41556</c:v>
                </c:pt>
                <c:pt idx="377">
                  <c:v>41557</c:v>
                </c:pt>
                <c:pt idx="378">
                  <c:v>41558</c:v>
                </c:pt>
                <c:pt idx="379">
                  <c:v>41562</c:v>
                </c:pt>
                <c:pt idx="380">
                  <c:v>41563</c:v>
                </c:pt>
                <c:pt idx="381">
                  <c:v>41564</c:v>
                </c:pt>
                <c:pt idx="382">
                  <c:v>41565</c:v>
                </c:pt>
                <c:pt idx="383">
                  <c:v>41568</c:v>
                </c:pt>
                <c:pt idx="384">
                  <c:v>41569</c:v>
                </c:pt>
                <c:pt idx="385">
                  <c:v>41570</c:v>
                </c:pt>
                <c:pt idx="386">
                  <c:v>41571</c:v>
                </c:pt>
                <c:pt idx="387">
                  <c:v>41572</c:v>
                </c:pt>
                <c:pt idx="388">
                  <c:v>41575</c:v>
                </c:pt>
                <c:pt idx="389">
                  <c:v>41576</c:v>
                </c:pt>
                <c:pt idx="390">
                  <c:v>41577</c:v>
                </c:pt>
                <c:pt idx="391">
                  <c:v>41578</c:v>
                </c:pt>
                <c:pt idx="392">
                  <c:v>41579</c:v>
                </c:pt>
                <c:pt idx="393">
                  <c:v>41583</c:v>
                </c:pt>
                <c:pt idx="394">
                  <c:v>41584</c:v>
                </c:pt>
                <c:pt idx="395">
                  <c:v>41585</c:v>
                </c:pt>
                <c:pt idx="396">
                  <c:v>41586</c:v>
                </c:pt>
                <c:pt idx="397">
                  <c:v>41589</c:v>
                </c:pt>
                <c:pt idx="398">
                  <c:v>41590</c:v>
                </c:pt>
                <c:pt idx="399">
                  <c:v>41591</c:v>
                </c:pt>
                <c:pt idx="400">
                  <c:v>41592</c:v>
                </c:pt>
                <c:pt idx="401">
                  <c:v>41593</c:v>
                </c:pt>
                <c:pt idx="402">
                  <c:v>41596</c:v>
                </c:pt>
                <c:pt idx="403">
                  <c:v>41597</c:v>
                </c:pt>
                <c:pt idx="404">
                  <c:v>41598</c:v>
                </c:pt>
                <c:pt idx="405">
                  <c:v>41599</c:v>
                </c:pt>
                <c:pt idx="406">
                  <c:v>41600</c:v>
                </c:pt>
                <c:pt idx="407">
                  <c:v>41603</c:v>
                </c:pt>
                <c:pt idx="408">
                  <c:v>41604</c:v>
                </c:pt>
                <c:pt idx="409">
                  <c:v>41605</c:v>
                </c:pt>
                <c:pt idx="410">
                  <c:v>41606</c:v>
                </c:pt>
                <c:pt idx="411">
                  <c:v>41607</c:v>
                </c:pt>
                <c:pt idx="412">
                  <c:v>41610</c:v>
                </c:pt>
                <c:pt idx="413">
                  <c:v>41611</c:v>
                </c:pt>
                <c:pt idx="414">
                  <c:v>41612</c:v>
                </c:pt>
                <c:pt idx="415">
                  <c:v>41613</c:v>
                </c:pt>
                <c:pt idx="416">
                  <c:v>41614</c:v>
                </c:pt>
                <c:pt idx="417">
                  <c:v>41617</c:v>
                </c:pt>
                <c:pt idx="418">
                  <c:v>41618</c:v>
                </c:pt>
                <c:pt idx="419">
                  <c:v>41619</c:v>
                </c:pt>
                <c:pt idx="420">
                  <c:v>41620</c:v>
                </c:pt>
                <c:pt idx="421">
                  <c:v>41621</c:v>
                </c:pt>
                <c:pt idx="422">
                  <c:v>41624</c:v>
                </c:pt>
                <c:pt idx="423">
                  <c:v>41625</c:v>
                </c:pt>
                <c:pt idx="424">
                  <c:v>41626</c:v>
                </c:pt>
                <c:pt idx="425">
                  <c:v>41627</c:v>
                </c:pt>
                <c:pt idx="426">
                  <c:v>41628</c:v>
                </c:pt>
                <c:pt idx="427">
                  <c:v>41632</c:v>
                </c:pt>
                <c:pt idx="428">
                  <c:v>41633</c:v>
                </c:pt>
                <c:pt idx="429">
                  <c:v>41634</c:v>
                </c:pt>
                <c:pt idx="430">
                  <c:v>41635</c:v>
                </c:pt>
                <c:pt idx="431">
                  <c:v>41638</c:v>
                </c:pt>
                <c:pt idx="432">
                  <c:v>41645</c:v>
                </c:pt>
                <c:pt idx="433">
                  <c:v>41646</c:v>
                </c:pt>
                <c:pt idx="434">
                  <c:v>41647</c:v>
                </c:pt>
                <c:pt idx="435">
                  <c:v>41648</c:v>
                </c:pt>
                <c:pt idx="436">
                  <c:v>41649</c:v>
                </c:pt>
                <c:pt idx="437">
                  <c:v>41653</c:v>
                </c:pt>
                <c:pt idx="438">
                  <c:v>41654</c:v>
                </c:pt>
                <c:pt idx="439">
                  <c:v>41655</c:v>
                </c:pt>
                <c:pt idx="440">
                  <c:v>41656</c:v>
                </c:pt>
                <c:pt idx="441">
                  <c:v>41659</c:v>
                </c:pt>
                <c:pt idx="442">
                  <c:v>41660</c:v>
                </c:pt>
                <c:pt idx="443">
                  <c:v>41661</c:v>
                </c:pt>
                <c:pt idx="444">
                  <c:v>41662</c:v>
                </c:pt>
                <c:pt idx="445">
                  <c:v>41663</c:v>
                </c:pt>
                <c:pt idx="446">
                  <c:v>41666</c:v>
                </c:pt>
                <c:pt idx="447">
                  <c:v>41667</c:v>
                </c:pt>
                <c:pt idx="448">
                  <c:v>41668</c:v>
                </c:pt>
                <c:pt idx="449">
                  <c:v>41669</c:v>
                </c:pt>
                <c:pt idx="450">
                  <c:v>41670</c:v>
                </c:pt>
                <c:pt idx="451">
                  <c:v>41673</c:v>
                </c:pt>
                <c:pt idx="452">
                  <c:v>41674</c:v>
                </c:pt>
                <c:pt idx="453">
                  <c:v>41675</c:v>
                </c:pt>
                <c:pt idx="454">
                  <c:v>41676</c:v>
                </c:pt>
                <c:pt idx="455">
                  <c:v>41677</c:v>
                </c:pt>
                <c:pt idx="456">
                  <c:v>41680</c:v>
                </c:pt>
                <c:pt idx="457">
                  <c:v>41682</c:v>
                </c:pt>
                <c:pt idx="458">
                  <c:v>41683</c:v>
                </c:pt>
                <c:pt idx="459">
                  <c:v>41684</c:v>
                </c:pt>
                <c:pt idx="460">
                  <c:v>41687</c:v>
                </c:pt>
                <c:pt idx="461">
                  <c:v>41688</c:v>
                </c:pt>
                <c:pt idx="462">
                  <c:v>41689</c:v>
                </c:pt>
                <c:pt idx="463">
                  <c:v>41690</c:v>
                </c:pt>
                <c:pt idx="464">
                  <c:v>41691</c:v>
                </c:pt>
                <c:pt idx="465">
                  <c:v>41694</c:v>
                </c:pt>
                <c:pt idx="466">
                  <c:v>41695</c:v>
                </c:pt>
                <c:pt idx="467">
                  <c:v>41696</c:v>
                </c:pt>
                <c:pt idx="468">
                  <c:v>41697</c:v>
                </c:pt>
                <c:pt idx="469">
                  <c:v>41698</c:v>
                </c:pt>
                <c:pt idx="470">
                  <c:v>41701</c:v>
                </c:pt>
                <c:pt idx="471">
                  <c:v>41702</c:v>
                </c:pt>
                <c:pt idx="472">
                  <c:v>41703</c:v>
                </c:pt>
                <c:pt idx="473">
                  <c:v>41704</c:v>
                </c:pt>
                <c:pt idx="474">
                  <c:v>41705</c:v>
                </c:pt>
                <c:pt idx="475">
                  <c:v>41708</c:v>
                </c:pt>
                <c:pt idx="476">
                  <c:v>41709</c:v>
                </c:pt>
                <c:pt idx="477">
                  <c:v>41710</c:v>
                </c:pt>
                <c:pt idx="478">
                  <c:v>41711</c:v>
                </c:pt>
                <c:pt idx="479">
                  <c:v>41712</c:v>
                </c:pt>
                <c:pt idx="480">
                  <c:v>41715</c:v>
                </c:pt>
                <c:pt idx="481">
                  <c:v>41716</c:v>
                </c:pt>
                <c:pt idx="482">
                  <c:v>41717</c:v>
                </c:pt>
                <c:pt idx="483">
                  <c:v>41718</c:v>
                </c:pt>
                <c:pt idx="484">
                  <c:v>41722</c:v>
                </c:pt>
                <c:pt idx="485">
                  <c:v>41723</c:v>
                </c:pt>
                <c:pt idx="486">
                  <c:v>41724</c:v>
                </c:pt>
                <c:pt idx="487">
                  <c:v>41725</c:v>
                </c:pt>
                <c:pt idx="488">
                  <c:v>41726</c:v>
                </c:pt>
                <c:pt idx="489">
                  <c:v>41729</c:v>
                </c:pt>
                <c:pt idx="490">
                  <c:v>41730</c:v>
                </c:pt>
                <c:pt idx="491">
                  <c:v>41731</c:v>
                </c:pt>
                <c:pt idx="492">
                  <c:v>41732</c:v>
                </c:pt>
                <c:pt idx="493">
                  <c:v>41733</c:v>
                </c:pt>
                <c:pt idx="494">
                  <c:v>41736</c:v>
                </c:pt>
                <c:pt idx="495">
                  <c:v>41737</c:v>
                </c:pt>
                <c:pt idx="496">
                  <c:v>41738</c:v>
                </c:pt>
                <c:pt idx="497">
                  <c:v>41739</c:v>
                </c:pt>
                <c:pt idx="498">
                  <c:v>41740</c:v>
                </c:pt>
                <c:pt idx="499">
                  <c:v>41743</c:v>
                </c:pt>
                <c:pt idx="500">
                  <c:v>41744</c:v>
                </c:pt>
                <c:pt idx="501">
                  <c:v>41745</c:v>
                </c:pt>
                <c:pt idx="502">
                  <c:v>41746</c:v>
                </c:pt>
                <c:pt idx="503">
                  <c:v>41747</c:v>
                </c:pt>
                <c:pt idx="504">
                  <c:v>41750</c:v>
                </c:pt>
                <c:pt idx="505">
                  <c:v>41751</c:v>
                </c:pt>
                <c:pt idx="506">
                  <c:v>41752</c:v>
                </c:pt>
                <c:pt idx="507">
                  <c:v>41753</c:v>
                </c:pt>
                <c:pt idx="508">
                  <c:v>41754</c:v>
                </c:pt>
                <c:pt idx="509">
                  <c:v>41757</c:v>
                </c:pt>
                <c:pt idx="510">
                  <c:v>41759</c:v>
                </c:pt>
                <c:pt idx="511">
                  <c:v>41760</c:v>
                </c:pt>
                <c:pt idx="512">
                  <c:v>41761</c:v>
                </c:pt>
                <c:pt idx="513">
                  <c:v>41766</c:v>
                </c:pt>
                <c:pt idx="514">
                  <c:v>41767</c:v>
                </c:pt>
                <c:pt idx="515">
                  <c:v>41768</c:v>
                </c:pt>
                <c:pt idx="516">
                  <c:v>41771</c:v>
                </c:pt>
                <c:pt idx="517">
                  <c:v>41772</c:v>
                </c:pt>
                <c:pt idx="518">
                  <c:v>41773</c:v>
                </c:pt>
                <c:pt idx="519">
                  <c:v>41774</c:v>
                </c:pt>
                <c:pt idx="520">
                  <c:v>41775</c:v>
                </c:pt>
                <c:pt idx="521">
                  <c:v>41778</c:v>
                </c:pt>
                <c:pt idx="522">
                  <c:v>41779</c:v>
                </c:pt>
                <c:pt idx="523">
                  <c:v>41780</c:v>
                </c:pt>
                <c:pt idx="524">
                  <c:v>41781</c:v>
                </c:pt>
                <c:pt idx="525">
                  <c:v>41782</c:v>
                </c:pt>
                <c:pt idx="526">
                  <c:v>41785</c:v>
                </c:pt>
                <c:pt idx="527">
                  <c:v>41786</c:v>
                </c:pt>
                <c:pt idx="528">
                  <c:v>41787</c:v>
                </c:pt>
                <c:pt idx="529">
                  <c:v>41788</c:v>
                </c:pt>
                <c:pt idx="530">
                  <c:v>41789</c:v>
                </c:pt>
                <c:pt idx="531">
                  <c:v>41792</c:v>
                </c:pt>
                <c:pt idx="532">
                  <c:v>41793</c:v>
                </c:pt>
                <c:pt idx="533">
                  <c:v>41794</c:v>
                </c:pt>
                <c:pt idx="534">
                  <c:v>41795</c:v>
                </c:pt>
                <c:pt idx="535">
                  <c:v>41796</c:v>
                </c:pt>
                <c:pt idx="536">
                  <c:v>41799</c:v>
                </c:pt>
                <c:pt idx="537">
                  <c:v>41800</c:v>
                </c:pt>
                <c:pt idx="538">
                  <c:v>41801</c:v>
                </c:pt>
                <c:pt idx="539">
                  <c:v>41802</c:v>
                </c:pt>
                <c:pt idx="540">
                  <c:v>41803</c:v>
                </c:pt>
                <c:pt idx="541">
                  <c:v>41806</c:v>
                </c:pt>
                <c:pt idx="542">
                  <c:v>41807</c:v>
                </c:pt>
                <c:pt idx="543">
                  <c:v>41808</c:v>
                </c:pt>
                <c:pt idx="544">
                  <c:v>41809</c:v>
                </c:pt>
                <c:pt idx="545">
                  <c:v>41810</c:v>
                </c:pt>
                <c:pt idx="546">
                  <c:v>41813</c:v>
                </c:pt>
                <c:pt idx="547">
                  <c:v>41814</c:v>
                </c:pt>
                <c:pt idx="548">
                  <c:v>41815</c:v>
                </c:pt>
                <c:pt idx="549">
                  <c:v>41816</c:v>
                </c:pt>
                <c:pt idx="550">
                  <c:v>41817</c:v>
                </c:pt>
                <c:pt idx="551">
                  <c:v>41820</c:v>
                </c:pt>
                <c:pt idx="552">
                  <c:v>41821</c:v>
                </c:pt>
                <c:pt idx="553">
                  <c:v>41822</c:v>
                </c:pt>
                <c:pt idx="554">
                  <c:v>41823</c:v>
                </c:pt>
                <c:pt idx="555">
                  <c:v>41824</c:v>
                </c:pt>
                <c:pt idx="556">
                  <c:v>41827</c:v>
                </c:pt>
                <c:pt idx="557">
                  <c:v>41828</c:v>
                </c:pt>
                <c:pt idx="558">
                  <c:v>41829</c:v>
                </c:pt>
                <c:pt idx="559">
                  <c:v>41830</c:v>
                </c:pt>
                <c:pt idx="560">
                  <c:v>41831</c:v>
                </c:pt>
                <c:pt idx="561">
                  <c:v>41834</c:v>
                </c:pt>
                <c:pt idx="562">
                  <c:v>41835</c:v>
                </c:pt>
                <c:pt idx="563">
                  <c:v>41836</c:v>
                </c:pt>
                <c:pt idx="564">
                  <c:v>41837</c:v>
                </c:pt>
                <c:pt idx="565">
                  <c:v>41838</c:v>
                </c:pt>
                <c:pt idx="566">
                  <c:v>41842</c:v>
                </c:pt>
                <c:pt idx="567">
                  <c:v>41843</c:v>
                </c:pt>
                <c:pt idx="568">
                  <c:v>41844</c:v>
                </c:pt>
                <c:pt idx="569">
                  <c:v>41845</c:v>
                </c:pt>
                <c:pt idx="570">
                  <c:v>41848</c:v>
                </c:pt>
                <c:pt idx="571">
                  <c:v>41849</c:v>
                </c:pt>
                <c:pt idx="572">
                  <c:v>41850</c:v>
                </c:pt>
                <c:pt idx="573">
                  <c:v>41851</c:v>
                </c:pt>
                <c:pt idx="574">
                  <c:v>41852</c:v>
                </c:pt>
                <c:pt idx="575">
                  <c:v>41855</c:v>
                </c:pt>
                <c:pt idx="576">
                  <c:v>41856</c:v>
                </c:pt>
                <c:pt idx="577">
                  <c:v>41857</c:v>
                </c:pt>
                <c:pt idx="578">
                  <c:v>41858</c:v>
                </c:pt>
                <c:pt idx="579">
                  <c:v>41859</c:v>
                </c:pt>
                <c:pt idx="580">
                  <c:v>41862</c:v>
                </c:pt>
                <c:pt idx="581">
                  <c:v>41863</c:v>
                </c:pt>
                <c:pt idx="582">
                  <c:v>41864</c:v>
                </c:pt>
                <c:pt idx="583">
                  <c:v>41865</c:v>
                </c:pt>
                <c:pt idx="584">
                  <c:v>41866</c:v>
                </c:pt>
                <c:pt idx="585">
                  <c:v>41869</c:v>
                </c:pt>
                <c:pt idx="586">
                  <c:v>41870</c:v>
                </c:pt>
                <c:pt idx="587">
                  <c:v>41871</c:v>
                </c:pt>
                <c:pt idx="588">
                  <c:v>41872</c:v>
                </c:pt>
                <c:pt idx="589">
                  <c:v>41873</c:v>
                </c:pt>
                <c:pt idx="590">
                  <c:v>41876</c:v>
                </c:pt>
                <c:pt idx="591">
                  <c:v>41877</c:v>
                </c:pt>
                <c:pt idx="592">
                  <c:v>41878</c:v>
                </c:pt>
                <c:pt idx="593">
                  <c:v>41879</c:v>
                </c:pt>
                <c:pt idx="594">
                  <c:v>41880</c:v>
                </c:pt>
                <c:pt idx="595">
                  <c:v>41883</c:v>
                </c:pt>
                <c:pt idx="596">
                  <c:v>41884</c:v>
                </c:pt>
                <c:pt idx="597">
                  <c:v>41885</c:v>
                </c:pt>
                <c:pt idx="598">
                  <c:v>41886</c:v>
                </c:pt>
                <c:pt idx="599">
                  <c:v>41887</c:v>
                </c:pt>
                <c:pt idx="600">
                  <c:v>41890</c:v>
                </c:pt>
                <c:pt idx="601">
                  <c:v>41891</c:v>
                </c:pt>
                <c:pt idx="602">
                  <c:v>41892</c:v>
                </c:pt>
                <c:pt idx="603">
                  <c:v>41893</c:v>
                </c:pt>
                <c:pt idx="604">
                  <c:v>41894</c:v>
                </c:pt>
                <c:pt idx="605">
                  <c:v>41898</c:v>
                </c:pt>
                <c:pt idx="606">
                  <c:v>41899</c:v>
                </c:pt>
                <c:pt idx="607">
                  <c:v>41900</c:v>
                </c:pt>
                <c:pt idx="608">
                  <c:v>41901</c:v>
                </c:pt>
                <c:pt idx="609">
                  <c:v>41904</c:v>
                </c:pt>
                <c:pt idx="610">
                  <c:v>41906</c:v>
                </c:pt>
                <c:pt idx="611">
                  <c:v>41907</c:v>
                </c:pt>
                <c:pt idx="612">
                  <c:v>41908</c:v>
                </c:pt>
                <c:pt idx="613">
                  <c:v>41911</c:v>
                </c:pt>
                <c:pt idx="614">
                  <c:v>41912</c:v>
                </c:pt>
                <c:pt idx="615">
                  <c:v>41913</c:v>
                </c:pt>
                <c:pt idx="616">
                  <c:v>41914</c:v>
                </c:pt>
                <c:pt idx="617">
                  <c:v>41915</c:v>
                </c:pt>
                <c:pt idx="618">
                  <c:v>41918</c:v>
                </c:pt>
                <c:pt idx="619">
                  <c:v>41919</c:v>
                </c:pt>
                <c:pt idx="620">
                  <c:v>41920</c:v>
                </c:pt>
                <c:pt idx="621">
                  <c:v>41921</c:v>
                </c:pt>
                <c:pt idx="622">
                  <c:v>41922</c:v>
                </c:pt>
                <c:pt idx="623">
                  <c:v>41926</c:v>
                </c:pt>
                <c:pt idx="624">
                  <c:v>41927</c:v>
                </c:pt>
                <c:pt idx="625">
                  <c:v>41928</c:v>
                </c:pt>
                <c:pt idx="626">
                  <c:v>41929</c:v>
                </c:pt>
                <c:pt idx="627">
                  <c:v>41932</c:v>
                </c:pt>
                <c:pt idx="628">
                  <c:v>41933</c:v>
                </c:pt>
                <c:pt idx="629">
                  <c:v>41934</c:v>
                </c:pt>
                <c:pt idx="630">
                  <c:v>41935</c:v>
                </c:pt>
                <c:pt idx="631">
                  <c:v>41936</c:v>
                </c:pt>
                <c:pt idx="632">
                  <c:v>41939</c:v>
                </c:pt>
                <c:pt idx="633">
                  <c:v>41940</c:v>
                </c:pt>
                <c:pt idx="634">
                  <c:v>41941</c:v>
                </c:pt>
                <c:pt idx="635">
                  <c:v>41942</c:v>
                </c:pt>
                <c:pt idx="636">
                  <c:v>41943</c:v>
                </c:pt>
                <c:pt idx="637">
                  <c:v>41947</c:v>
                </c:pt>
                <c:pt idx="638">
                  <c:v>41948</c:v>
                </c:pt>
                <c:pt idx="639">
                  <c:v>41949</c:v>
                </c:pt>
                <c:pt idx="640">
                  <c:v>41950</c:v>
                </c:pt>
                <c:pt idx="641">
                  <c:v>41953</c:v>
                </c:pt>
                <c:pt idx="642">
                  <c:v>41954</c:v>
                </c:pt>
                <c:pt idx="643">
                  <c:v>41955</c:v>
                </c:pt>
                <c:pt idx="644">
                  <c:v>41956</c:v>
                </c:pt>
                <c:pt idx="645">
                  <c:v>41957</c:v>
                </c:pt>
                <c:pt idx="646">
                  <c:v>41960</c:v>
                </c:pt>
                <c:pt idx="647">
                  <c:v>41961</c:v>
                </c:pt>
                <c:pt idx="648">
                  <c:v>41962</c:v>
                </c:pt>
                <c:pt idx="649">
                  <c:v>41963</c:v>
                </c:pt>
                <c:pt idx="650">
                  <c:v>41964</c:v>
                </c:pt>
                <c:pt idx="651">
                  <c:v>41968</c:v>
                </c:pt>
                <c:pt idx="652">
                  <c:v>41969</c:v>
                </c:pt>
                <c:pt idx="653">
                  <c:v>41970</c:v>
                </c:pt>
                <c:pt idx="654">
                  <c:v>41971</c:v>
                </c:pt>
                <c:pt idx="655">
                  <c:v>41974</c:v>
                </c:pt>
                <c:pt idx="656">
                  <c:v>41975</c:v>
                </c:pt>
                <c:pt idx="657">
                  <c:v>41976</c:v>
                </c:pt>
                <c:pt idx="658">
                  <c:v>41977</c:v>
                </c:pt>
                <c:pt idx="659">
                  <c:v>41978</c:v>
                </c:pt>
                <c:pt idx="660">
                  <c:v>41981</c:v>
                </c:pt>
                <c:pt idx="661">
                  <c:v>41982</c:v>
                </c:pt>
                <c:pt idx="662">
                  <c:v>41983</c:v>
                </c:pt>
                <c:pt idx="663">
                  <c:v>41984</c:v>
                </c:pt>
                <c:pt idx="664">
                  <c:v>41985</c:v>
                </c:pt>
                <c:pt idx="665">
                  <c:v>41988</c:v>
                </c:pt>
                <c:pt idx="666">
                  <c:v>41989</c:v>
                </c:pt>
                <c:pt idx="667">
                  <c:v>41990</c:v>
                </c:pt>
                <c:pt idx="668">
                  <c:v>41991</c:v>
                </c:pt>
                <c:pt idx="669">
                  <c:v>41992</c:v>
                </c:pt>
                <c:pt idx="670">
                  <c:v>41995</c:v>
                </c:pt>
                <c:pt idx="671">
                  <c:v>41997</c:v>
                </c:pt>
                <c:pt idx="672">
                  <c:v>41998</c:v>
                </c:pt>
                <c:pt idx="673">
                  <c:v>41999</c:v>
                </c:pt>
                <c:pt idx="674">
                  <c:v>42002</c:v>
                </c:pt>
                <c:pt idx="675">
                  <c:v>42003</c:v>
                </c:pt>
                <c:pt idx="676">
                  <c:v>42009</c:v>
                </c:pt>
                <c:pt idx="677">
                  <c:v>42010</c:v>
                </c:pt>
                <c:pt idx="678">
                  <c:v>42011</c:v>
                </c:pt>
                <c:pt idx="679">
                  <c:v>42012</c:v>
                </c:pt>
                <c:pt idx="680">
                  <c:v>42013</c:v>
                </c:pt>
                <c:pt idx="681">
                  <c:v>42017</c:v>
                </c:pt>
                <c:pt idx="682">
                  <c:v>42018</c:v>
                </c:pt>
                <c:pt idx="683">
                  <c:v>42019</c:v>
                </c:pt>
                <c:pt idx="684">
                  <c:v>42020</c:v>
                </c:pt>
                <c:pt idx="685">
                  <c:v>42023</c:v>
                </c:pt>
                <c:pt idx="686">
                  <c:v>42024</c:v>
                </c:pt>
                <c:pt idx="687">
                  <c:v>42025</c:v>
                </c:pt>
                <c:pt idx="688">
                  <c:v>42026</c:v>
                </c:pt>
                <c:pt idx="689">
                  <c:v>42027</c:v>
                </c:pt>
                <c:pt idx="690">
                  <c:v>42030</c:v>
                </c:pt>
                <c:pt idx="691">
                  <c:v>42031</c:v>
                </c:pt>
                <c:pt idx="692">
                  <c:v>42032</c:v>
                </c:pt>
                <c:pt idx="693">
                  <c:v>42033</c:v>
                </c:pt>
                <c:pt idx="694">
                  <c:v>42034</c:v>
                </c:pt>
                <c:pt idx="695">
                  <c:v>42037</c:v>
                </c:pt>
                <c:pt idx="696">
                  <c:v>42038</c:v>
                </c:pt>
                <c:pt idx="697">
                  <c:v>42039</c:v>
                </c:pt>
                <c:pt idx="698">
                  <c:v>42040</c:v>
                </c:pt>
                <c:pt idx="699">
                  <c:v>42041</c:v>
                </c:pt>
                <c:pt idx="700">
                  <c:v>42044</c:v>
                </c:pt>
                <c:pt idx="701">
                  <c:v>42045</c:v>
                </c:pt>
                <c:pt idx="702">
                  <c:v>42047</c:v>
                </c:pt>
                <c:pt idx="703">
                  <c:v>42048</c:v>
                </c:pt>
                <c:pt idx="704">
                  <c:v>42051</c:v>
                </c:pt>
                <c:pt idx="705">
                  <c:v>42052</c:v>
                </c:pt>
                <c:pt idx="706">
                  <c:v>42053</c:v>
                </c:pt>
                <c:pt idx="707">
                  <c:v>42054</c:v>
                </c:pt>
                <c:pt idx="708">
                  <c:v>42055</c:v>
                </c:pt>
                <c:pt idx="709">
                  <c:v>42058</c:v>
                </c:pt>
                <c:pt idx="710">
                  <c:v>42059</c:v>
                </c:pt>
                <c:pt idx="711">
                  <c:v>42060</c:v>
                </c:pt>
                <c:pt idx="712">
                  <c:v>42061</c:v>
                </c:pt>
                <c:pt idx="713">
                  <c:v>42062</c:v>
                </c:pt>
                <c:pt idx="714">
                  <c:v>42065</c:v>
                </c:pt>
                <c:pt idx="715">
                  <c:v>42066</c:v>
                </c:pt>
                <c:pt idx="716">
                  <c:v>42067</c:v>
                </c:pt>
                <c:pt idx="717">
                  <c:v>42068</c:v>
                </c:pt>
                <c:pt idx="718">
                  <c:v>42069</c:v>
                </c:pt>
                <c:pt idx="719">
                  <c:v>42072</c:v>
                </c:pt>
                <c:pt idx="720">
                  <c:v>42073</c:v>
                </c:pt>
                <c:pt idx="721">
                  <c:v>42074</c:v>
                </c:pt>
                <c:pt idx="722">
                  <c:v>42075</c:v>
                </c:pt>
                <c:pt idx="723">
                  <c:v>42076</c:v>
                </c:pt>
                <c:pt idx="724">
                  <c:v>42079</c:v>
                </c:pt>
                <c:pt idx="725">
                  <c:v>42080</c:v>
                </c:pt>
                <c:pt idx="726">
                  <c:v>42081</c:v>
                </c:pt>
                <c:pt idx="727">
                  <c:v>42082</c:v>
                </c:pt>
                <c:pt idx="728">
                  <c:v>42083</c:v>
                </c:pt>
                <c:pt idx="729">
                  <c:v>42086</c:v>
                </c:pt>
                <c:pt idx="730">
                  <c:v>42087</c:v>
                </c:pt>
                <c:pt idx="731">
                  <c:v>42088</c:v>
                </c:pt>
                <c:pt idx="732">
                  <c:v>42089</c:v>
                </c:pt>
                <c:pt idx="733">
                  <c:v>42090</c:v>
                </c:pt>
                <c:pt idx="734">
                  <c:v>42093</c:v>
                </c:pt>
                <c:pt idx="735">
                  <c:v>42094</c:v>
                </c:pt>
                <c:pt idx="736">
                  <c:v>42095</c:v>
                </c:pt>
                <c:pt idx="737">
                  <c:v>42096</c:v>
                </c:pt>
                <c:pt idx="738">
                  <c:v>42097</c:v>
                </c:pt>
                <c:pt idx="739">
                  <c:v>42100</c:v>
                </c:pt>
                <c:pt idx="740">
                  <c:v>42101</c:v>
                </c:pt>
                <c:pt idx="741">
                  <c:v>42102</c:v>
                </c:pt>
                <c:pt idx="742">
                  <c:v>42103</c:v>
                </c:pt>
                <c:pt idx="743">
                  <c:v>42104</c:v>
                </c:pt>
                <c:pt idx="744">
                  <c:v>42107</c:v>
                </c:pt>
                <c:pt idx="745">
                  <c:v>42108</c:v>
                </c:pt>
                <c:pt idx="746">
                  <c:v>42109</c:v>
                </c:pt>
                <c:pt idx="747">
                  <c:v>42110</c:v>
                </c:pt>
                <c:pt idx="748">
                  <c:v>42111</c:v>
                </c:pt>
                <c:pt idx="749">
                  <c:v>42114</c:v>
                </c:pt>
                <c:pt idx="750">
                  <c:v>42115</c:v>
                </c:pt>
                <c:pt idx="751">
                  <c:v>42116</c:v>
                </c:pt>
                <c:pt idx="752">
                  <c:v>42117</c:v>
                </c:pt>
                <c:pt idx="753">
                  <c:v>42118</c:v>
                </c:pt>
                <c:pt idx="754">
                  <c:v>42121</c:v>
                </c:pt>
                <c:pt idx="755">
                  <c:v>42122</c:v>
                </c:pt>
                <c:pt idx="756">
                  <c:v>42124</c:v>
                </c:pt>
                <c:pt idx="757">
                  <c:v>42125</c:v>
                </c:pt>
                <c:pt idx="758">
                  <c:v>42131</c:v>
                </c:pt>
                <c:pt idx="759">
                  <c:v>42132</c:v>
                </c:pt>
                <c:pt idx="760">
                  <c:v>42135</c:v>
                </c:pt>
                <c:pt idx="761">
                  <c:v>42136</c:v>
                </c:pt>
                <c:pt idx="762">
                  <c:v>42137</c:v>
                </c:pt>
                <c:pt idx="763">
                  <c:v>42138</c:v>
                </c:pt>
                <c:pt idx="764">
                  <c:v>42139</c:v>
                </c:pt>
                <c:pt idx="765">
                  <c:v>42142</c:v>
                </c:pt>
                <c:pt idx="766">
                  <c:v>42143</c:v>
                </c:pt>
                <c:pt idx="767">
                  <c:v>42144</c:v>
                </c:pt>
                <c:pt idx="768">
                  <c:v>42145</c:v>
                </c:pt>
                <c:pt idx="769">
                  <c:v>42146</c:v>
                </c:pt>
                <c:pt idx="770">
                  <c:v>42149</c:v>
                </c:pt>
                <c:pt idx="771">
                  <c:v>42150</c:v>
                </c:pt>
                <c:pt idx="772">
                  <c:v>42151</c:v>
                </c:pt>
                <c:pt idx="773">
                  <c:v>42152</c:v>
                </c:pt>
                <c:pt idx="774">
                  <c:v>42153</c:v>
                </c:pt>
                <c:pt idx="775">
                  <c:v>42156</c:v>
                </c:pt>
                <c:pt idx="776">
                  <c:v>42157</c:v>
                </c:pt>
                <c:pt idx="777">
                  <c:v>42158</c:v>
                </c:pt>
                <c:pt idx="778">
                  <c:v>42159</c:v>
                </c:pt>
                <c:pt idx="779">
                  <c:v>42160</c:v>
                </c:pt>
                <c:pt idx="780">
                  <c:v>42163</c:v>
                </c:pt>
                <c:pt idx="781">
                  <c:v>42164</c:v>
                </c:pt>
                <c:pt idx="782">
                  <c:v>42165</c:v>
                </c:pt>
                <c:pt idx="783">
                  <c:v>42166</c:v>
                </c:pt>
                <c:pt idx="784">
                  <c:v>42167</c:v>
                </c:pt>
                <c:pt idx="785">
                  <c:v>42170</c:v>
                </c:pt>
                <c:pt idx="786">
                  <c:v>42171</c:v>
                </c:pt>
                <c:pt idx="787">
                  <c:v>42172</c:v>
                </c:pt>
                <c:pt idx="788">
                  <c:v>42173</c:v>
                </c:pt>
                <c:pt idx="789">
                  <c:v>42174</c:v>
                </c:pt>
                <c:pt idx="790">
                  <c:v>42177</c:v>
                </c:pt>
                <c:pt idx="791">
                  <c:v>42178</c:v>
                </c:pt>
                <c:pt idx="792">
                  <c:v>42179</c:v>
                </c:pt>
                <c:pt idx="793">
                  <c:v>42180</c:v>
                </c:pt>
                <c:pt idx="794">
                  <c:v>42181</c:v>
                </c:pt>
                <c:pt idx="795">
                  <c:v>42184</c:v>
                </c:pt>
                <c:pt idx="796">
                  <c:v>42185</c:v>
                </c:pt>
                <c:pt idx="797">
                  <c:v>42186</c:v>
                </c:pt>
                <c:pt idx="798">
                  <c:v>42187</c:v>
                </c:pt>
                <c:pt idx="799">
                  <c:v>42188</c:v>
                </c:pt>
                <c:pt idx="800">
                  <c:v>42191</c:v>
                </c:pt>
                <c:pt idx="801">
                  <c:v>42192</c:v>
                </c:pt>
                <c:pt idx="802">
                  <c:v>42193</c:v>
                </c:pt>
                <c:pt idx="803">
                  <c:v>42194</c:v>
                </c:pt>
                <c:pt idx="804">
                  <c:v>42195</c:v>
                </c:pt>
                <c:pt idx="805">
                  <c:v>42198</c:v>
                </c:pt>
                <c:pt idx="806">
                  <c:v>42199</c:v>
                </c:pt>
                <c:pt idx="807">
                  <c:v>42200</c:v>
                </c:pt>
                <c:pt idx="808">
                  <c:v>42201</c:v>
                </c:pt>
                <c:pt idx="809">
                  <c:v>42202</c:v>
                </c:pt>
                <c:pt idx="810">
                  <c:v>42206</c:v>
                </c:pt>
                <c:pt idx="811">
                  <c:v>42207</c:v>
                </c:pt>
                <c:pt idx="812">
                  <c:v>42208</c:v>
                </c:pt>
                <c:pt idx="813">
                  <c:v>42209</c:v>
                </c:pt>
                <c:pt idx="814">
                  <c:v>42212</c:v>
                </c:pt>
                <c:pt idx="815">
                  <c:v>42213</c:v>
                </c:pt>
                <c:pt idx="816">
                  <c:v>42214</c:v>
                </c:pt>
                <c:pt idx="817">
                  <c:v>42215</c:v>
                </c:pt>
                <c:pt idx="818">
                  <c:v>42216</c:v>
                </c:pt>
                <c:pt idx="819">
                  <c:v>42219</c:v>
                </c:pt>
                <c:pt idx="820">
                  <c:v>42220</c:v>
                </c:pt>
                <c:pt idx="821">
                  <c:v>42221</c:v>
                </c:pt>
                <c:pt idx="822">
                  <c:v>42222</c:v>
                </c:pt>
                <c:pt idx="823">
                  <c:v>42223</c:v>
                </c:pt>
                <c:pt idx="824">
                  <c:v>42226</c:v>
                </c:pt>
                <c:pt idx="825">
                  <c:v>42227</c:v>
                </c:pt>
                <c:pt idx="826">
                  <c:v>42228</c:v>
                </c:pt>
                <c:pt idx="827">
                  <c:v>42229</c:v>
                </c:pt>
                <c:pt idx="828">
                  <c:v>42230</c:v>
                </c:pt>
                <c:pt idx="829">
                  <c:v>42233</c:v>
                </c:pt>
                <c:pt idx="830">
                  <c:v>42234</c:v>
                </c:pt>
                <c:pt idx="831">
                  <c:v>42235</c:v>
                </c:pt>
                <c:pt idx="832">
                  <c:v>42236</c:v>
                </c:pt>
                <c:pt idx="833">
                  <c:v>42237</c:v>
                </c:pt>
                <c:pt idx="834">
                  <c:v>42240</c:v>
                </c:pt>
                <c:pt idx="835">
                  <c:v>42241</c:v>
                </c:pt>
                <c:pt idx="836">
                  <c:v>42242</c:v>
                </c:pt>
                <c:pt idx="837">
                  <c:v>42243</c:v>
                </c:pt>
                <c:pt idx="838">
                  <c:v>42244</c:v>
                </c:pt>
                <c:pt idx="839">
                  <c:v>42247</c:v>
                </c:pt>
                <c:pt idx="840">
                  <c:v>42248</c:v>
                </c:pt>
                <c:pt idx="841">
                  <c:v>42249</c:v>
                </c:pt>
                <c:pt idx="842">
                  <c:v>42250</c:v>
                </c:pt>
                <c:pt idx="843">
                  <c:v>42251</c:v>
                </c:pt>
                <c:pt idx="844">
                  <c:v>42254</c:v>
                </c:pt>
                <c:pt idx="845">
                  <c:v>42255</c:v>
                </c:pt>
                <c:pt idx="846">
                  <c:v>42256</c:v>
                </c:pt>
                <c:pt idx="847">
                  <c:v>42257</c:v>
                </c:pt>
                <c:pt idx="848">
                  <c:v>42258</c:v>
                </c:pt>
                <c:pt idx="849">
                  <c:v>42261</c:v>
                </c:pt>
                <c:pt idx="850">
                  <c:v>42262</c:v>
                </c:pt>
                <c:pt idx="851">
                  <c:v>42263</c:v>
                </c:pt>
                <c:pt idx="852">
                  <c:v>42264</c:v>
                </c:pt>
                <c:pt idx="853">
                  <c:v>42265</c:v>
                </c:pt>
                <c:pt idx="854">
                  <c:v>42271</c:v>
                </c:pt>
                <c:pt idx="855">
                  <c:v>42272</c:v>
                </c:pt>
                <c:pt idx="856">
                  <c:v>42275</c:v>
                </c:pt>
                <c:pt idx="857">
                  <c:v>42276</c:v>
                </c:pt>
                <c:pt idx="858">
                  <c:v>42277</c:v>
                </c:pt>
                <c:pt idx="859">
                  <c:v>42278</c:v>
                </c:pt>
                <c:pt idx="860">
                  <c:v>42279</c:v>
                </c:pt>
                <c:pt idx="861">
                  <c:v>42282</c:v>
                </c:pt>
                <c:pt idx="862">
                  <c:v>42283</c:v>
                </c:pt>
                <c:pt idx="863">
                  <c:v>42284</c:v>
                </c:pt>
                <c:pt idx="864">
                  <c:v>42285</c:v>
                </c:pt>
                <c:pt idx="865">
                  <c:v>42286</c:v>
                </c:pt>
                <c:pt idx="866">
                  <c:v>42290</c:v>
                </c:pt>
                <c:pt idx="867">
                  <c:v>42291</c:v>
                </c:pt>
                <c:pt idx="868">
                  <c:v>42292</c:v>
                </c:pt>
                <c:pt idx="869">
                  <c:v>42293</c:v>
                </c:pt>
                <c:pt idx="870">
                  <c:v>42296</c:v>
                </c:pt>
                <c:pt idx="871">
                  <c:v>42297</c:v>
                </c:pt>
                <c:pt idx="872">
                  <c:v>42298</c:v>
                </c:pt>
                <c:pt idx="873">
                  <c:v>42299</c:v>
                </c:pt>
                <c:pt idx="874">
                  <c:v>42300</c:v>
                </c:pt>
                <c:pt idx="875">
                  <c:v>42303</c:v>
                </c:pt>
                <c:pt idx="876">
                  <c:v>42304</c:v>
                </c:pt>
                <c:pt idx="877">
                  <c:v>42305</c:v>
                </c:pt>
                <c:pt idx="878">
                  <c:v>42306</c:v>
                </c:pt>
                <c:pt idx="879">
                  <c:v>42307</c:v>
                </c:pt>
                <c:pt idx="880">
                  <c:v>42310</c:v>
                </c:pt>
                <c:pt idx="881">
                  <c:v>42312</c:v>
                </c:pt>
                <c:pt idx="882">
                  <c:v>42313</c:v>
                </c:pt>
                <c:pt idx="883">
                  <c:v>42314</c:v>
                </c:pt>
                <c:pt idx="884">
                  <c:v>42317</c:v>
                </c:pt>
                <c:pt idx="885">
                  <c:v>42318</c:v>
                </c:pt>
                <c:pt idx="886">
                  <c:v>42319</c:v>
                </c:pt>
                <c:pt idx="887">
                  <c:v>42320</c:v>
                </c:pt>
                <c:pt idx="888">
                  <c:v>42321</c:v>
                </c:pt>
                <c:pt idx="889">
                  <c:v>42324</c:v>
                </c:pt>
                <c:pt idx="890">
                  <c:v>42325</c:v>
                </c:pt>
                <c:pt idx="891">
                  <c:v>42326</c:v>
                </c:pt>
                <c:pt idx="892">
                  <c:v>42327</c:v>
                </c:pt>
                <c:pt idx="893">
                  <c:v>42328</c:v>
                </c:pt>
                <c:pt idx="894">
                  <c:v>42332</c:v>
                </c:pt>
                <c:pt idx="895">
                  <c:v>42333</c:v>
                </c:pt>
                <c:pt idx="896">
                  <c:v>42334</c:v>
                </c:pt>
                <c:pt idx="897">
                  <c:v>42335</c:v>
                </c:pt>
                <c:pt idx="898">
                  <c:v>42338</c:v>
                </c:pt>
                <c:pt idx="899">
                  <c:v>42339</c:v>
                </c:pt>
                <c:pt idx="900">
                  <c:v>42340</c:v>
                </c:pt>
                <c:pt idx="901">
                  <c:v>42341</c:v>
                </c:pt>
                <c:pt idx="902">
                  <c:v>42342</c:v>
                </c:pt>
                <c:pt idx="903">
                  <c:v>42345</c:v>
                </c:pt>
                <c:pt idx="904">
                  <c:v>42346</c:v>
                </c:pt>
                <c:pt idx="905">
                  <c:v>42347</c:v>
                </c:pt>
                <c:pt idx="906">
                  <c:v>42348</c:v>
                </c:pt>
                <c:pt idx="907">
                  <c:v>42349</c:v>
                </c:pt>
                <c:pt idx="908">
                  <c:v>42352</c:v>
                </c:pt>
                <c:pt idx="909">
                  <c:v>42353</c:v>
                </c:pt>
                <c:pt idx="910">
                  <c:v>42354</c:v>
                </c:pt>
                <c:pt idx="911">
                  <c:v>42355</c:v>
                </c:pt>
                <c:pt idx="912">
                  <c:v>42356</c:v>
                </c:pt>
                <c:pt idx="913">
                  <c:v>42359</c:v>
                </c:pt>
                <c:pt idx="914">
                  <c:v>42360</c:v>
                </c:pt>
                <c:pt idx="915">
                  <c:v>42362</c:v>
                </c:pt>
                <c:pt idx="916">
                  <c:v>42363</c:v>
                </c:pt>
                <c:pt idx="917">
                  <c:v>42366</c:v>
                </c:pt>
                <c:pt idx="918">
                  <c:v>42367</c:v>
                </c:pt>
                <c:pt idx="919">
                  <c:v>42368</c:v>
                </c:pt>
                <c:pt idx="920">
                  <c:v>42373</c:v>
                </c:pt>
                <c:pt idx="921">
                  <c:v>42374</c:v>
                </c:pt>
                <c:pt idx="922">
                  <c:v>42375</c:v>
                </c:pt>
                <c:pt idx="923">
                  <c:v>42376</c:v>
                </c:pt>
                <c:pt idx="924">
                  <c:v>42377</c:v>
                </c:pt>
                <c:pt idx="925">
                  <c:v>42381</c:v>
                </c:pt>
                <c:pt idx="926">
                  <c:v>42382</c:v>
                </c:pt>
                <c:pt idx="927">
                  <c:v>42383</c:v>
                </c:pt>
                <c:pt idx="928">
                  <c:v>42384</c:v>
                </c:pt>
                <c:pt idx="929">
                  <c:v>42387</c:v>
                </c:pt>
                <c:pt idx="930">
                  <c:v>42388</c:v>
                </c:pt>
                <c:pt idx="931">
                  <c:v>42389</c:v>
                </c:pt>
                <c:pt idx="932">
                  <c:v>42390</c:v>
                </c:pt>
                <c:pt idx="933">
                  <c:v>42391</c:v>
                </c:pt>
                <c:pt idx="934">
                  <c:v>42394</c:v>
                </c:pt>
                <c:pt idx="935">
                  <c:v>42395</c:v>
                </c:pt>
                <c:pt idx="936">
                  <c:v>42396</c:v>
                </c:pt>
                <c:pt idx="937">
                  <c:v>42397</c:v>
                </c:pt>
                <c:pt idx="938">
                  <c:v>42398</c:v>
                </c:pt>
                <c:pt idx="939">
                  <c:v>42401</c:v>
                </c:pt>
                <c:pt idx="940">
                  <c:v>42402</c:v>
                </c:pt>
                <c:pt idx="941">
                  <c:v>42403</c:v>
                </c:pt>
                <c:pt idx="942">
                  <c:v>42404</c:v>
                </c:pt>
                <c:pt idx="943">
                  <c:v>42405</c:v>
                </c:pt>
                <c:pt idx="944">
                  <c:v>42408</c:v>
                </c:pt>
                <c:pt idx="945">
                  <c:v>42409</c:v>
                </c:pt>
                <c:pt idx="946">
                  <c:v>42410</c:v>
                </c:pt>
                <c:pt idx="947">
                  <c:v>42412</c:v>
                </c:pt>
                <c:pt idx="948">
                  <c:v>42415</c:v>
                </c:pt>
                <c:pt idx="949">
                  <c:v>42416</c:v>
                </c:pt>
                <c:pt idx="950">
                  <c:v>42417</c:v>
                </c:pt>
                <c:pt idx="951">
                  <c:v>42418</c:v>
                </c:pt>
                <c:pt idx="952">
                  <c:v>42419</c:v>
                </c:pt>
                <c:pt idx="953">
                  <c:v>42422</c:v>
                </c:pt>
                <c:pt idx="954">
                  <c:v>42423</c:v>
                </c:pt>
                <c:pt idx="955">
                  <c:v>42424</c:v>
                </c:pt>
                <c:pt idx="956">
                  <c:v>42425</c:v>
                </c:pt>
                <c:pt idx="957">
                  <c:v>42426</c:v>
                </c:pt>
                <c:pt idx="958">
                  <c:v>42429</c:v>
                </c:pt>
                <c:pt idx="959">
                  <c:v>42430</c:v>
                </c:pt>
                <c:pt idx="960">
                  <c:v>42431</c:v>
                </c:pt>
                <c:pt idx="961">
                  <c:v>42432</c:v>
                </c:pt>
                <c:pt idx="962">
                  <c:v>42433</c:v>
                </c:pt>
                <c:pt idx="963">
                  <c:v>42436</c:v>
                </c:pt>
                <c:pt idx="964">
                  <c:v>42437</c:v>
                </c:pt>
                <c:pt idx="965">
                  <c:v>42438</c:v>
                </c:pt>
                <c:pt idx="966">
                  <c:v>42439</c:v>
                </c:pt>
                <c:pt idx="967">
                  <c:v>42440</c:v>
                </c:pt>
                <c:pt idx="968">
                  <c:v>42443</c:v>
                </c:pt>
                <c:pt idx="969">
                  <c:v>42444</c:v>
                </c:pt>
                <c:pt idx="970">
                  <c:v>42445</c:v>
                </c:pt>
                <c:pt idx="971">
                  <c:v>42446</c:v>
                </c:pt>
                <c:pt idx="972">
                  <c:v>42447</c:v>
                </c:pt>
                <c:pt idx="973">
                  <c:v>42451</c:v>
                </c:pt>
                <c:pt idx="974">
                  <c:v>42452</c:v>
                </c:pt>
                <c:pt idx="975">
                  <c:v>42453</c:v>
                </c:pt>
                <c:pt idx="976">
                  <c:v>42454</c:v>
                </c:pt>
                <c:pt idx="977">
                  <c:v>42457</c:v>
                </c:pt>
                <c:pt idx="978">
                  <c:v>42458</c:v>
                </c:pt>
                <c:pt idx="979">
                  <c:v>42459</c:v>
                </c:pt>
                <c:pt idx="980">
                  <c:v>42460</c:v>
                </c:pt>
                <c:pt idx="981">
                  <c:v>42461</c:v>
                </c:pt>
                <c:pt idx="982">
                  <c:v>42464</c:v>
                </c:pt>
                <c:pt idx="983">
                  <c:v>42465</c:v>
                </c:pt>
                <c:pt idx="984">
                  <c:v>42466</c:v>
                </c:pt>
                <c:pt idx="985">
                  <c:v>42467</c:v>
                </c:pt>
                <c:pt idx="986">
                  <c:v>42468</c:v>
                </c:pt>
                <c:pt idx="987">
                  <c:v>42471</c:v>
                </c:pt>
                <c:pt idx="988">
                  <c:v>42472</c:v>
                </c:pt>
                <c:pt idx="989">
                  <c:v>42473</c:v>
                </c:pt>
                <c:pt idx="990">
                  <c:v>42474</c:v>
                </c:pt>
                <c:pt idx="991">
                  <c:v>42475</c:v>
                </c:pt>
                <c:pt idx="992">
                  <c:v>42478</c:v>
                </c:pt>
                <c:pt idx="993">
                  <c:v>42479</c:v>
                </c:pt>
                <c:pt idx="994">
                  <c:v>42480</c:v>
                </c:pt>
                <c:pt idx="995">
                  <c:v>42481</c:v>
                </c:pt>
                <c:pt idx="996">
                  <c:v>42482</c:v>
                </c:pt>
                <c:pt idx="997">
                  <c:v>42485</c:v>
                </c:pt>
                <c:pt idx="998">
                  <c:v>42486</c:v>
                </c:pt>
                <c:pt idx="999">
                  <c:v>42487</c:v>
                </c:pt>
                <c:pt idx="1000">
                  <c:v>42488</c:v>
                </c:pt>
                <c:pt idx="1001">
                  <c:v>42492</c:v>
                </c:pt>
                <c:pt idx="1002">
                  <c:v>42496</c:v>
                </c:pt>
                <c:pt idx="1003">
                  <c:v>42499</c:v>
                </c:pt>
                <c:pt idx="1004">
                  <c:v>42500</c:v>
                </c:pt>
                <c:pt idx="1005">
                  <c:v>42501</c:v>
                </c:pt>
                <c:pt idx="1006">
                  <c:v>42502</c:v>
                </c:pt>
                <c:pt idx="1007">
                  <c:v>42503</c:v>
                </c:pt>
                <c:pt idx="1008">
                  <c:v>42506</c:v>
                </c:pt>
                <c:pt idx="1009">
                  <c:v>42507</c:v>
                </c:pt>
                <c:pt idx="1010">
                  <c:v>42508</c:v>
                </c:pt>
                <c:pt idx="1011">
                  <c:v>42509</c:v>
                </c:pt>
                <c:pt idx="1012">
                  <c:v>42510</c:v>
                </c:pt>
                <c:pt idx="1013">
                  <c:v>42513</c:v>
                </c:pt>
                <c:pt idx="1014">
                  <c:v>42514</c:v>
                </c:pt>
                <c:pt idx="1015">
                  <c:v>42515</c:v>
                </c:pt>
                <c:pt idx="1016">
                  <c:v>42516</c:v>
                </c:pt>
                <c:pt idx="1017">
                  <c:v>42517</c:v>
                </c:pt>
                <c:pt idx="1018">
                  <c:v>42520</c:v>
                </c:pt>
                <c:pt idx="1019">
                  <c:v>42521</c:v>
                </c:pt>
                <c:pt idx="1020">
                  <c:v>42522</c:v>
                </c:pt>
                <c:pt idx="1021">
                  <c:v>42523</c:v>
                </c:pt>
                <c:pt idx="1022">
                  <c:v>42524</c:v>
                </c:pt>
                <c:pt idx="1023">
                  <c:v>42527</c:v>
                </c:pt>
                <c:pt idx="1024">
                  <c:v>42528</c:v>
                </c:pt>
                <c:pt idx="1025">
                  <c:v>42529</c:v>
                </c:pt>
                <c:pt idx="1026">
                  <c:v>42530</c:v>
                </c:pt>
                <c:pt idx="1027">
                  <c:v>42531</c:v>
                </c:pt>
                <c:pt idx="1028">
                  <c:v>42534</c:v>
                </c:pt>
                <c:pt idx="1029">
                  <c:v>42535</c:v>
                </c:pt>
                <c:pt idx="1030">
                  <c:v>42536</c:v>
                </c:pt>
                <c:pt idx="1031">
                  <c:v>42537</c:v>
                </c:pt>
                <c:pt idx="1032">
                  <c:v>42538</c:v>
                </c:pt>
                <c:pt idx="1033">
                  <c:v>42541</c:v>
                </c:pt>
                <c:pt idx="1034">
                  <c:v>42542</c:v>
                </c:pt>
                <c:pt idx="1035">
                  <c:v>42543</c:v>
                </c:pt>
                <c:pt idx="1036">
                  <c:v>42544</c:v>
                </c:pt>
                <c:pt idx="1037">
                  <c:v>42545</c:v>
                </c:pt>
                <c:pt idx="1038">
                  <c:v>42548</c:v>
                </c:pt>
                <c:pt idx="1039">
                  <c:v>42549</c:v>
                </c:pt>
                <c:pt idx="1040">
                  <c:v>42550</c:v>
                </c:pt>
                <c:pt idx="1041">
                  <c:v>42551</c:v>
                </c:pt>
                <c:pt idx="1042">
                  <c:v>42552</c:v>
                </c:pt>
                <c:pt idx="1043">
                  <c:v>42555</c:v>
                </c:pt>
                <c:pt idx="1044">
                  <c:v>42556</c:v>
                </c:pt>
                <c:pt idx="1045">
                  <c:v>42557</c:v>
                </c:pt>
                <c:pt idx="1046">
                  <c:v>42558</c:v>
                </c:pt>
                <c:pt idx="1047">
                  <c:v>42559</c:v>
                </c:pt>
                <c:pt idx="1048">
                  <c:v>42562</c:v>
                </c:pt>
                <c:pt idx="1049">
                  <c:v>42563</c:v>
                </c:pt>
                <c:pt idx="1050">
                  <c:v>42564</c:v>
                </c:pt>
                <c:pt idx="1051">
                  <c:v>42565</c:v>
                </c:pt>
                <c:pt idx="1052">
                  <c:v>42566</c:v>
                </c:pt>
                <c:pt idx="1053">
                  <c:v>42570</c:v>
                </c:pt>
                <c:pt idx="1054">
                  <c:v>42571</c:v>
                </c:pt>
                <c:pt idx="1055">
                  <c:v>42572</c:v>
                </c:pt>
                <c:pt idx="1056">
                  <c:v>42573</c:v>
                </c:pt>
                <c:pt idx="1057">
                  <c:v>42576</c:v>
                </c:pt>
                <c:pt idx="1058">
                  <c:v>42577</c:v>
                </c:pt>
                <c:pt idx="1059">
                  <c:v>42578</c:v>
                </c:pt>
                <c:pt idx="1060">
                  <c:v>42579</c:v>
                </c:pt>
                <c:pt idx="1061">
                  <c:v>42580</c:v>
                </c:pt>
                <c:pt idx="1062">
                  <c:v>42583</c:v>
                </c:pt>
                <c:pt idx="1063">
                  <c:v>42584</c:v>
                </c:pt>
                <c:pt idx="1064">
                  <c:v>42585</c:v>
                </c:pt>
                <c:pt idx="1065">
                  <c:v>42586</c:v>
                </c:pt>
                <c:pt idx="1066">
                  <c:v>42587</c:v>
                </c:pt>
                <c:pt idx="1067">
                  <c:v>42590</c:v>
                </c:pt>
                <c:pt idx="1068">
                  <c:v>42591</c:v>
                </c:pt>
                <c:pt idx="1069">
                  <c:v>42592</c:v>
                </c:pt>
                <c:pt idx="1070">
                  <c:v>42594</c:v>
                </c:pt>
                <c:pt idx="1071">
                  <c:v>42597</c:v>
                </c:pt>
                <c:pt idx="1072">
                  <c:v>42598</c:v>
                </c:pt>
                <c:pt idx="1073">
                  <c:v>42599</c:v>
                </c:pt>
                <c:pt idx="1074">
                  <c:v>42600</c:v>
                </c:pt>
                <c:pt idx="1075">
                  <c:v>42601</c:v>
                </c:pt>
                <c:pt idx="1076">
                  <c:v>42604</c:v>
                </c:pt>
                <c:pt idx="1077">
                  <c:v>42605</c:v>
                </c:pt>
                <c:pt idx="1078">
                  <c:v>42606</c:v>
                </c:pt>
                <c:pt idx="1079">
                  <c:v>42607</c:v>
                </c:pt>
                <c:pt idx="1080">
                  <c:v>42608</c:v>
                </c:pt>
                <c:pt idx="1081">
                  <c:v>42611</c:v>
                </c:pt>
                <c:pt idx="1082">
                  <c:v>42612</c:v>
                </c:pt>
                <c:pt idx="1083">
                  <c:v>42613</c:v>
                </c:pt>
                <c:pt idx="1084">
                  <c:v>42614</c:v>
                </c:pt>
                <c:pt idx="1085">
                  <c:v>42615</c:v>
                </c:pt>
                <c:pt idx="1086">
                  <c:v>42618</c:v>
                </c:pt>
                <c:pt idx="1087">
                  <c:v>42619</c:v>
                </c:pt>
                <c:pt idx="1088">
                  <c:v>42620</c:v>
                </c:pt>
                <c:pt idx="1089">
                  <c:v>42621</c:v>
                </c:pt>
                <c:pt idx="1090">
                  <c:v>42622</c:v>
                </c:pt>
                <c:pt idx="1091">
                  <c:v>42625</c:v>
                </c:pt>
                <c:pt idx="1092">
                  <c:v>42626</c:v>
                </c:pt>
                <c:pt idx="1093">
                  <c:v>42627</c:v>
                </c:pt>
                <c:pt idx="1094">
                  <c:v>42628</c:v>
                </c:pt>
                <c:pt idx="1095">
                  <c:v>42629</c:v>
                </c:pt>
                <c:pt idx="1096">
                  <c:v>42633</c:v>
                </c:pt>
                <c:pt idx="1097">
                  <c:v>42634</c:v>
                </c:pt>
                <c:pt idx="1098">
                  <c:v>42636</c:v>
                </c:pt>
                <c:pt idx="1099">
                  <c:v>42639</c:v>
                </c:pt>
                <c:pt idx="1100">
                  <c:v>42640</c:v>
                </c:pt>
                <c:pt idx="1101">
                  <c:v>42641</c:v>
                </c:pt>
                <c:pt idx="1102">
                  <c:v>42642</c:v>
                </c:pt>
                <c:pt idx="1103">
                  <c:v>42643</c:v>
                </c:pt>
                <c:pt idx="1104">
                  <c:v>42646</c:v>
                </c:pt>
                <c:pt idx="1105">
                  <c:v>42647</c:v>
                </c:pt>
                <c:pt idx="1106">
                  <c:v>42648</c:v>
                </c:pt>
                <c:pt idx="1107">
                  <c:v>42649</c:v>
                </c:pt>
                <c:pt idx="1108">
                  <c:v>42650</c:v>
                </c:pt>
                <c:pt idx="1109">
                  <c:v>42654</c:v>
                </c:pt>
                <c:pt idx="1110">
                  <c:v>42655</c:v>
                </c:pt>
                <c:pt idx="1111">
                  <c:v>42656</c:v>
                </c:pt>
                <c:pt idx="1112">
                  <c:v>42657</c:v>
                </c:pt>
                <c:pt idx="1113">
                  <c:v>42660</c:v>
                </c:pt>
                <c:pt idx="1114">
                  <c:v>42661</c:v>
                </c:pt>
                <c:pt idx="1115">
                  <c:v>42662</c:v>
                </c:pt>
                <c:pt idx="1116">
                  <c:v>42663</c:v>
                </c:pt>
                <c:pt idx="1117">
                  <c:v>42664</c:v>
                </c:pt>
                <c:pt idx="1118">
                  <c:v>42667</c:v>
                </c:pt>
                <c:pt idx="1119">
                  <c:v>42668</c:v>
                </c:pt>
                <c:pt idx="1120">
                  <c:v>42669</c:v>
                </c:pt>
                <c:pt idx="1121">
                  <c:v>42670</c:v>
                </c:pt>
                <c:pt idx="1122">
                  <c:v>42671</c:v>
                </c:pt>
                <c:pt idx="1123">
                  <c:v>42674</c:v>
                </c:pt>
                <c:pt idx="1124">
                  <c:v>42675</c:v>
                </c:pt>
                <c:pt idx="1125">
                  <c:v>42676</c:v>
                </c:pt>
                <c:pt idx="1126">
                  <c:v>42678</c:v>
                </c:pt>
                <c:pt idx="1127">
                  <c:v>42681</c:v>
                </c:pt>
                <c:pt idx="1128">
                  <c:v>42682</c:v>
                </c:pt>
                <c:pt idx="1129">
                  <c:v>42683</c:v>
                </c:pt>
                <c:pt idx="1130">
                  <c:v>42684</c:v>
                </c:pt>
                <c:pt idx="1131">
                  <c:v>42685</c:v>
                </c:pt>
                <c:pt idx="1132">
                  <c:v>42688</c:v>
                </c:pt>
                <c:pt idx="1133">
                  <c:v>42689</c:v>
                </c:pt>
                <c:pt idx="1134">
                  <c:v>42690</c:v>
                </c:pt>
                <c:pt idx="1135">
                  <c:v>42691</c:v>
                </c:pt>
                <c:pt idx="1136">
                  <c:v>42692</c:v>
                </c:pt>
                <c:pt idx="1137">
                  <c:v>42695</c:v>
                </c:pt>
                <c:pt idx="1138">
                  <c:v>42696</c:v>
                </c:pt>
                <c:pt idx="1139">
                  <c:v>42698</c:v>
                </c:pt>
                <c:pt idx="1140">
                  <c:v>42699</c:v>
                </c:pt>
                <c:pt idx="1141">
                  <c:v>42702</c:v>
                </c:pt>
                <c:pt idx="1142">
                  <c:v>42703</c:v>
                </c:pt>
                <c:pt idx="1143">
                  <c:v>42704</c:v>
                </c:pt>
                <c:pt idx="1144">
                  <c:v>42705</c:v>
                </c:pt>
                <c:pt idx="1145">
                  <c:v>42706</c:v>
                </c:pt>
                <c:pt idx="1146">
                  <c:v>42709</c:v>
                </c:pt>
                <c:pt idx="1147">
                  <c:v>42710</c:v>
                </c:pt>
                <c:pt idx="1148">
                  <c:v>42711</c:v>
                </c:pt>
                <c:pt idx="1149">
                  <c:v>42712</c:v>
                </c:pt>
                <c:pt idx="1150">
                  <c:v>42713</c:v>
                </c:pt>
                <c:pt idx="1151">
                  <c:v>42716</c:v>
                </c:pt>
                <c:pt idx="1152">
                  <c:v>42717</c:v>
                </c:pt>
                <c:pt idx="1153">
                  <c:v>42718</c:v>
                </c:pt>
                <c:pt idx="1154">
                  <c:v>42719</c:v>
                </c:pt>
                <c:pt idx="1155">
                  <c:v>42720</c:v>
                </c:pt>
                <c:pt idx="1156">
                  <c:v>42723</c:v>
                </c:pt>
                <c:pt idx="1157">
                  <c:v>42724</c:v>
                </c:pt>
                <c:pt idx="1158">
                  <c:v>42725</c:v>
                </c:pt>
                <c:pt idx="1159">
                  <c:v>42726</c:v>
                </c:pt>
                <c:pt idx="1160">
                  <c:v>42730</c:v>
                </c:pt>
                <c:pt idx="1161">
                  <c:v>42731</c:v>
                </c:pt>
                <c:pt idx="1162">
                  <c:v>42732</c:v>
                </c:pt>
                <c:pt idx="1163">
                  <c:v>42733</c:v>
                </c:pt>
                <c:pt idx="1164">
                  <c:v>42734</c:v>
                </c:pt>
                <c:pt idx="1165" formatCode="yyyy/m/d;@">
                  <c:v>42739</c:v>
                </c:pt>
                <c:pt idx="1166" formatCode="yyyy/m/d;@">
                  <c:v>42740</c:v>
                </c:pt>
                <c:pt idx="1167" formatCode="yyyy/m/d;@">
                  <c:v>42741</c:v>
                </c:pt>
                <c:pt idx="1168" formatCode="yyyy/m/d;@">
                  <c:v>42745</c:v>
                </c:pt>
                <c:pt idx="1169" formatCode="yyyy/m/d;@">
                  <c:v>42746</c:v>
                </c:pt>
                <c:pt idx="1170" formatCode="yyyy/m/d;@">
                  <c:v>42747</c:v>
                </c:pt>
                <c:pt idx="1171" formatCode="yyyy/m/d;@">
                  <c:v>42748</c:v>
                </c:pt>
                <c:pt idx="1172" formatCode="yyyy/m/d;@">
                  <c:v>42751</c:v>
                </c:pt>
                <c:pt idx="1173" formatCode="yyyy/m/d;@">
                  <c:v>42752</c:v>
                </c:pt>
                <c:pt idx="1174" formatCode="yyyy/m/d;@">
                  <c:v>42753</c:v>
                </c:pt>
                <c:pt idx="1175" formatCode="yyyy/m/d;@">
                  <c:v>42754</c:v>
                </c:pt>
                <c:pt idx="1176" formatCode="yyyy/m/d;@">
                  <c:v>42755</c:v>
                </c:pt>
                <c:pt idx="1177" formatCode="yyyy/m/d;@">
                  <c:v>42758</c:v>
                </c:pt>
                <c:pt idx="1178" formatCode="yyyy/m/d;@">
                  <c:v>42759</c:v>
                </c:pt>
                <c:pt idx="1179" formatCode="yyyy/m/d;@">
                  <c:v>42760</c:v>
                </c:pt>
                <c:pt idx="1180" formatCode="yyyy/m/d;@">
                  <c:v>42761</c:v>
                </c:pt>
                <c:pt idx="1181" formatCode="yyyy/m/d;@">
                  <c:v>42762</c:v>
                </c:pt>
                <c:pt idx="1182" formatCode="yyyy/m/d;@">
                  <c:v>42765</c:v>
                </c:pt>
                <c:pt idx="1183" formatCode="yyyy/m/d;@">
                  <c:v>42766</c:v>
                </c:pt>
                <c:pt idx="1184" formatCode="yyyy/m/d;@">
                  <c:v>42767</c:v>
                </c:pt>
                <c:pt idx="1185" formatCode="yyyy/m/d;@">
                  <c:v>42768</c:v>
                </c:pt>
                <c:pt idx="1186" formatCode="yyyy/m/d;@">
                  <c:v>42769</c:v>
                </c:pt>
                <c:pt idx="1187" formatCode="yyyy/m/d;@">
                  <c:v>42772</c:v>
                </c:pt>
                <c:pt idx="1188" formatCode="yyyy/m/d;@">
                  <c:v>42773</c:v>
                </c:pt>
                <c:pt idx="1189" formatCode="yyyy/m/d;@">
                  <c:v>42774</c:v>
                </c:pt>
                <c:pt idx="1190" formatCode="yyyy/m/d;@">
                  <c:v>42775</c:v>
                </c:pt>
                <c:pt idx="1191" formatCode="yyyy/m/d;@">
                  <c:v>42776</c:v>
                </c:pt>
                <c:pt idx="1192" formatCode="yyyy/m/d;@">
                  <c:v>42779</c:v>
                </c:pt>
                <c:pt idx="1193" formatCode="yyyy/m/d;@">
                  <c:v>42780</c:v>
                </c:pt>
                <c:pt idx="1194" formatCode="yyyy/m/d;@">
                  <c:v>42781</c:v>
                </c:pt>
                <c:pt idx="1195" formatCode="yyyy/m/d;@">
                  <c:v>42782</c:v>
                </c:pt>
                <c:pt idx="1196" formatCode="yyyy/m/d;@">
                  <c:v>42783</c:v>
                </c:pt>
                <c:pt idx="1197" formatCode="yyyy/m/d;@">
                  <c:v>42786</c:v>
                </c:pt>
                <c:pt idx="1198" formatCode="yyyy/m/d;@">
                  <c:v>42787</c:v>
                </c:pt>
                <c:pt idx="1199" formatCode="yyyy/m/d;@">
                  <c:v>42788</c:v>
                </c:pt>
                <c:pt idx="1200" formatCode="yyyy/m/d;@">
                  <c:v>42789</c:v>
                </c:pt>
                <c:pt idx="1201" formatCode="yyyy/m/d;@">
                  <c:v>42790</c:v>
                </c:pt>
                <c:pt idx="1202" formatCode="yyyy/m/d;@">
                  <c:v>42793</c:v>
                </c:pt>
                <c:pt idx="1203" formatCode="yyyy/m/d;@">
                  <c:v>42794</c:v>
                </c:pt>
                <c:pt idx="1204" formatCode="yyyy/m/d;@">
                  <c:v>42795</c:v>
                </c:pt>
                <c:pt idx="1205" formatCode="yyyy/m/d;@">
                  <c:v>42796</c:v>
                </c:pt>
                <c:pt idx="1206" formatCode="yyyy/m/d;@">
                  <c:v>42797</c:v>
                </c:pt>
                <c:pt idx="1207" formatCode="yyyy/m/d;@">
                  <c:v>42800</c:v>
                </c:pt>
                <c:pt idx="1208" formatCode="yyyy/m/d;@">
                  <c:v>42801</c:v>
                </c:pt>
                <c:pt idx="1209" formatCode="yyyy/m/d;@">
                  <c:v>42802</c:v>
                </c:pt>
                <c:pt idx="1210" formatCode="yyyy/m/d;@">
                  <c:v>42803</c:v>
                </c:pt>
                <c:pt idx="1211" formatCode="yyyy/m/d;@">
                  <c:v>42804</c:v>
                </c:pt>
                <c:pt idx="1212" formatCode="yyyy/m/d;@">
                  <c:v>42807</c:v>
                </c:pt>
                <c:pt idx="1213" formatCode="yyyy/m/d;@">
                  <c:v>42808</c:v>
                </c:pt>
                <c:pt idx="1214" formatCode="yyyy/m/d;@">
                  <c:v>42809</c:v>
                </c:pt>
                <c:pt idx="1215" formatCode="yyyy/m/d;@">
                  <c:v>42810</c:v>
                </c:pt>
                <c:pt idx="1216" formatCode="yyyy/m/d;@">
                  <c:v>42811</c:v>
                </c:pt>
                <c:pt idx="1217" formatCode="yyyy/m/d;@">
                  <c:v>42815</c:v>
                </c:pt>
                <c:pt idx="1218" formatCode="yyyy/m/d;@">
                  <c:v>42816</c:v>
                </c:pt>
                <c:pt idx="1219" formatCode="yyyy/m/d;@">
                  <c:v>42817</c:v>
                </c:pt>
                <c:pt idx="1220" formatCode="yyyy/m/d;@">
                  <c:v>42818</c:v>
                </c:pt>
                <c:pt idx="1221" formatCode="yyyy/m/d;@">
                  <c:v>42821</c:v>
                </c:pt>
                <c:pt idx="1222" formatCode="yyyy/m/d;@">
                  <c:v>42822</c:v>
                </c:pt>
                <c:pt idx="1223" formatCode="yyyy/m/d;@">
                  <c:v>42823</c:v>
                </c:pt>
                <c:pt idx="1224" formatCode="yyyy/m/d;@">
                  <c:v>42824</c:v>
                </c:pt>
                <c:pt idx="1225" formatCode="yyyy/m/d;@">
                  <c:v>42825</c:v>
                </c:pt>
                <c:pt idx="1226" formatCode="yyyy/m/d;@">
                  <c:v>42828</c:v>
                </c:pt>
              </c:numCache>
            </c:numRef>
          </c:cat>
          <c:val>
            <c:numRef>
              <c:f>完成形!$G$2:$G$1228</c:f>
              <c:numCache>
                <c:formatCode>0</c:formatCode>
                <c:ptCount val="1227"/>
                <c:pt idx="0">
                  <c:v>10000</c:v>
                </c:pt>
                <c:pt idx="1">
                  <c:v>9940.7306645938588</c:v>
                </c:pt>
                <c:pt idx="2">
                  <c:v>9713.3696074621057</c:v>
                </c:pt>
                <c:pt idx="3">
                  <c:v>9661.8732996502131</c:v>
                </c:pt>
                <c:pt idx="4">
                  <c:v>9583.1713952584523</c:v>
                </c:pt>
                <c:pt idx="5">
                  <c:v>9442.2852701127085</c:v>
                </c:pt>
                <c:pt idx="6">
                  <c:v>9434.5122425184618</c:v>
                </c:pt>
                <c:pt idx="7">
                  <c:v>9355.810338126701</c:v>
                </c:pt>
                <c:pt idx="8">
                  <c:v>9420.9094442285277</c:v>
                </c:pt>
                <c:pt idx="9">
                  <c:v>9532.6467158958421</c:v>
                </c:pt>
                <c:pt idx="10">
                  <c:v>9367.469879518072</c:v>
                </c:pt>
                <c:pt idx="11">
                  <c:v>9360.6684803731059</c:v>
                </c:pt>
                <c:pt idx="12">
                  <c:v>9561.7955693742715</c:v>
                </c:pt>
                <c:pt idx="13">
                  <c:v>9485.036921881072</c:v>
                </c:pt>
                <c:pt idx="14">
                  <c:v>9456.8596968519232</c:v>
                </c:pt>
                <c:pt idx="15">
                  <c:v>9438.3987563155843</c:v>
                </c:pt>
                <c:pt idx="16">
                  <c:v>9365.5266226195108</c:v>
                </c:pt>
                <c:pt idx="17">
                  <c:v>9454.916439953362</c:v>
                </c:pt>
                <c:pt idx="18">
                  <c:v>9456.8596968519232</c:v>
                </c:pt>
                <c:pt idx="19">
                  <c:v>9417.9945588806841</c:v>
                </c:pt>
                <c:pt idx="20">
                  <c:v>9250.8744656043527</c:v>
                </c:pt>
                <c:pt idx="21">
                  <c:v>9280.0233190827821</c:v>
                </c:pt>
                <c:pt idx="22">
                  <c:v>9020.5985231247578</c:v>
                </c:pt>
                <c:pt idx="23">
                  <c:v>9082.7827438787408</c:v>
                </c:pt>
                <c:pt idx="24">
                  <c:v>8947.7263894286825</c:v>
                </c:pt>
                <c:pt idx="25">
                  <c:v>8914.6910221531289</c:v>
                </c:pt>
                <c:pt idx="26">
                  <c:v>8857.3649436455507</c:v>
                </c:pt>
                <c:pt idx="27">
                  <c:v>8877.7691410804509</c:v>
                </c:pt>
                <c:pt idx="28">
                  <c:v>8805.8686358336581</c:v>
                </c:pt>
                <c:pt idx="29">
                  <c:v>8704.8192771084341</c:v>
                </c:pt>
                <c:pt idx="30">
                  <c:v>8779.6346677030706</c:v>
                </c:pt>
                <c:pt idx="31">
                  <c:v>8517.2949863972026</c:v>
                </c:pt>
                <c:pt idx="32">
                  <c:v>8539.642440730664</c:v>
                </c:pt>
                <c:pt idx="33">
                  <c:v>8634.8620287602025</c:v>
                </c:pt>
                <c:pt idx="34">
                  <c:v>8463.8554216867469</c:v>
                </c:pt>
                <c:pt idx="35">
                  <c:v>8471.6284492809955</c:v>
                </c:pt>
                <c:pt idx="36">
                  <c:v>8488.1461329187714</c:v>
                </c:pt>
                <c:pt idx="37">
                  <c:v>8500.7773027594249</c:v>
                </c:pt>
                <c:pt idx="38">
                  <c:v>8562.9615235134079</c:v>
                </c:pt>
                <c:pt idx="39">
                  <c:v>8538.6708122813834</c:v>
                </c:pt>
                <c:pt idx="40">
                  <c:v>8450.2526233968129</c:v>
                </c:pt>
                <c:pt idx="41">
                  <c:v>8348.2316362223082</c:v>
                </c:pt>
                <c:pt idx="42">
                  <c:v>8204.4306257287208</c:v>
                </c:pt>
                <c:pt idx="43">
                  <c:v>8292.8488146132913</c:v>
                </c:pt>
                <c:pt idx="44">
                  <c:v>8440.5363389040031</c:v>
                </c:pt>
                <c:pt idx="45">
                  <c:v>8545.4722114263514</c:v>
                </c:pt>
                <c:pt idx="46">
                  <c:v>8365.7209483093666</c:v>
                </c:pt>
                <c:pt idx="47">
                  <c:v>8529.9261562378542</c:v>
                </c:pt>
                <c:pt idx="48">
                  <c:v>8442.4795958025643</c:v>
                </c:pt>
                <c:pt idx="49">
                  <c:v>8493.0042751651763</c:v>
                </c:pt>
                <c:pt idx="50">
                  <c:v>8474.5433346288373</c:v>
                </c:pt>
                <c:pt idx="51">
                  <c:v>8474.5433346288373</c:v>
                </c:pt>
                <c:pt idx="52">
                  <c:v>8624.1741158181103</c:v>
                </c:pt>
                <c:pt idx="53">
                  <c:v>8560.046638165566</c:v>
                </c:pt>
                <c:pt idx="54">
                  <c:v>8655.2662261951027</c:v>
                </c:pt>
                <c:pt idx="55">
                  <c:v>8727.1667314418974</c:v>
                </c:pt>
                <c:pt idx="56">
                  <c:v>8698.9895064127486</c:v>
                </c:pt>
                <c:pt idx="57">
                  <c:v>8636.8052856587638</c:v>
                </c:pt>
                <c:pt idx="58">
                  <c:v>8568.7912942090952</c:v>
                </c:pt>
                <c:pt idx="59">
                  <c:v>8641.6634279051686</c:v>
                </c:pt>
                <c:pt idx="60">
                  <c:v>8784.4928099494755</c:v>
                </c:pt>
                <c:pt idx="61">
                  <c:v>8914.6910221531289</c:v>
                </c:pt>
                <c:pt idx="62">
                  <c:v>8912.7477652545658</c:v>
                </c:pt>
                <c:pt idx="63">
                  <c:v>8974.9319860085507</c:v>
                </c:pt>
                <c:pt idx="64">
                  <c:v>9010.882238631948</c:v>
                </c:pt>
                <c:pt idx="65">
                  <c:v>8987.5631558492041</c:v>
                </c:pt>
                <c:pt idx="66">
                  <c:v>8928.2938204430629</c:v>
                </c:pt>
                <c:pt idx="67">
                  <c:v>8805.8686358336581</c:v>
                </c:pt>
                <c:pt idx="68">
                  <c:v>8767.0034978624171</c:v>
                </c:pt>
                <c:pt idx="69">
                  <c:v>8759.2304702681686</c:v>
                </c:pt>
                <c:pt idx="70">
                  <c:v>8630.0038865137976</c:v>
                </c:pt>
                <c:pt idx="71">
                  <c:v>8632.9187718616395</c:v>
                </c:pt>
                <c:pt idx="72">
                  <c:v>8664.0108822386319</c:v>
                </c:pt>
                <c:pt idx="73">
                  <c:v>8635.8336572094831</c:v>
                </c:pt>
                <c:pt idx="74">
                  <c:v>8703.8476486591535</c:v>
                </c:pt>
                <c:pt idx="75">
                  <c:v>8579.4792071511856</c:v>
                </c:pt>
                <c:pt idx="76">
                  <c:v>8420.1321414691029</c:v>
                </c:pt>
                <c:pt idx="77">
                  <c:v>8399.7279440342008</c:v>
                </c:pt>
                <c:pt idx="78">
                  <c:v>8278.2743878740766</c:v>
                </c:pt>
                <c:pt idx="79">
                  <c:v>8355.0330353672762</c:v>
                </c:pt>
                <c:pt idx="80">
                  <c:v>8477.458219976681</c:v>
                </c:pt>
                <c:pt idx="81">
                  <c:v>8545.4722114263514</c:v>
                </c:pt>
                <c:pt idx="82">
                  <c:v>8603.7699183832101</c:v>
                </c:pt>
                <c:pt idx="83">
                  <c:v>8550.3303536727562</c:v>
                </c:pt>
                <c:pt idx="84">
                  <c:v>8561.9898950641273</c:v>
                </c:pt>
                <c:pt idx="85">
                  <c:v>8464.8270501360275</c:v>
                </c:pt>
                <c:pt idx="86">
                  <c:v>8634.8620287602025</c:v>
                </c:pt>
                <c:pt idx="87">
                  <c:v>8711.6206762534002</c:v>
                </c:pt>
                <c:pt idx="88">
                  <c:v>8788.3793237465998</c:v>
                </c:pt>
                <c:pt idx="89">
                  <c:v>8882.6272833268558</c:v>
                </c:pt>
                <c:pt idx="90">
                  <c:v>8797.1239797901289</c:v>
                </c:pt>
                <c:pt idx="91">
                  <c:v>8791.2942090944416</c:v>
                </c:pt>
                <c:pt idx="92">
                  <c:v>8835.0174893120875</c:v>
                </c:pt>
                <c:pt idx="93">
                  <c:v>8829.187718616402</c:v>
                </c:pt>
                <c:pt idx="94">
                  <c:v>8995.3361834434509</c:v>
                </c:pt>
                <c:pt idx="95">
                  <c:v>9065.2934317916825</c:v>
                </c:pt>
                <c:pt idx="96">
                  <c:v>9074.0380878352116</c:v>
                </c:pt>
                <c:pt idx="97">
                  <c:v>9059.4636610959969</c:v>
                </c:pt>
                <c:pt idx="98">
                  <c:v>9033.2296929654094</c:v>
                </c:pt>
                <c:pt idx="99">
                  <c:v>9078.8962300816165</c:v>
                </c:pt>
                <c:pt idx="100">
                  <c:v>8972.9887291099876</c:v>
                </c:pt>
                <c:pt idx="101">
                  <c:v>8987.5631558492041</c:v>
                </c:pt>
                <c:pt idx="102">
                  <c:v>8936.0668480373097</c:v>
                </c:pt>
                <c:pt idx="103">
                  <c:v>8979.7901282549556</c:v>
                </c:pt>
                <c:pt idx="104">
                  <c:v>8893.3151962689462</c:v>
                </c:pt>
                <c:pt idx="105">
                  <c:v>8750.4858142246412</c:v>
                </c:pt>
                <c:pt idx="106">
                  <c:v>8696.0746210649049</c:v>
                </c:pt>
                <c:pt idx="107">
                  <c:v>8688.3015934706564</c:v>
                </c:pt>
                <c:pt idx="108">
                  <c:v>8593.0820054411197</c:v>
                </c:pt>
                <c:pt idx="109">
                  <c:v>8593.0820054411197</c:v>
                </c:pt>
                <c:pt idx="110">
                  <c:v>8783.5211815001949</c:v>
                </c:pt>
                <c:pt idx="111">
                  <c:v>8778.66303925379</c:v>
                </c:pt>
                <c:pt idx="112">
                  <c:v>8718.4220753983682</c:v>
                </c:pt>
                <c:pt idx="113">
                  <c:v>8869.0244850369218</c:v>
                </c:pt>
                <c:pt idx="114">
                  <c:v>8903.031480761756</c:v>
                </c:pt>
                <c:pt idx="115">
                  <c:v>9066.2650602409631</c:v>
                </c:pt>
                <c:pt idx="116">
                  <c:v>9030.3148076175676</c:v>
                </c:pt>
                <c:pt idx="117">
                  <c:v>9138.1655654877577</c:v>
                </c:pt>
                <c:pt idx="118">
                  <c:v>8994.3645549941702</c:v>
                </c:pt>
                <c:pt idx="119">
                  <c:v>9017.6836377769141</c:v>
                </c:pt>
                <c:pt idx="120">
                  <c:v>8974.9319860085507</c:v>
                </c:pt>
                <c:pt idx="121">
                  <c:v>8997.2794403420139</c:v>
                </c:pt>
                <c:pt idx="122">
                  <c:v>8889.428682471822</c:v>
                </c:pt>
                <c:pt idx="123">
                  <c:v>8931.2087057909048</c:v>
                </c:pt>
                <c:pt idx="124">
                  <c:v>8852.5068013991458</c:v>
                </c:pt>
                <c:pt idx="125">
                  <c:v>8776.7197823552269</c:v>
                </c:pt>
                <c:pt idx="126">
                  <c:v>8767.9751263116977</c:v>
                </c:pt>
                <c:pt idx="127">
                  <c:v>8727.1667314418974</c:v>
                </c:pt>
                <c:pt idx="128">
                  <c:v>8805.8686358336581</c:v>
                </c:pt>
                <c:pt idx="129">
                  <c:v>8843.7621453556167</c:v>
                </c:pt>
                <c:pt idx="130">
                  <c:v>8750.4858142246412</c:v>
                </c:pt>
                <c:pt idx="131">
                  <c:v>8576.564321803342</c:v>
                </c:pt>
                <c:pt idx="132">
                  <c:v>8527.0112708900124</c:v>
                </c:pt>
                <c:pt idx="133">
                  <c:v>8516.3233579479202</c:v>
                </c:pt>
                <c:pt idx="134">
                  <c:v>8558.103381267003</c:v>
                </c:pt>
                <c:pt idx="135">
                  <c:v>8682.4718227749709</c:v>
                </c:pt>
                <c:pt idx="136">
                  <c:v>8786.4360668480367</c:v>
                </c:pt>
                <c:pt idx="137">
                  <c:v>8961.3291877186166</c:v>
                </c:pt>
                <c:pt idx="138">
                  <c:v>8981.7333851535168</c:v>
                </c:pt>
                <c:pt idx="139">
                  <c:v>8988.5347842984847</c:v>
                </c:pt>
                <c:pt idx="140">
                  <c:v>8992.421298095609</c:v>
                </c:pt>
                <c:pt idx="141">
                  <c:v>8932.1803342401872</c:v>
                </c:pt>
                <c:pt idx="142">
                  <c:v>9032.2580645161288</c:v>
                </c:pt>
                <c:pt idx="143">
                  <c:v>8909.832879906724</c:v>
                </c:pt>
                <c:pt idx="144">
                  <c:v>8905.9463661095997</c:v>
                </c:pt>
                <c:pt idx="145">
                  <c:v>8819.4714341235904</c:v>
                </c:pt>
                <c:pt idx="146">
                  <c:v>8905.9463661095997</c:v>
                </c:pt>
                <c:pt idx="147">
                  <c:v>8923.435678196658</c:v>
                </c:pt>
                <c:pt idx="148">
                  <c:v>9027.3999222697239</c:v>
                </c:pt>
                <c:pt idx="149">
                  <c:v>8983.6766420520798</c:v>
                </c:pt>
                <c:pt idx="150">
                  <c:v>8950.6412747765262</c:v>
                </c:pt>
                <c:pt idx="151">
                  <c:v>8948.6980178779631</c:v>
                </c:pt>
                <c:pt idx="152">
                  <c:v>8813.6416634279049</c:v>
                </c:pt>
                <c:pt idx="153">
                  <c:v>8734.9397590361441</c:v>
                </c:pt>
                <c:pt idx="154">
                  <c:v>8653.3229692965415</c:v>
                </c:pt>
                <c:pt idx="155">
                  <c:v>8636.8052856587638</c:v>
                </c:pt>
                <c:pt idx="156">
                  <c:v>8640.691799455888</c:v>
                </c:pt>
                <c:pt idx="157">
                  <c:v>8804.8970073843757</c:v>
                </c:pt>
                <c:pt idx="158">
                  <c:v>8999.2226972405751</c:v>
                </c:pt>
                <c:pt idx="159">
                  <c:v>9126.5060240963849</c:v>
                </c:pt>
                <c:pt idx="160">
                  <c:v>9117.7613680528557</c:v>
                </c:pt>
                <c:pt idx="161">
                  <c:v>9195.4916439953358</c:v>
                </c:pt>
                <c:pt idx="162">
                  <c:v>9340.2642829382039</c:v>
                </c:pt>
                <c:pt idx="163">
                  <c:v>9361.6401088223865</c:v>
                </c:pt>
                <c:pt idx="164">
                  <c:v>9396.6187329965014</c:v>
                </c:pt>
                <c:pt idx="165">
                  <c:v>9282.9382044306258</c:v>
                </c:pt>
                <c:pt idx="166">
                  <c:v>9374.27127866304</c:v>
                </c:pt>
                <c:pt idx="167">
                  <c:v>9419.9378157792453</c:v>
                </c:pt>
                <c:pt idx="168">
                  <c:v>9430.6257287213375</c:v>
                </c:pt>
                <c:pt idx="169">
                  <c:v>9404.39176059075</c:v>
                </c:pt>
                <c:pt idx="170">
                  <c:v>9441.3136416634279</c:v>
                </c:pt>
                <c:pt idx="171">
                  <c:v>9518.0722891566256</c:v>
                </c:pt>
                <c:pt idx="172">
                  <c:v>9501.5546055188497</c:v>
                </c:pt>
                <c:pt idx="173">
                  <c:v>9506.4127477652546</c:v>
                </c:pt>
                <c:pt idx="174">
                  <c:v>9496.6964632724448</c:v>
                </c:pt>
                <c:pt idx="175">
                  <c:v>9554.0225417800229</c:v>
                </c:pt>
                <c:pt idx="176">
                  <c:v>9714.3412359113881</c:v>
                </c:pt>
                <c:pt idx="177">
                  <c:v>9708.5114652157008</c:v>
                </c:pt>
                <c:pt idx="178">
                  <c:v>9799.844539448115</c:v>
                </c:pt>
                <c:pt idx="179">
                  <c:v>9893.1208705790905</c:v>
                </c:pt>
                <c:pt idx="180">
                  <c:v>10130.198212203653</c:v>
                </c:pt>
                <c:pt idx="181">
                  <c:v>10009.71628449281</c:v>
                </c:pt>
                <c:pt idx="182">
                  <c:v>9910.6101826661488</c:v>
                </c:pt>
                <c:pt idx="183">
                  <c:v>10049.553050913331</c:v>
                </c:pt>
                <c:pt idx="184">
                  <c:v>10213.758258841819</c:v>
                </c:pt>
                <c:pt idx="185">
                  <c:v>10307.034589972794</c:v>
                </c:pt>
                <c:pt idx="186">
                  <c:v>10376.020209871745</c:v>
                </c:pt>
                <c:pt idx="187">
                  <c:v>10667.508744656043</c:v>
                </c:pt>
                <c:pt idx="188">
                  <c:v>10579.090555771472</c:v>
                </c:pt>
                <c:pt idx="189">
                  <c:v>10487.75748153906</c:v>
                </c:pt>
                <c:pt idx="190">
                  <c:v>10557.714729887291</c:v>
                </c:pt>
                <c:pt idx="191">
                  <c:v>10632.530120481928</c:v>
                </c:pt>
                <c:pt idx="192">
                  <c:v>10782.160901671201</c:v>
                </c:pt>
                <c:pt idx="193">
                  <c:v>10857.947920715118</c:v>
                </c:pt>
                <c:pt idx="194">
                  <c:v>10578.118927322192</c:v>
                </c:pt>
                <c:pt idx="195">
                  <c:v>10588.806840264282</c:v>
                </c:pt>
                <c:pt idx="196">
                  <c:v>10890.983287990672</c:v>
                </c:pt>
                <c:pt idx="197">
                  <c:v>10723.86319471434</c:v>
                </c:pt>
                <c:pt idx="198">
                  <c:v>10686.941313641664</c:v>
                </c:pt>
                <c:pt idx="199">
                  <c:v>10464.438398756316</c:v>
                </c:pt>
                <c:pt idx="200">
                  <c:v>10597.551496307811</c:v>
                </c:pt>
                <c:pt idx="201">
                  <c:v>10902.642829382045</c:v>
                </c:pt>
                <c:pt idx="202">
                  <c:v>10799.650213758259</c:v>
                </c:pt>
                <c:pt idx="203">
                  <c:v>10843.373493975903</c:v>
                </c:pt>
                <c:pt idx="204">
                  <c:v>11090.167120093276</c:v>
                </c:pt>
                <c:pt idx="205">
                  <c:v>11113.48620287602</c:v>
                </c:pt>
                <c:pt idx="206">
                  <c:v>11165.954139137193</c:v>
                </c:pt>
                <c:pt idx="207">
                  <c:v>11234.939759036144</c:v>
                </c:pt>
                <c:pt idx="208">
                  <c:v>11023.124757092888</c:v>
                </c:pt>
                <c:pt idx="209">
                  <c:v>11438.010104935873</c:v>
                </c:pt>
                <c:pt idx="210">
                  <c:v>11331.130975514963</c:v>
                </c:pt>
                <c:pt idx="211">
                  <c:v>11127.089001165954</c:v>
                </c:pt>
                <c:pt idx="212">
                  <c:v>11341.818888457054</c:v>
                </c:pt>
                <c:pt idx="213">
                  <c:v>11225.223474543334</c:v>
                </c:pt>
                <c:pt idx="214">
                  <c:v>11279.634667703071</c:v>
                </c:pt>
                <c:pt idx="215">
                  <c:v>11147.493198600854</c:v>
                </c:pt>
                <c:pt idx="216">
                  <c:v>11379.712397979012</c:v>
                </c:pt>
                <c:pt idx="217">
                  <c:v>11344.733773804897</c:v>
                </c:pt>
                <c:pt idx="218">
                  <c:v>11439.953361834434</c:v>
                </c:pt>
                <c:pt idx="219">
                  <c:v>11280.606296152351</c:v>
                </c:pt>
                <c:pt idx="220">
                  <c:v>11357.364943645551</c:v>
                </c:pt>
                <c:pt idx="221">
                  <c:v>11632.335794792072</c:v>
                </c:pt>
                <c:pt idx="222">
                  <c:v>11378.740769529732</c:v>
                </c:pt>
                <c:pt idx="223">
                  <c:v>11233.968130586863</c:v>
                </c:pt>
                <c:pt idx="224">
                  <c:v>11537.116206762534</c:v>
                </c:pt>
                <c:pt idx="225">
                  <c:v>11584.726000777302</c:v>
                </c:pt>
                <c:pt idx="226">
                  <c:v>11629.420909444229</c:v>
                </c:pt>
                <c:pt idx="227">
                  <c:v>11660.513019821221</c:v>
                </c:pt>
                <c:pt idx="228">
                  <c:v>11908.278274387874</c:v>
                </c:pt>
                <c:pt idx="229">
                  <c:v>11945.200155460552</c:v>
                </c:pt>
                <c:pt idx="230">
                  <c:v>12259.036144578313</c:v>
                </c:pt>
                <c:pt idx="231">
                  <c:v>12324.13525068014</c:v>
                </c:pt>
                <c:pt idx="232">
                  <c:v>12289.156626506025</c:v>
                </c:pt>
                <c:pt idx="233">
                  <c:v>12216.284492809949</c:v>
                </c:pt>
                <c:pt idx="234">
                  <c:v>12357.170617955693</c:v>
                </c:pt>
                <c:pt idx="235">
                  <c:v>12534.006995724834</c:v>
                </c:pt>
                <c:pt idx="236">
                  <c:v>12193.937038476486</c:v>
                </c:pt>
                <c:pt idx="237">
                  <c:v>12439.759036144578</c:v>
                </c:pt>
                <c:pt idx="238">
                  <c:v>12605.907500971629</c:v>
                </c:pt>
                <c:pt idx="239">
                  <c:v>12309.560823940925</c:v>
                </c:pt>
                <c:pt idx="240">
                  <c:v>12517.489312087058</c:v>
                </c:pt>
                <c:pt idx="241">
                  <c:v>12440.730664593859</c:v>
                </c:pt>
                <c:pt idx="242">
                  <c:v>12552.467936261173</c:v>
                </c:pt>
                <c:pt idx="243">
                  <c:v>12397.007384376215</c:v>
                </c:pt>
                <c:pt idx="244">
                  <c:v>12457.248348231637</c:v>
                </c:pt>
                <c:pt idx="245">
                  <c:v>12193.937038476486</c:v>
                </c:pt>
                <c:pt idx="246">
                  <c:v>12060.823940924991</c:v>
                </c:pt>
                <c:pt idx="247">
                  <c:v>12420.326467158959</c:v>
                </c:pt>
                <c:pt idx="248">
                  <c:v>12695.29731830548</c:v>
                </c:pt>
                <c:pt idx="249">
                  <c:v>12896.424407306646</c:v>
                </c:pt>
                <c:pt idx="250">
                  <c:v>13256.898561989896</c:v>
                </c:pt>
                <c:pt idx="251">
                  <c:v>13256.898561989896</c:v>
                </c:pt>
                <c:pt idx="252">
                  <c:v>13353.089778468713</c:v>
                </c:pt>
                <c:pt idx="253">
                  <c:v>13614.457831325301</c:v>
                </c:pt>
                <c:pt idx="254">
                  <c:v>13550.330353672756</c:v>
                </c:pt>
                <c:pt idx="255">
                  <c:v>13339.486980178779</c:v>
                </c:pt>
                <c:pt idx="256">
                  <c:v>13288.962300816167</c:v>
                </c:pt>
                <c:pt idx="257">
                  <c:v>13447.337738048969</c:v>
                </c:pt>
                <c:pt idx="258">
                  <c:v>13284.104158569762</c:v>
                </c:pt>
                <c:pt idx="259">
                  <c:v>13381.267003497862</c:v>
                </c:pt>
                <c:pt idx="260">
                  <c:v>13631.947143412359</c:v>
                </c:pt>
                <c:pt idx="261">
                  <c:v>13594.0536338904</c:v>
                </c:pt>
                <c:pt idx="262">
                  <c:v>13907.889623008161</c:v>
                </c:pt>
                <c:pt idx="263">
                  <c:v>13991.449669646327</c:v>
                </c:pt>
                <c:pt idx="264">
                  <c:v>13950.641274776526</c:v>
                </c:pt>
                <c:pt idx="265">
                  <c:v>13926.3505635445</c:v>
                </c:pt>
                <c:pt idx="266">
                  <c:v>13864.166342790517</c:v>
                </c:pt>
                <c:pt idx="267">
                  <c:v>13760.202098717451</c:v>
                </c:pt>
                <c:pt idx="268">
                  <c:v>14245.044694908667</c:v>
                </c:pt>
                <c:pt idx="269">
                  <c:v>14351.923824329577</c:v>
                </c:pt>
                <c:pt idx="270">
                  <c:v>14260.590750097163</c:v>
                </c:pt>
                <c:pt idx="271">
                  <c:v>14680.334240186552</c:v>
                </c:pt>
                <c:pt idx="272">
                  <c:v>14855.227361057132</c:v>
                </c:pt>
                <c:pt idx="273">
                  <c:v>14830.936649825107</c:v>
                </c:pt>
                <c:pt idx="274">
                  <c:v>15169.063350174893</c:v>
                </c:pt>
                <c:pt idx="275">
                  <c:v>15111.737271667314</c:v>
                </c:pt>
                <c:pt idx="276">
                  <c:v>15213.758258841819</c:v>
                </c:pt>
                <c:pt idx="277">
                  <c:v>15436.261173727167</c:v>
                </c:pt>
                <c:pt idx="278">
                  <c:v>15455.693742712787</c:v>
                </c:pt>
                <c:pt idx="279">
                  <c:v>15703.45899727944</c:v>
                </c:pt>
                <c:pt idx="280">
                  <c:v>14557.909055577147</c:v>
                </c:pt>
                <c:pt idx="281">
                  <c:v>14684.220753983676</c:v>
                </c:pt>
                <c:pt idx="282">
                  <c:v>14209.09444228527</c:v>
                </c:pt>
                <c:pt idx="283">
                  <c:v>14382.044306257287</c:v>
                </c:pt>
                <c:pt idx="284">
                  <c:v>14392.732219199379</c:v>
                </c:pt>
                <c:pt idx="285">
                  <c:v>13655.266226195103</c:v>
                </c:pt>
                <c:pt idx="286">
                  <c:v>13839.875631558492</c:v>
                </c:pt>
                <c:pt idx="287">
                  <c:v>13324.912553439564</c:v>
                </c:pt>
                <c:pt idx="288">
                  <c:v>13599.883404586086</c:v>
                </c:pt>
                <c:pt idx="289">
                  <c:v>13074.232413525067</c:v>
                </c:pt>
                <c:pt idx="290">
                  <c:v>12963.466770307035</c:v>
                </c:pt>
                <c:pt idx="291">
                  <c:v>12934.317916828604</c:v>
                </c:pt>
                <c:pt idx="292">
                  <c:v>13579.479207151186</c:v>
                </c:pt>
                <c:pt idx="293">
                  <c:v>13382.238631947144</c:v>
                </c:pt>
                <c:pt idx="294">
                  <c:v>13351.146521570152</c:v>
                </c:pt>
                <c:pt idx="295">
                  <c:v>12502.914885347844</c:v>
                </c:pt>
                <c:pt idx="296">
                  <c:v>12746.793626117373</c:v>
                </c:pt>
                <c:pt idx="297">
                  <c:v>13092.693354061406</c:v>
                </c:pt>
                <c:pt idx="298">
                  <c:v>13065.487757481538</c:v>
                </c:pt>
                <c:pt idx="299">
                  <c:v>13304.508356004664</c:v>
                </c:pt>
                <c:pt idx="300">
                  <c:v>13072.289156626506</c:v>
                </c:pt>
                <c:pt idx="301">
                  <c:v>13292.848814613291</c:v>
                </c:pt>
                <c:pt idx="302">
                  <c:v>13118.927322191994</c:v>
                </c:pt>
                <c:pt idx="303">
                  <c:v>13025.650991061018</c:v>
                </c:pt>
                <c:pt idx="304">
                  <c:v>12902.254178002331</c:v>
                </c:pt>
                <c:pt idx="305">
                  <c:v>13285.075787019045</c:v>
                </c:pt>
                <c:pt idx="306">
                  <c:v>13749.514185775359</c:v>
                </c:pt>
                <c:pt idx="307">
                  <c:v>13926.3505635445</c:v>
                </c:pt>
                <c:pt idx="308">
                  <c:v>14174.115818111155</c:v>
                </c:pt>
                <c:pt idx="309">
                  <c:v>14128.449280994948</c:v>
                </c:pt>
                <c:pt idx="310">
                  <c:v>14091.52739992227</c:v>
                </c:pt>
                <c:pt idx="311">
                  <c:v>14384.95919160513</c:v>
                </c:pt>
                <c:pt idx="312">
                  <c:v>14181.888845705402</c:v>
                </c:pt>
                <c:pt idx="313">
                  <c:v>14546.249514185776</c:v>
                </c:pt>
                <c:pt idx="314">
                  <c:v>14491.83832102604</c:v>
                </c:pt>
                <c:pt idx="315">
                  <c:v>14546.249514185776</c:v>
                </c:pt>
                <c:pt idx="316">
                  <c:v>14580.25650991061</c:v>
                </c:pt>
                <c:pt idx="317">
                  <c:v>14672.561212592305</c:v>
                </c:pt>
                <c:pt idx="318">
                  <c:v>14689.078896230081</c:v>
                </c:pt>
                <c:pt idx="319">
                  <c:v>14882.432957637</c:v>
                </c:pt>
                <c:pt idx="320">
                  <c:v>14662.844928099496</c:v>
                </c:pt>
                <c:pt idx="321">
                  <c:v>14731.830547998445</c:v>
                </c:pt>
                <c:pt idx="322">
                  <c:v>14852.312475709288</c:v>
                </c:pt>
                <c:pt idx="323">
                  <c:v>14804.70268169452</c:v>
                </c:pt>
                <c:pt idx="324">
                  <c:v>14634.667703070347</c:v>
                </c:pt>
                <c:pt idx="325">
                  <c:v>14201.321414691021</c:v>
                </c:pt>
                <c:pt idx="326">
                  <c:v>13728.138359891178</c:v>
                </c:pt>
                <c:pt idx="327">
                  <c:v>13939.953361834434</c:v>
                </c:pt>
                <c:pt idx="328">
                  <c:v>13734.939759036144</c:v>
                </c:pt>
                <c:pt idx="329">
                  <c:v>14075.981344733775</c:v>
                </c:pt>
                <c:pt idx="330">
                  <c:v>14536.533229692965</c:v>
                </c:pt>
                <c:pt idx="331">
                  <c:v>14326.66148464827</c:v>
                </c:pt>
                <c:pt idx="332">
                  <c:v>14470.462495141857</c:v>
                </c:pt>
                <c:pt idx="333">
                  <c:v>13892.343567819666</c:v>
                </c:pt>
                <c:pt idx="334">
                  <c:v>13671.78390983288</c:v>
                </c:pt>
                <c:pt idx="335">
                  <c:v>13682.471822774971</c:v>
                </c:pt>
                <c:pt idx="336">
                  <c:v>13585.308977846871</c:v>
                </c:pt>
                <c:pt idx="337">
                  <c:v>13934.123591138748</c:v>
                </c:pt>
                <c:pt idx="338">
                  <c:v>14117.761368052856</c:v>
                </c:pt>
                <c:pt idx="339">
                  <c:v>13820.443062572873</c:v>
                </c:pt>
                <c:pt idx="340">
                  <c:v>13716.478818499805</c:v>
                </c:pt>
                <c:pt idx="341">
                  <c:v>13825.301204819278</c:v>
                </c:pt>
                <c:pt idx="342">
                  <c:v>13460.940536338903</c:v>
                </c:pt>
                <c:pt idx="343">
                  <c:v>13488.146132918771</c:v>
                </c:pt>
                <c:pt idx="344">
                  <c:v>13428.876797512632</c:v>
                </c:pt>
                <c:pt idx="345">
                  <c:v>13726.195102992615</c:v>
                </c:pt>
                <c:pt idx="346">
                  <c:v>13699.961134862029</c:v>
                </c:pt>
                <c:pt idx="347">
                  <c:v>13606.684803731054</c:v>
                </c:pt>
                <c:pt idx="348">
                  <c:v>13410.415856976293</c:v>
                </c:pt>
                <c:pt idx="349">
                  <c:v>13529.926156237854</c:v>
                </c:pt>
                <c:pt idx="350">
                  <c:v>13458.997279440342</c:v>
                </c:pt>
                <c:pt idx="351">
                  <c:v>13644.578313253012</c:v>
                </c:pt>
                <c:pt idx="352">
                  <c:v>14050.719005052468</c:v>
                </c:pt>
                <c:pt idx="353">
                  <c:v>14126.506024096385</c:v>
                </c:pt>
                <c:pt idx="354">
                  <c:v>14138.165565487758</c:v>
                </c:pt>
                <c:pt idx="355">
                  <c:v>13931.208705790905</c:v>
                </c:pt>
                <c:pt idx="356">
                  <c:v>14277.10843373494</c:v>
                </c:pt>
                <c:pt idx="357">
                  <c:v>14495.724834823164</c:v>
                </c:pt>
                <c:pt idx="358">
                  <c:v>14497.668091721725</c:v>
                </c:pt>
                <c:pt idx="359">
                  <c:v>14458.802953750486</c:v>
                </c:pt>
                <c:pt idx="360">
                  <c:v>14477.263894286825</c:v>
                </c:pt>
                <c:pt idx="361">
                  <c:v>14383.98756315585</c:v>
                </c:pt>
                <c:pt idx="362">
                  <c:v>14578.313253012047</c:v>
                </c:pt>
                <c:pt idx="363">
                  <c:v>14840.652934317917</c:v>
                </c:pt>
                <c:pt idx="364">
                  <c:v>14816.362223085893</c:v>
                </c:pt>
                <c:pt idx="365">
                  <c:v>14806.645938593081</c:v>
                </c:pt>
                <c:pt idx="366">
                  <c:v>14693.937038476486</c:v>
                </c:pt>
                <c:pt idx="367">
                  <c:v>14952.390205985232</c:v>
                </c:pt>
                <c:pt idx="368">
                  <c:v>14911.581811115429</c:v>
                </c:pt>
                <c:pt idx="369">
                  <c:v>14605.518849591916</c:v>
                </c:pt>
                <c:pt idx="370">
                  <c:v>14634.667703070347</c:v>
                </c:pt>
                <c:pt idx="371">
                  <c:v>14316.94520015546</c:v>
                </c:pt>
                <c:pt idx="372">
                  <c:v>14302.370773416245</c:v>
                </c:pt>
                <c:pt idx="373">
                  <c:v>14169.25767586475</c:v>
                </c:pt>
                <c:pt idx="374">
                  <c:v>13996.307811892731</c:v>
                </c:pt>
                <c:pt idx="375">
                  <c:v>14038.087835211814</c:v>
                </c:pt>
                <c:pt idx="376">
                  <c:v>14182.860474154682</c:v>
                </c:pt>
                <c:pt idx="377">
                  <c:v>14339.292654488923</c:v>
                </c:pt>
                <c:pt idx="378">
                  <c:v>14553.050913330742</c:v>
                </c:pt>
                <c:pt idx="379">
                  <c:v>14589.97279440342</c:v>
                </c:pt>
                <c:pt idx="380">
                  <c:v>14615.235134084725</c:v>
                </c:pt>
                <c:pt idx="381">
                  <c:v>14735.717061795569</c:v>
                </c:pt>
                <c:pt idx="382">
                  <c:v>14709.483093664983</c:v>
                </c:pt>
                <c:pt idx="383">
                  <c:v>14842.596191216478</c:v>
                </c:pt>
                <c:pt idx="384">
                  <c:v>14862.028760202098</c:v>
                </c:pt>
                <c:pt idx="385">
                  <c:v>14572.483482316362</c:v>
                </c:pt>
                <c:pt idx="386">
                  <c:v>14632.724446171784</c:v>
                </c:pt>
                <c:pt idx="387">
                  <c:v>14231.441896618733</c:v>
                </c:pt>
                <c:pt idx="388">
                  <c:v>14540.419743490089</c:v>
                </c:pt>
                <c:pt idx="389">
                  <c:v>14471.434123591138</c:v>
                </c:pt>
                <c:pt idx="390">
                  <c:v>14649.242129809561</c:v>
                </c:pt>
                <c:pt idx="391">
                  <c:v>14472.40575204042</c:v>
                </c:pt>
                <c:pt idx="392">
                  <c:v>14345.122425184609</c:v>
                </c:pt>
                <c:pt idx="393">
                  <c:v>14368.441507967353</c:v>
                </c:pt>
                <c:pt idx="394">
                  <c:v>14483.093664982511</c:v>
                </c:pt>
                <c:pt idx="395">
                  <c:v>14371.356393315196</c:v>
                </c:pt>
                <c:pt idx="396">
                  <c:v>14229.49863972017</c:v>
                </c:pt>
                <c:pt idx="397">
                  <c:v>14413.136416634279</c:v>
                </c:pt>
                <c:pt idx="398">
                  <c:v>14732.802176447727</c:v>
                </c:pt>
                <c:pt idx="399">
                  <c:v>14712.397979012825</c:v>
                </c:pt>
                <c:pt idx="400">
                  <c:v>15024.290711232024</c:v>
                </c:pt>
                <c:pt idx="401">
                  <c:v>15318.694131364166</c:v>
                </c:pt>
                <c:pt idx="402">
                  <c:v>15319.665759813448</c:v>
                </c:pt>
                <c:pt idx="403">
                  <c:v>15280.800621842207</c:v>
                </c:pt>
                <c:pt idx="404">
                  <c:v>15230.275942479595</c:v>
                </c:pt>
                <c:pt idx="405">
                  <c:v>15519.821220365333</c:v>
                </c:pt>
                <c:pt idx="406">
                  <c:v>15535.367275553828</c:v>
                </c:pt>
                <c:pt idx="407">
                  <c:v>15773.416245627672</c:v>
                </c:pt>
                <c:pt idx="408">
                  <c:v>15665.565487757482</c:v>
                </c:pt>
                <c:pt idx="409">
                  <c:v>15603.381267003499</c:v>
                </c:pt>
                <c:pt idx="410">
                  <c:v>15880.295375048581</c:v>
                </c:pt>
                <c:pt idx="411">
                  <c:v>15816.167897396035</c:v>
                </c:pt>
                <c:pt idx="412">
                  <c:v>15808.394869801788</c:v>
                </c:pt>
                <c:pt idx="413">
                  <c:v>15902.642829382045</c:v>
                </c:pt>
                <c:pt idx="414">
                  <c:v>15556.743101438011</c:v>
                </c:pt>
                <c:pt idx="415">
                  <c:v>15321.609016712009</c:v>
                </c:pt>
                <c:pt idx="416">
                  <c:v>15447.920715118538</c:v>
                </c:pt>
                <c:pt idx="417">
                  <c:v>15798.678585308979</c:v>
                </c:pt>
                <c:pt idx="418">
                  <c:v>15758.841818888457</c:v>
                </c:pt>
                <c:pt idx="419">
                  <c:v>15662.650602409638</c:v>
                </c:pt>
                <c:pt idx="420">
                  <c:v>15491.643995336184</c:v>
                </c:pt>
                <c:pt idx="421">
                  <c:v>15550.913330742324</c:v>
                </c:pt>
                <c:pt idx="422">
                  <c:v>15296.346677030704</c:v>
                </c:pt>
                <c:pt idx="423">
                  <c:v>15419.74349008939</c:v>
                </c:pt>
                <c:pt idx="424">
                  <c:v>15732.60785075787</c:v>
                </c:pt>
                <c:pt idx="425">
                  <c:v>16005.63544500583</c:v>
                </c:pt>
                <c:pt idx="426">
                  <c:v>16011.465215701515</c:v>
                </c:pt>
                <c:pt idx="427">
                  <c:v>16028.954527788574</c:v>
                </c:pt>
                <c:pt idx="428">
                  <c:v>16153.322969296541</c:v>
                </c:pt>
                <c:pt idx="429">
                  <c:v>16331.130975514963</c:v>
                </c:pt>
                <c:pt idx="430">
                  <c:v>16333.074232413524</c:v>
                </c:pt>
                <c:pt idx="431">
                  <c:v>16445.783132530119</c:v>
                </c:pt>
                <c:pt idx="432">
                  <c:v>16058.103381267003</c:v>
                </c:pt>
                <c:pt idx="433">
                  <c:v>15961.912164788186</c:v>
                </c:pt>
                <c:pt idx="434">
                  <c:v>16270.890011659541</c:v>
                </c:pt>
                <c:pt idx="435">
                  <c:v>16028.954527788574</c:v>
                </c:pt>
                <c:pt idx="436">
                  <c:v>16059.075009716284</c:v>
                </c:pt>
                <c:pt idx="437">
                  <c:v>15567.431014380101</c:v>
                </c:pt>
                <c:pt idx="438">
                  <c:v>15949.280994947532</c:v>
                </c:pt>
                <c:pt idx="439">
                  <c:v>15887.096774193549</c:v>
                </c:pt>
                <c:pt idx="440">
                  <c:v>15876.408861251457</c:v>
                </c:pt>
                <c:pt idx="441">
                  <c:v>15783.132530120482</c:v>
                </c:pt>
                <c:pt idx="442">
                  <c:v>15937.621453556159</c:v>
                </c:pt>
                <c:pt idx="443">
                  <c:v>15962.883793237466</c:v>
                </c:pt>
                <c:pt idx="444">
                  <c:v>15835.600466381655</c:v>
                </c:pt>
                <c:pt idx="445">
                  <c:v>15531.480761756704</c:v>
                </c:pt>
                <c:pt idx="446">
                  <c:v>15141.857753595024</c:v>
                </c:pt>
                <c:pt idx="447">
                  <c:v>15115.623785464439</c:v>
                </c:pt>
                <c:pt idx="448">
                  <c:v>15521.764477263894</c:v>
                </c:pt>
                <c:pt idx="449">
                  <c:v>15140.886125145744</c:v>
                </c:pt>
                <c:pt idx="450">
                  <c:v>15046.638165565488</c:v>
                </c:pt>
                <c:pt idx="451">
                  <c:v>14749.319860085503</c:v>
                </c:pt>
                <c:pt idx="452">
                  <c:v>14134.279051690633</c:v>
                </c:pt>
                <c:pt idx="453">
                  <c:v>14309.172172561213</c:v>
                </c:pt>
                <c:pt idx="454">
                  <c:v>14282.938204430626</c:v>
                </c:pt>
                <c:pt idx="455">
                  <c:v>14593.859308200545</c:v>
                </c:pt>
                <c:pt idx="456">
                  <c:v>14850.369218810727</c:v>
                </c:pt>
                <c:pt idx="457">
                  <c:v>14930.042751651768</c:v>
                </c:pt>
                <c:pt idx="458">
                  <c:v>14661.873299650213</c:v>
                </c:pt>
                <c:pt idx="459">
                  <c:v>14442.285270112709</c:v>
                </c:pt>
                <c:pt idx="460">
                  <c:v>14520.987174504469</c:v>
                </c:pt>
                <c:pt idx="461">
                  <c:v>14973.766031869412</c:v>
                </c:pt>
                <c:pt idx="462">
                  <c:v>14897.979012825495</c:v>
                </c:pt>
                <c:pt idx="463">
                  <c:v>14577.341624562767</c:v>
                </c:pt>
                <c:pt idx="464">
                  <c:v>14997.085114652156</c:v>
                </c:pt>
                <c:pt idx="465">
                  <c:v>14967.936261173727</c:v>
                </c:pt>
                <c:pt idx="466">
                  <c:v>15183.637776914107</c:v>
                </c:pt>
                <c:pt idx="467">
                  <c:v>15110.765643218034</c:v>
                </c:pt>
                <c:pt idx="468">
                  <c:v>15063.155849203265</c:v>
                </c:pt>
                <c:pt idx="469">
                  <c:v>14979.5958025651</c:v>
                </c:pt>
                <c:pt idx="470">
                  <c:v>14788.184998056744</c:v>
                </c:pt>
                <c:pt idx="471">
                  <c:v>14861.057131752817</c:v>
                </c:pt>
                <c:pt idx="472">
                  <c:v>15034.978624174117</c:v>
                </c:pt>
                <c:pt idx="473">
                  <c:v>15274.970851146521</c:v>
                </c:pt>
                <c:pt idx="474">
                  <c:v>15416.828604741548</c:v>
                </c:pt>
                <c:pt idx="475">
                  <c:v>15259.424795958026</c:v>
                </c:pt>
                <c:pt idx="476">
                  <c:v>15363.389040031092</c:v>
                </c:pt>
                <c:pt idx="477">
                  <c:v>14965.021375825883</c:v>
                </c:pt>
                <c:pt idx="478">
                  <c:v>14950.446949086669</c:v>
                </c:pt>
                <c:pt idx="479">
                  <c:v>14458.802953750486</c:v>
                </c:pt>
                <c:pt idx="480">
                  <c:v>14409.249902837155</c:v>
                </c:pt>
                <c:pt idx="481">
                  <c:v>14542.363000388652</c:v>
                </c:pt>
                <c:pt idx="482">
                  <c:v>14594.830936649825</c:v>
                </c:pt>
                <c:pt idx="483">
                  <c:v>14352.895452778857</c:v>
                </c:pt>
                <c:pt idx="484">
                  <c:v>14604.547221142635</c:v>
                </c:pt>
                <c:pt idx="485">
                  <c:v>14552.079284881462</c:v>
                </c:pt>
                <c:pt idx="486">
                  <c:v>14606.490478041196</c:v>
                </c:pt>
                <c:pt idx="487">
                  <c:v>14857.170617955693</c:v>
                </c:pt>
                <c:pt idx="488">
                  <c:v>14931.014380101049</c:v>
                </c:pt>
                <c:pt idx="489">
                  <c:v>15065.099106101827</c:v>
                </c:pt>
                <c:pt idx="490">
                  <c:v>15028.177225029149</c:v>
                </c:pt>
                <c:pt idx="491">
                  <c:v>15184.60940536339</c:v>
                </c:pt>
                <c:pt idx="492">
                  <c:v>15311.892732219199</c:v>
                </c:pt>
                <c:pt idx="493">
                  <c:v>15304.119704624951</c:v>
                </c:pt>
                <c:pt idx="494">
                  <c:v>15043.723280217644</c:v>
                </c:pt>
                <c:pt idx="495">
                  <c:v>14838.709677419354</c:v>
                </c:pt>
                <c:pt idx="496">
                  <c:v>14528.760202098718</c:v>
                </c:pt>
                <c:pt idx="497">
                  <c:v>14524.873688301594</c:v>
                </c:pt>
                <c:pt idx="498">
                  <c:v>14184.803731053245</c:v>
                </c:pt>
                <c:pt idx="499">
                  <c:v>14130.392537893509</c:v>
                </c:pt>
                <c:pt idx="500">
                  <c:v>14215.895841430238</c:v>
                </c:pt>
                <c:pt idx="501">
                  <c:v>14642.440730664594</c:v>
                </c:pt>
                <c:pt idx="502">
                  <c:v>14642.440730664594</c:v>
                </c:pt>
                <c:pt idx="503">
                  <c:v>14742.518460940537</c:v>
                </c:pt>
                <c:pt idx="504">
                  <c:v>14737.660318694132</c:v>
                </c:pt>
                <c:pt idx="505">
                  <c:v>14612.320248736884</c:v>
                </c:pt>
                <c:pt idx="506">
                  <c:v>14771.667314418966</c:v>
                </c:pt>
                <c:pt idx="507">
                  <c:v>14627.866303925379</c:v>
                </c:pt>
                <c:pt idx="508">
                  <c:v>14653.128643606684</c:v>
                </c:pt>
                <c:pt idx="509">
                  <c:v>14511.27089001166</c:v>
                </c:pt>
                <c:pt idx="510">
                  <c:v>14525.845316750874</c:v>
                </c:pt>
                <c:pt idx="511">
                  <c:v>14710.454722114264</c:v>
                </c:pt>
                <c:pt idx="512">
                  <c:v>14683.249125534396</c:v>
                </c:pt>
                <c:pt idx="513">
                  <c:v>14251.846094053633</c:v>
                </c:pt>
                <c:pt idx="514">
                  <c:v>14382.044306257287</c:v>
                </c:pt>
                <c:pt idx="515">
                  <c:v>14419.937815779245</c:v>
                </c:pt>
                <c:pt idx="516">
                  <c:v>14370.384764865916</c:v>
                </c:pt>
                <c:pt idx="517">
                  <c:v>14650.213758258842</c:v>
                </c:pt>
                <c:pt idx="518">
                  <c:v>14630.781189273222</c:v>
                </c:pt>
                <c:pt idx="519">
                  <c:v>14520.987174504469</c:v>
                </c:pt>
                <c:pt idx="520">
                  <c:v>14317.916828604741</c:v>
                </c:pt>
                <c:pt idx="521">
                  <c:v>14226.583754372328</c:v>
                </c:pt>
                <c:pt idx="522">
                  <c:v>14294.597745821997</c:v>
                </c:pt>
                <c:pt idx="523">
                  <c:v>14260.590750097163</c:v>
                </c:pt>
                <c:pt idx="524">
                  <c:v>14559.852312475708</c:v>
                </c:pt>
                <c:pt idx="525">
                  <c:v>14687.13563933152</c:v>
                </c:pt>
                <c:pt idx="526">
                  <c:v>14828.021764477264</c:v>
                </c:pt>
                <c:pt idx="527">
                  <c:v>14862.028760202098</c:v>
                </c:pt>
                <c:pt idx="528">
                  <c:v>14898.950641274776</c:v>
                </c:pt>
                <c:pt idx="529">
                  <c:v>14909.638554216868</c:v>
                </c:pt>
                <c:pt idx="530">
                  <c:v>14860.085503303537</c:v>
                </c:pt>
                <c:pt idx="531">
                  <c:v>15168.091721725612</c:v>
                </c:pt>
                <c:pt idx="532">
                  <c:v>15266.226195102992</c:v>
                </c:pt>
                <c:pt idx="533">
                  <c:v>15300.233190827827</c:v>
                </c:pt>
                <c:pt idx="534">
                  <c:v>15310.921103769919</c:v>
                </c:pt>
                <c:pt idx="535">
                  <c:v>15310.921103769919</c:v>
                </c:pt>
                <c:pt idx="536">
                  <c:v>15357.559269335406</c:v>
                </c:pt>
                <c:pt idx="537">
                  <c:v>15225.41780023319</c:v>
                </c:pt>
                <c:pt idx="538">
                  <c:v>15301.204819277109</c:v>
                </c:pt>
                <c:pt idx="539">
                  <c:v>15205.01360279829</c:v>
                </c:pt>
                <c:pt idx="540">
                  <c:v>15331.325301204819</c:v>
                </c:pt>
                <c:pt idx="541">
                  <c:v>15162.261951029926</c:v>
                </c:pt>
                <c:pt idx="542">
                  <c:v>15205.98523124757</c:v>
                </c:pt>
                <c:pt idx="543">
                  <c:v>15346.871356393316</c:v>
                </c:pt>
                <c:pt idx="544">
                  <c:v>15595.60823940925</c:v>
                </c:pt>
                <c:pt idx="545">
                  <c:v>15584.92032646716</c:v>
                </c:pt>
                <c:pt idx="546">
                  <c:v>15602.409638554216</c:v>
                </c:pt>
                <c:pt idx="547">
                  <c:v>15611.154294597745</c:v>
                </c:pt>
                <c:pt idx="548">
                  <c:v>15498.44539448115</c:v>
                </c:pt>
                <c:pt idx="549">
                  <c:v>15554.799844539448</c:v>
                </c:pt>
                <c:pt idx="550">
                  <c:v>15338.126700349787</c:v>
                </c:pt>
                <c:pt idx="551">
                  <c:v>15405.169063350175</c:v>
                </c:pt>
                <c:pt idx="552">
                  <c:v>15571.317528177226</c:v>
                </c:pt>
                <c:pt idx="553">
                  <c:v>15616.984065293433</c:v>
                </c:pt>
                <c:pt idx="554">
                  <c:v>15592.693354061406</c:v>
                </c:pt>
                <c:pt idx="555">
                  <c:v>15684.026428293821</c:v>
                </c:pt>
                <c:pt idx="556">
                  <c:v>15624.757092887679</c:v>
                </c:pt>
                <c:pt idx="557">
                  <c:v>15559.657986785853</c:v>
                </c:pt>
                <c:pt idx="558">
                  <c:v>15547.026816945201</c:v>
                </c:pt>
                <c:pt idx="559">
                  <c:v>15459.580256509911</c:v>
                </c:pt>
                <c:pt idx="560">
                  <c:v>15406.140691799455</c:v>
                </c:pt>
                <c:pt idx="561">
                  <c:v>15540.225417800233</c:v>
                </c:pt>
                <c:pt idx="562">
                  <c:v>15640.303148076177</c:v>
                </c:pt>
                <c:pt idx="563">
                  <c:v>15623.785464438399</c:v>
                </c:pt>
                <c:pt idx="564">
                  <c:v>15614.069179945589</c:v>
                </c:pt>
                <c:pt idx="565">
                  <c:v>15455.693742712787</c:v>
                </c:pt>
                <c:pt idx="566">
                  <c:v>15583.948698017877</c:v>
                </c:pt>
                <c:pt idx="567">
                  <c:v>15569.374271278662</c:v>
                </c:pt>
                <c:pt idx="568">
                  <c:v>15525.650991061018</c:v>
                </c:pt>
                <c:pt idx="569">
                  <c:v>15699.572483482316</c:v>
                </c:pt>
                <c:pt idx="570">
                  <c:v>15771.472988729111</c:v>
                </c:pt>
                <c:pt idx="571">
                  <c:v>15863.777691410805</c:v>
                </c:pt>
                <c:pt idx="572">
                  <c:v>15890.983287990672</c:v>
                </c:pt>
                <c:pt idx="573">
                  <c:v>15865.720948309367</c:v>
                </c:pt>
                <c:pt idx="574">
                  <c:v>15767.586474931986</c:v>
                </c:pt>
                <c:pt idx="575">
                  <c:v>15716.090167120094</c:v>
                </c:pt>
                <c:pt idx="576">
                  <c:v>15561.601243684416</c:v>
                </c:pt>
                <c:pt idx="577">
                  <c:v>15396.424407306646</c:v>
                </c:pt>
                <c:pt idx="578">
                  <c:v>15470.268169452002</c:v>
                </c:pt>
                <c:pt idx="579">
                  <c:v>15009.71628449281</c:v>
                </c:pt>
                <c:pt idx="580">
                  <c:v>15366.303925378936</c:v>
                </c:pt>
                <c:pt idx="581">
                  <c:v>15395.452778857365</c:v>
                </c:pt>
                <c:pt idx="582">
                  <c:v>15449.863972017101</c:v>
                </c:pt>
                <c:pt idx="583">
                  <c:v>15550.913330742324</c:v>
                </c:pt>
                <c:pt idx="584">
                  <c:v>15556.743101438011</c:v>
                </c:pt>
                <c:pt idx="585">
                  <c:v>15559.657986785853</c:v>
                </c:pt>
                <c:pt idx="586">
                  <c:v>15687.912942090945</c:v>
                </c:pt>
                <c:pt idx="587">
                  <c:v>15691.799455888069</c:v>
                </c:pt>
                <c:pt idx="588">
                  <c:v>15823.940924990284</c:v>
                </c:pt>
                <c:pt idx="589">
                  <c:v>15778.274387874077</c:v>
                </c:pt>
                <c:pt idx="590">
                  <c:v>15852.118150019433</c:v>
                </c:pt>
                <c:pt idx="591">
                  <c:v>15759.813447337738</c:v>
                </c:pt>
                <c:pt idx="592">
                  <c:v>15781.18927322192</c:v>
                </c:pt>
                <c:pt idx="593">
                  <c:v>15704.430625728721</c:v>
                </c:pt>
                <c:pt idx="594">
                  <c:v>15668.480373105325</c:v>
                </c:pt>
                <c:pt idx="595">
                  <c:v>15719.976680917218</c:v>
                </c:pt>
                <c:pt idx="596">
                  <c:v>15916.245627671979</c:v>
                </c:pt>
                <c:pt idx="597">
                  <c:v>15975.51496307812</c:v>
                </c:pt>
                <c:pt idx="598">
                  <c:v>15923.047026816945</c:v>
                </c:pt>
                <c:pt idx="599">
                  <c:v>15915.273999222698</c:v>
                </c:pt>
                <c:pt idx="600">
                  <c:v>15953.167508744657</c:v>
                </c:pt>
                <c:pt idx="601">
                  <c:v>15995.91916051302</c:v>
                </c:pt>
                <c:pt idx="602">
                  <c:v>16037.699183832103</c:v>
                </c:pt>
                <c:pt idx="603">
                  <c:v>16159.152739992227</c:v>
                </c:pt>
                <c:pt idx="604">
                  <c:v>16198.989506412749</c:v>
                </c:pt>
                <c:pt idx="605">
                  <c:v>16162.067625340071</c:v>
                </c:pt>
                <c:pt idx="606">
                  <c:v>16136.805285658764</c:v>
                </c:pt>
                <c:pt idx="607">
                  <c:v>16319.47143412359</c:v>
                </c:pt>
                <c:pt idx="608">
                  <c:v>16575.009716284494</c:v>
                </c:pt>
                <c:pt idx="609">
                  <c:v>16456.471045472212</c:v>
                </c:pt>
                <c:pt idx="610">
                  <c:v>16417.605907500973</c:v>
                </c:pt>
                <c:pt idx="611">
                  <c:v>16626.506024096387</c:v>
                </c:pt>
                <c:pt idx="612">
                  <c:v>16575.009716284494</c:v>
                </c:pt>
                <c:pt idx="613">
                  <c:v>16656.626506024095</c:v>
                </c:pt>
                <c:pt idx="614">
                  <c:v>16514.76875242907</c:v>
                </c:pt>
                <c:pt idx="615">
                  <c:v>16423.435678196656</c:v>
                </c:pt>
                <c:pt idx="616">
                  <c:v>15993.975903614459</c:v>
                </c:pt>
                <c:pt idx="617">
                  <c:v>16040.614069179946</c:v>
                </c:pt>
                <c:pt idx="618">
                  <c:v>16227.166731441897</c:v>
                </c:pt>
                <c:pt idx="619">
                  <c:v>16116.401088223864</c:v>
                </c:pt>
                <c:pt idx="620">
                  <c:v>15925.961912164788</c:v>
                </c:pt>
                <c:pt idx="621">
                  <c:v>15805.479984453945</c:v>
                </c:pt>
                <c:pt idx="622">
                  <c:v>15623.785464438399</c:v>
                </c:pt>
                <c:pt idx="623">
                  <c:v>15245.821997668092</c:v>
                </c:pt>
                <c:pt idx="624">
                  <c:v>15389.62300816168</c:v>
                </c:pt>
                <c:pt idx="625">
                  <c:v>15046.638165565488</c:v>
                </c:pt>
                <c:pt idx="626">
                  <c:v>14837.738048970074</c:v>
                </c:pt>
                <c:pt idx="627">
                  <c:v>15426.544889234357</c:v>
                </c:pt>
                <c:pt idx="628">
                  <c:v>15112.708900116595</c:v>
                </c:pt>
                <c:pt idx="629">
                  <c:v>15511.076564321804</c:v>
                </c:pt>
                <c:pt idx="630">
                  <c:v>15454.722114263506</c:v>
                </c:pt>
                <c:pt idx="631">
                  <c:v>15611.154294597745</c:v>
                </c:pt>
                <c:pt idx="632">
                  <c:v>15708.317139525845</c:v>
                </c:pt>
                <c:pt idx="633">
                  <c:v>15648.076175670423</c:v>
                </c:pt>
                <c:pt idx="634">
                  <c:v>15876.408861251457</c:v>
                </c:pt>
                <c:pt idx="635">
                  <c:v>15983.287990672367</c:v>
                </c:pt>
                <c:pt idx="636">
                  <c:v>16757.675864749319</c:v>
                </c:pt>
                <c:pt idx="637">
                  <c:v>17217.25612125923</c:v>
                </c:pt>
                <c:pt idx="638">
                  <c:v>17294.01476875243</c:v>
                </c:pt>
                <c:pt idx="639">
                  <c:v>17147.298872911</c:v>
                </c:pt>
                <c:pt idx="640">
                  <c:v>17239.603575592693</c:v>
                </c:pt>
                <c:pt idx="641">
                  <c:v>17135.639331519626</c:v>
                </c:pt>
                <c:pt idx="642">
                  <c:v>17483.482316362224</c:v>
                </c:pt>
                <c:pt idx="643">
                  <c:v>17561.212592304702</c:v>
                </c:pt>
                <c:pt idx="644">
                  <c:v>17762.339681305868</c:v>
                </c:pt>
                <c:pt idx="645">
                  <c:v>17861.445783132531</c:v>
                </c:pt>
                <c:pt idx="646">
                  <c:v>17337.738048970074</c:v>
                </c:pt>
                <c:pt idx="647">
                  <c:v>17708.900116595414</c:v>
                </c:pt>
                <c:pt idx="648">
                  <c:v>17654.488923435678</c:v>
                </c:pt>
                <c:pt idx="649">
                  <c:v>17665.17683637777</c:v>
                </c:pt>
                <c:pt idx="650">
                  <c:v>17722.502914885346</c:v>
                </c:pt>
                <c:pt idx="651">
                  <c:v>17773.999222697239</c:v>
                </c:pt>
                <c:pt idx="652">
                  <c:v>17748.736883015936</c:v>
                </c:pt>
                <c:pt idx="653">
                  <c:v>17610.765643218034</c:v>
                </c:pt>
                <c:pt idx="654">
                  <c:v>17824.523902059853</c:v>
                </c:pt>
                <c:pt idx="655">
                  <c:v>17957.63699961135</c:v>
                </c:pt>
                <c:pt idx="656">
                  <c:v>18034.395647104546</c:v>
                </c:pt>
                <c:pt idx="657">
                  <c:v>18091.721725612126</c:v>
                </c:pt>
                <c:pt idx="658">
                  <c:v>18261.756704236301</c:v>
                </c:pt>
                <c:pt idx="659">
                  <c:v>18293.820443062574</c:v>
                </c:pt>
                <c:pt idx="660">
                  <c:v>18310.33812670035</c:v>
                </c:pt>
                <c:pt idx="661">
                  <c:v>18183.05479984454</c:v>
                </c:pt>
                <c:pt idx="662">
                  <c:v>17778.857364943644</c:v>
                </c:pt>
                <c:pt idx="663">
                  <c:v>17618.538670812282</c:v>
                </c:pt>
                <c:pt idx="664">
                  <c:v>17736.105713175282</c:v>
                </c:pt>
                <c:pt idx="665">
                  <c:v>17457.248348231635</c:v>
                </c:pt>
                <c:pt idx="666">
                  <c:v>17106.490478041196</c:v>
                </c:pt>
                <c:pt idx="667">
                  <c:v>17173.532841041586</c:v>
                </c:pt>
                <c:pt idx="668">
                  <c:v>17573.843762145356</c:v>
                </c:pt>
                <c:pt idx="669">
                  <c:v>17994.558880684028</c:v>
                </c:pt>
                <c:pt idx="670">
                  <c:v>18004.275165176838</c:v>
                </c:pt>
                <c:pt idx="671">
                  <c:v>18226.778080062184</c:v>
                </c:pt>
                <c:pt idx="672">
                  <c:v>18179.168286047414</c:v>
                </c:pt>
                <c:pt idx="673">
                  <c:v>18214.146910221531</c:v>
                </c:pt>
                <c:pt idx="674">
                  <c:v>18122.813835989116</c:v>
                </c:pt>
                <c:pt idx="675">
                  <c:v>17836.183443451224</c:v>
                </c:pt>
                <c:pt idx="676">
                  <c:v>17773.999222697239</c:v>
                </c:pt>
                <c:pt idx="677">
                  <c:v>17241.546832491254</c:v>
                </c:pt>
                <c:pt idx="678">
                  <c:v>17244.461717839098</c:v>
                </c:pt>
                <c:pt idx="679">
                  <c:v>17531.092110376991</c:v>
                </c:pt>
                <c:pt idx="680">
                  <c:v>17559.269335406141</c:v>
                </c:pt>
                <c:pt idx="681">
                  <c:v>17446.560435289546</c:v>
                </c:pt>
                <c:pt idx="682">
                  <c:v>17149.242129809561</c:v>
                </c:pt>
                <c:pt idx="683">
                  <c:v>17473.766031869414</c:v>
                </c:pt>
                <c:pt idx="684">
                  <c:v>17217.25612125923</c:v>
                </c:pt>
                <c:pt idx="685">
                  <c:v>17374.659930042752</c:v>
                </c:pt>
                <c:pt idx="686">
                  <c:v>17733.190827827439</c:v>
                </c:pt>
                <c:pt idx="687">
                  <c:v>17641.857753595024</c:v>
                </c:pt>
                <c:pt idx="688">
                  <c:v>17694.325689856199</c:v>
                </c:pt>
                <c:pt idx="689">
                  <c:v>17878.935095219589</c:v>
                </c:pt>
                <c:pt idx="690">
                  <c:v>17835.211815001945</c:v>
                </c:pt>
                <c:pt idx="691">
                  <c:v>18139.331519626896</c:v>
                </c:pt>
                <c:pt idx="692">
                  <c:v>18169.452001554604</c:v>
                </c:pt>
                <c:pt idx="693">
                  <c:v>17976.097940147687</c:v>
                </c:pt>
                <c:pt idx="694">
                  <c:v>18044.111931597356</c:v>
                </c:pt>
                <c:pt idx="695">
                  <c:v>17923.630003886512</c:v>
                </c:pt>
                <c:pt idx="696">
                  <c:v>17697.240575204043</c:v>
                </c:pt>
                <c:pt idx="697">
                  <c:v>18045.083560046638</c:v>
                </c:pt>
                <c:pt idx="698">
                  <c:v>17865.332296929653</c:v>
                </c:pt>
                <c:pt idx="699">
                  <c:v>18013.991449669647</c:v>
                </c:pt>
                <c:pt idx="700">
                  <c:v>18076.175670423629</c:v>
                </c:pt>
                <c:pt idx="701">
                  <c:v>18015.934706568209</c:v>
                </c:pt>
                <c:pt idx="702">
                  <c:v>18345.316750874466</c:v>
                </c:pt>
                <c:pt idx="703">
                  <c:v>18280.217644772638</c:v>
                </c:pt>
                <c:pt idx="704">
                  <c:v>18369.607462106491</c:v>
                </c:pt>
                <c:pt idx="705">
                  <c:v>18353.089778468715</c:v>
                </c:pt>
                <c:pt idx="706">
                  <c:v>18568.791294209095</c:v>
                </c:pt>
                <c:pt idx="707">
                  <c:v>18637.776914108046</c:v>
                </c:pt>
                <c:pt idx="708">
                  <c:v>18707.734162456276</c:v>
                </c:pt>
                <c:pt idx="709">
                  <c:v>18842.790516906334</c:v>
                </c:pt>
                <c:pt idx="710">
                  <c:v>18981.733385153519</c:v>
                </c:pt>
                <c:pt idx="711">
                  <c:v>18972.988729109988</c:v>
                </c:pt>
                <c:pt idx="712">
                  <c:v>19177.030703458997</c:v>
                </c:pt>
                <c:pt idx="713">
                  <c:v>19189.66187329965</c:v>
                </c:pt>
                <c:pt idx="714">
                  <c:v>19219.782355227362</c:v>
                </c:pt>
                <c:pt idx="715">
                  <c:v>19205.207928488147</c:v>
                </c:pt>
                <c:pt idx="716">
                  <c:v>19088.612514574426</c:v>
                </c:pt>
                <c:pt idx="717">
                  <c:v>19141.080450835601</c:v>
                </c:pt>
                <c:pt idx="718">
                  <c:v>19365.526622619509</c:v>
                </c:pt>
                <c:pt idx="719">
                  <c:v>19181.888845705402</c:v>
                </c:pt>
                <c:pt idx="720">
                  <c:v>19052.662261951031</c:v>
                </c:pt>
                <c:pt idx="721">
                  <c:v>19109.016712009328</c:v>
                </c:pt>
                <c:pt idx="722">
                  <c:v>19387.874076952972</c:v>
                </c:pt>
                <c:pt idx="723">
                  <c:v>19655.071900505245</c:v>
                </c:pt>
                <c:pt idx="724">
                  <c:v>19651.185386708123</c:v>
                </c:pt>
                <c:pt idx="725">
                  <c:v>19842.596191216478</c:v>
                </c:pt>
                <c:pt idx="726">
                  <c:v>19952.39020598523</c:v>
                </c:pt>
                <c:pt idx="727">
                  <c:v>19885.347842984844</c:v>
                </c:pt>
                <c:pt idx="728">
                  <c:v>19968.907889623009</c:v>
                </c:pt>
                <c:pt idx="729">
                  <c:v>20167.120093276331</c:v>
                </c:pt>
                <c:pt idx="730">
                  <c:v>20123.396813058687</c:v>
                </c:pt>
                <c:pt idx="731">
                  <c:v>20155.46055188496</c:v>
                </c:pt>
                <c:pt idx="732">
                  <c:v>19870.773416245629</c:v>
                </c:pt>
                <c:pt idx="733">
                  <c:v>19798.872910998834</c:v>
                </c:pt>
                <c:pt idx="734">
                  <c:v>19926.156237854644</c:v>
                </c:pt>
                <c:pt idx="735">
                  <c:v>19716.284492809951</c:v>
                </c:pt>
                <c:pt idx="736">
                  <c:v>19542.36300038865</c:v>
                </c:pt>
                <c:pt idx="737">
                  <c:v>19824.135250680141</c:v>
                </c:pt>
                <c:pt idx="738">
                  <c:v>19950.446949086669</c:v>
                </c:pt>
                <c:pt idx="739">
                  <c:v>19910.610182666147</c:v>
                </c:pt>
                <c:pt idx="740">
                  <c:v>20159.347065682083</c:v>
                </c:pt>
                <c:pt idx="741">
                  <c:v>20312.864360668482</c:v>
                </c:pt>
                <c:pt idx="742">
                  <c:v>20465.410027205595</c:v>
                </c:pt>
                <c:pt idx="743">
                  <c:v>20436.261173727165</c:v>
                </c:pt>
                <c:pt idx="744">
                  <c:v>20433.346288379325</c:v>
                </c:pt>
                <c:pt idx="745">
                  <c:v>20435.289545277887</c:v>
                </c:pt>
                <c:pt idx="746">
                  <c:v>20394.481150408083</c:v>
                </c:pt>
                <c:pt idx="747">
                  <c:v>20410.998834045862</c:v>
                </c:pt>
                <c:pt idx="748">
                  <c:v>20173.921492421297</c:v>
                </c:pt>
                <c:pt idx="749">
                  <c:v>20149.630781189273</c:v>
                </c:pt>
                <c:pt idx="750">
                  <c:v>20437.232802176448</c:v>
                </c:pt>
                <c:pt idx="751">
                  <c:v>20664.593859308199</c:v>
                </c:pt>
                <c:pt idx="752">
                  <c:v>20717.061795569374</c:v>
                </c:pt>
                <c:pt idx="753">
                  <c:v>20546.05518849592</c:v>
                </c:pt>
                <c:pt idx="754">
                  <c:v>20508.16167897396</c:v>
                </c:pt>
                <c:pt idx="755">
                  <c:v>20599.494753206374</c:v>
                </c:pt>
                <c:pt idx="756">
                  <c:v>20045.666537116205</c:v>
                </c:pt>
                <c:pt idx="757">
                  <c:v>20060.24096385542</c:v>
                </c:pt>
                <c:pt idx="758">
                  <c:v>19810.532452390205</c:v>
                </c:pt>
                <c:pt idx="759">
                  <c:v>19904.780411970463</c:v>
                </c:pt>
                <c:pt idx="760">
                  <c:v>20153.517294986395</c:v>
                </c:pt>
                <c:pt idx="761">
                  <c:v>20158.375437232804</c:v>
                </c:pt>
                <c:pt idx="762">
                  <c:v>20303.148076175672</c:v>
                </c:pt>
                <c:pt idx="763">
                  <c:v>20102.020987174503</c:v>
                </c:pt>
                <c:pt idx="764">
                  <c:v>20272.055965798678</c:v>
                </c:pt>
                <c:pt idx="765">
                  <c:v>20432.374659930043</c:v>
                </c:pt>
                <c:pt idx="766">
                  <c:v>20571.317528177224</c:v>
                </c:pt>
                <c:pt idx="767">
                  <c:v>20748.153905946365</c:v>
                </c:pt>
                <c:pt idx="768">
                  <c:v>20753.01204819277</c:v>
                </c:pt>
                <c:pt idx="769">
                  <c:v>20816.167897396037</c:v>
                </c:pt>
                <c:pt idx="770">
                  <c:v>20969.685192382432</c:v>
                </c:pt>
                <c:pt idx="771">
                  <c:v>20994.947532063739</c:v>
                </c:pt>
                <c:pt idx="772">
                  <c:v>21033.812670034979</c:v>
                </c:pt>
                <c:pt idx="773">
                  <c:v>21115.429459774583</c:v>
                </c:pt>
                <c:pt idx="774">
                  <c:v>21127.089001165954</c:v>
                </c:pt>
                <c:pt idx="775">
                  <c:v>21133.89040031092</c:v>
                </c:pt>
                <c:pt idx="776">
                  <c:v>21104.741546832491</c:v>
                </c:pt>
                <c:pt idx="777">
                  <c:v>21033.812670034979</c:v>
                </c:pt>
                <c:pt idx="778">
                  <c:v>21048.387096774193</c:v>
                </c:pt>
                <c:pt idx="779">
                  <c:v>21021.181500194325</c:v>
                </c:pt>
                <c:pt idx="780">
                  <c:v>21014.380101049359</c:v>
                </c:pt>
                <c:pt idx="781">
                  <c:v>20644.189661873301</c:v>
                </c:pt>
                <c:pt idx="782">
                  <c:v>20594.636610959969</c:v>
                </c:pt>
                <c:pt idx="783">
                  <c:v>20939.564710454721</c:v>
                </c:pt>
                <c:pt idx="784">
                  <c:v>20962.883793237466</c:v>
                </c:pt>
                <c:pt idx="785">
                  <c:v>20940.536338904003</c:v>
                </c:pt>
                <c:pt idx="786">
                  <c:v>20806.451612903227</c:v>
                </c:pt>
                <c:pt idx="787">
                  <c:v>20768.558103381267</c:v>
                </c:pt>
                <c:pt idx="788">
                  <c:v>20531.480761756706</c:v>
                </c:pt>
                <c:pt idx="789">
                  <c:v>20720.948309366497</c:v>
                </c:pt>
                <c:pt idx="790">
                  <c:v>20982.316362223086</c:v>
                </c:pt>
                <c:pt idx="791">
                  <c:v>21375.82588418189</c:v>
                </c:pt>
                <c:pt idx="792">
                  <c:v>21434.123591138748</c:v>
                </c:pt>
                <c:pt idx="793">
                  <c:v>21335.989117761368</c:v>
                </c:pt>
                <c:pt idx="794">
                  <c:v>21287.407695297319</c:v>
                </c:pt>
                <c:pt idx="795">
                  <c:v>20673.33851535173</c:v>
                </c:pt>
                <c:pt idx="796">
                  <c:v>20799.650213758257</c:v>
                </c:pt>
                <c:pt idx="797">
                  <c:v>20900.699572483481</c:v>
                </c:pt>
                <c:pt idx="798">
                  <c:v>21092.110376991837</c:v>
                </c:pt>
                <c:pt idx="799">
                  <c:v>21109.599689078896</c:v>
                </c:pt>
                <c:pt idx="800">
                  <c:v>20673.33851535173</c:v>
                </c:pt>
                <c:pt idx="801">
                  <c:v>20940.536338904003</c:v>
                </c:pt>
                <c:pt idx="802">
                  <c:v>20278.857364943644</c:v>
                </c:pt>
                <c:pt idx="803">
                  <c:v>20407.112320248736</c:v>
                </c:pt>
                <c:pt idx="804">
                  <c:v>20332.296929654101</c:v>
                </c:pt>
                <c:pt idx="805">
                  <c:v>20646.132918771862</c:v>
                </c:pt>
                <c:pt idx="806">
                  <c:v>20952.195880295374</c:v>
                </c:pt>
                <c:pt idx="807">
                  <c:v>21028.954527788574</c:v>
                </c:pt>
                <c:pt idx="808">
                  <c:v>21169.840652934319</c:v>
                </c:pt>
                <c:pt idx="809">
                  <c:v>21222.308589195491</c:v>
                </c:pt>
                <c:pt idx="810">
                  <c:v>21417.605907500973</c:v>
                </c:pt>
                <c:pt idx="811">
                  <c:v>21161.095996890788</c:v>
                </c:pt>
                <c:pt idx="812">
                  <c:v>21253.400699572485</c:v>
                </c:pt>
                <c:pt idx="813">
                  <c:v>21109.599689078896</c:v>
                </c:pt>
                <c:pt idx="814">
                  <c:v>20910.415856976291</c:v>
                </c:pt>
                <c:pt idx="815">
                  <c:v>20889.04003109211</c:v>
                </c:pt>
                <c:pt idx="816">
                  <c:v>20862.806062961525</c:v>
                </c:pt>
                <c:pt idx="817">
                  <c:v>21090.167120093276</c:v>
                </c:pt>
                <c:pt idx="818">
                  <c:v>21153.32296929654</c:v>
                </c:pt>
                <c:pt idx="819">
                  <c:v>21112.514574426739</c:v>
                </c:pt>
                <c:pt idx="820">
                  <c:v>21082.394092499027</c:v>
                </c:pt>
                <c:pt idx="821">
                  <c:v>21181.50019432569</c:v>
                </c:pt>
                <c:pt idx="822">
                  <c:v>21232.996502137583</c:v>
                </c:pt>
                <c:pt idx="823">
                  <c:v>21294.209094442285</c:v>
                </c:pt>
                <c:pt idx="824">
                  <c:v>21380.684026428295</c:v>
                </c:pt>
                <c:pt idx="825">
                  <c:v>21290.322580645163</c:v>
                </c:pt>
                <c:pt idx="826">
                  <c:v>20951.224251846095</c:v>
                </c:pt>
                <c:pt idx="827">
                  <c:v>21163.039253789349</c:v>
                </c:pt>
                <c:pt idx="828">
                  <c:v>21083.36572094831</c:v>
                </c:pt>
                <c:pt idx="829">
                  <c:v>21187.329965021378</c:v>
                </c:pt>
                <c:pt idx="830">
                  <c:v>21118.344345122427</c:v>
                </c:pt>
                <c:pt idx="831">
                  <c:v>20778.274387874077</c:v>
                </c:pt>
                <c:pt idx="832">
                  <c:v>20584.92032646716</c:v>
                </c:pt>
                <c:pt idx="833">
                  <c:v>19969.879518072288</c:v>
                </c:pt>
                <c:pt idx="834">
                  <c:v>19039.059463661095</c:v>
                </c:pt>
                <c:pt idx="835">
                  <c:v>18292.848814613291</c:v>
                </c:pt>
                <c:pt idx="836">
                  <c:v>18877.769141080451</c:v>
                </c:pt>
                <c:pt idx="837">
                  <c:v>19088.612514574426</c:v>
                </c:pt>
                <c:pt idx="838">
                  <c:v>19664.788184998055</c:v>
                </c:pt>
                <c:pt idx="839">
                  <c:v>19408.278274387874</c:v>
                </c:pt>
                <c:pt idx="840">
                  <c:v>18663.039253789349</c:v>
                </c:pt>
                <c:pt idx="841">
                  <c:v>18599.883404586086</c:v>
                </c:pt>
                <c:pt idx="842">
                  <c:v>18684.415079673534</c:v>
                </c:pt>
                <c:pt idx="843">
                  <c:v>18279.246016323359</c:v>
                </c:pt>
                <c:pt idx="844">
                  <c:v>18351.14652157015</c:v>
                </c:pt>
                <c:pt idx="845">
                  <c:v>17907.112320248736</c:v>
                </c:pt>
                <c:pt idx="846">
                  <c:v>19280.994947532065</c:v>
                </c:pt>
                <c:pt idx="847">
                  <c:v>18797.123979790129</c:v>
                </c:pt>
                <c:pt idx="848">
                  <c:v>18762.145355616012</c:v>
                </c:pt>
                <c:pt idx="849">
                  <c:v>18454.139137193935</c:v>
                </c:pt>
                <c:pt idx="850">
                  <c:v>18515.351729498641</c:v>
                </c:pt>
                <c:pt idx="851">
                  <c:v>18670.812281383598</c:v>
                </c:pt>
                <c:pt idx="852">
                  <c:v>18936.06684803731</c:v>
                </c:pt>
                <c:pt idx="853">
                  <c:v>18563.93315196269</c:v>
                </c:pt>
                <c:pt idx="854">
                  <c:v>18047.998445394482</c:v>
                </c:pt>
                <c:pt idx="855">
                  <c:v>18365.720948309365</c:v>
                </c:pt>
                <c:pt idx="856">
                  <c:v>18242.324135250681</c:v>
                </c:pt>
                <c:pt idx="857">
                  <c:v>17502.914885347844</c:v>
                </c:pt>
                <c:pt idx="858">
                  <c:v>17972.211426350565</c:v>
                </c:pt>
                <c:pt idx="859">
                  <c:v>18317.139525845316</c:v>
                </c:pt>
                <c:pt idx="860">
                  <c:v>18319.082782743877</c:v>
                </c:pt>
                <c:pt idx="861">
                  <c:v>18610.571317528178</c:v>
                </c:pt>
                <c:pt idx="862">
                  <c:v>18794.209094442285</c:v>
                </c:pt>
                <c:pt idx="863">
                  <c:v>18938.981733385153</c:v>
                </c:pt>
                <c:pt idx="864">
                  <c:v>18747.570928876798</c:v>
                </c:pt>
                <c:pt idx="865">
                  <c:v>19055.577147298874</c:v>
                </c:pt>
                <c:pt idx="866">
                  <c:v>18843.762145355617</c:v>
                </c:pt>
                <c:pt idx="867">
                  <c:v>18491.061018266613</c:v>
                </c:pt>
                <c:pt idx="868">
                  <c:v>18701.904391760592</c:v>
                </c:pt>
                <c:pt idx="869">
                  <c:v>18902.059852312475</c:v>
                </c:pt>
                <c:pt idx="870">
                  <c:v>18735.911387485427</c:v>
                </c:pt>
                <c:pt idx="871">
                  <c:v>18814.613291877187</c:v>
                </c:pt>
                <c:pt idx="872">
                  <c:v>19172.172561212592</c:v>
                </c:pt>
                <c:pt idx="873">
                  <c:v>19050.71900505247</c:v>
                </c:pt>
                <c:pt idx="874">
                  <c:v>19452.001554605518</c:v>
                </c:pt>
                <c:pt idx="875">
                  <c:v>19577.341624562767</c:v>
                </c:pt>
                <c:pt idx="876">
                  <c:v>19403.420132141469</c:v>
                </c:pt>
                <c:pt idx="877">
                  <c:v>19533.618344345123</c:v>
                </c:pt>
                <c:pt idx="878">
                  <c:v>19563.738826272835</c:v>
                </c:pt>
                <c:pt idx="879">
                  <c:v>19717.25612125923</c:v>
                </c:pt>
                <c:pt idx="880">
                  <c:v>19306.257287213368</c:v>
                </c:pt>
                <c:pt idx="881">
                  <c:v>19554.022541780025</c:v>
                </c:pt>
                <c:pt idx="882">
                  <c:v>19752.234745433347</c:v>
                </c:pt>
                <c:pt idx="883">
                  <c:v>19906.723668869025</c:v>
                </c:pt>
                <c:pt idx="884">
                  <c:v>20294.403420132141</c:v>
                </c:pt>
                <c:pt idx="885">
                  <c:v>20324.523902059853</c:v>
                </c:pt>
                <c:pt idx="886">
                  <c:v>20345.899727944034</c:v>
                </c:pt>
                <c:pt idx="887">
                  <c:v>20351.729498639721</c:v>
                </c:pt>
                <c:pt idx="888">
                  <c:v>20247.765254566653</c:v>
                </c:pt>
                <c:pt idx="889">
                  <c:v>20035.950252623395</c:v>
                </c:pt>
                <c:pt idx="890">
                  <c:v>20281.772250291488</c:v>
                </c:pt>
                <c:pt idx="891">
                  <c:v>20299.261562378546</c:v>
                </c:pt>
                <c:pt idx="892">
                  <c:v>20517.87796346677</c:v>
                </c:pt>
                <c:pt idx="893">
                  <c:v>20537.310532452389</c:v>
                </c:pt>
                <c:pt idx="894">
                  <c:v>20582.977069568598</c:v>
                </c:pt>
                <c:pt idx="895">
                  <c:v>20503.303536727555</c:v>
                </c:pt>
                <c:pt idx="896">
                  <c:v>20602.409638554218</c:v>
                </c:pt>
                <c:pt idx="897">
                  <c:v>20539.253789350951</c:v>
                </c:pt>
                <c:pt idx="898">
                  <c:v>20397.396035755926</c:v>
                </c:pt>
                <c:pt idx="899">
                  <c:v>20671.395258453169</c:v>
                </c:pt>
                <c:pt idx="900">
                  <c:v>20593.664982510687</c:v>
                </c:pt>
                <c:pt idx="901">
                  <c:v>20595.608239409248</c:v>
                </c:pt>
                <c:pt idx="902">
                  <c:v>20145.744267392151</c:v>
                </c:pt>
                <c:pt idx="903">
                  <c:v>20344.928099494755</c:v>
                </c:pt>
                <c:pt idx="904">
                  <c:v>20132.141469102215</c:v>
                </c:pt>
                <c:pt idx="905">
                  <c:v>19932.95763699961</c:v>
                </c:pt>
                <c:pt idx="906">
                  <c:v>19671.589584143025</c:v>
                </c:pt>
                <c:pt idx="907">
                  <c:v>19861.057131752819</c:v>
                </c:pt>
                <c:pt idx="908">
                  <c:v>19500.582977069567</c:v>
                </c:pt>
                <c:pt idx="909">
                  <c:v>19172.172561212592</c:v>
                </c:pt>
                <c:pt idx="910">
                  <c:v>19671.589584143025</c:v>
                </c:pt>
                <c:pt idx="911">
                  <c:v>19983.482316362224</c:v>
                </c:pt>
                <c:pt idx="912">
                  <c:v>19602.603964244074</c:v>
                </c:pt>
                <c:pt idx="913">
                  <c:v>19527.788573649435</c:v>
                </c:pt>
                <c:pt idx="914">
                  <c:v>19498.639720171006</c:v>
                </c:pt>
                <c:pt idx="915">
                  <c:v>19401.476875242908</c:v>
                </c:pt>
                <c:pt idx="916">
                  <c:v>19377.186164010884</c:v>
                </c:pt>
                <c:pt idx="917">
                  <c:v>19512.242518460942</c:v>
                </c:pt>
                <c:pt idx="918">
                  <c:v>19623.979790128255</c:v>
                </c:pt>
                <c:pt idx="919">
                  <c:v>19677.419354838708</c:v>
                </c:pt>
                <c:pt idx="920">
                  <c:v>19070.151574038089</c:v>
                </c:pt>
                <c:pt idx="921">
                  <c:v>18994.364554994168</c:v>
                </c:pt>
                <c:pt idx="922">
                  <c:v>18806.840264282939</c:v>
                </c:pt>
                <c:pt idx="923">
                  <c:v>18365.720948309365</c:v>
                </c:pt>
                <c:pt idx="924">
                  <c:v>18298.678585308979</c:v>
                </c:pt>
                <c:pt idx="925">
                  <c:v>17798.289933929267</c:v>
                </c:pt>
                <c:pt idx="926">
                  <c:v>18314.224640497472</c:v>
                </c:pt>
                <c:pt idx="927">
                  <c:v>17827.438787407697</c:v>
                </c:pt>
                <c:pt idx="928">
                  <c:v>17727.361057131751</c:v>
                </c:pt>
                <c:pt idx="929">
                  <c:v>17527.205596579868</c:v>
                </c:pt>
                <c:pt idx="930">
                  <c:v>17626.311698406531</c:v>
                </c:pt>
                <c:pt idx="931">
                  <c:v>16967.547609794015</c:v>
                </c:pt>
                <c:pt idx="932">
                  <c:v>16557.520404197436</c:v>
                </c:pt>
                <c:pt idx="933">
                  <c:v>17526.233968130586</c:v>
                </c:pt>
                <c:pt idx="934">
                  <c:v>17687.524290711233</c:v>
                </c:pt>
                <c:pt idx="935">
                  <c:v>17268.752429071123</c:v>
                </c:pt>
                <c:pt idx="936">
                  <c:v>17740.963855421687</c:v>
                </c:pt>
                <c:pt idx="937">
                  <c:v>17614.652157015156</c:v>
                </c:pt>
                <c:pt idx="938">
                  <c:v>18111.154294597745</c:v>
                </c:pt>
                <c:pt idx="939">
                  <c:v>18464.827050136028</c:v>
                </c:pt>
                <c:pt idx="940">
                  <c:v>18348.23163622231</c:v>
                </c:pt>
                <c:pt idx="941">
                  <c:v>17767.197823552273</c:v>
                </c:pt>
                <c:pt idx="942">
                  <c:v>17618.538670812282</c:v>
                </c:pt>
                <c:pt idx="943">
                  <c:v>17380.489700738439</c:v>
                </c:pt>
                <c:pt idx="944">
                  <c:v>17574.815390594638</c:v>
                </c:pt>
                <c:pt idx="945">
                  <c:v>16624.562767197822</c:v>
                </c:pt>
                <c:pt idx="946">
                  <c:v>16237.854644383988</c:v>
                </c:pt>
                <c:pt idx="947">
                  <c:v>15447.920715118538</c:v>
                </c:pt>
                <c:pt idx="948">
                  <c:v>16552.662261951031</c:v>
                </c:pt>
                <c:pt idx="949">
                  <c:v>16588.612514574426</c:v>
                </c:pt>
                <c:pt idx="950">
                  <c:v>16359.308200544112</c:v>
                </c:pt>
                <c:pt idx="951">
                  <c:v>16736.300038865138</c:v>
                </c:pt>
                <c:pt idx="952">
                  <c:v>16498.251068791295</c:v>
                </c:pt>
                <c:pt idx="953">
                  <c:v>16644.966964632724</c:v>
                </c:pt>
                <c:pt idx="954">
                  <c:v>16585.697629226583</c:v>
                </c:pt>
                <c:pt idx="955">
                  <c:v>16442.868247182276</c:v>
                </c:pt>
                <c:pt idx="956">
                  <c:v>16685.775359502528</c:v>
                </c:pt>
                <c:pt idx="957">
                  <c:v>16736.300038865138</c:v>
                </c:pt>
                <c:pt idx="958">
                  <c:v>16566.265060240963</c:v>
                </c:pt>
                <c:pt idx="959">
                  <c:v>16629.420909444227</c:v>
                </c:pt>
                <c:pt idx="960">
                  <c:v>17310.532452390205</c:v>
                </c:pt>
                <c:pt idx="961">
                  <c:v>17532.063738826273</c:v>
                </c:pt>
                <c:pt idx="962">
                  <c:v>17587.446560435288</c:v>
                </c:pt>
                <c:pt idx="963">
                  <c:v>17480.56743101438</c:v>
                </c:pt>
                <c:pt idx="964">
                  <c:v>17347.454333462883</c:v>
                </c:pt>
                <c:pt idx="965">
                  <c:v>17200.738437621454</c:v>
                </c:pt>
                <c:pt idx="966">
                  <c:v>17418.383210260396</c:v>
                </c:pt>
                <c:pt idx="967">
                  <c:v>17508.744656043527</c:v>
                </c:pt>
                <c:pt idx="968">
                  <c:v>17812.864360668482</c:v>
                </c:pt>
                <c:pt idx="969">
                  <c:v>17691.410804508356</c:v>
                </c:pt>
                <c:pt idx="970">
                  <c:v>17543.723280217644</c:v>
                </c:pt>
                <c:pt idx="971">
                  <c:v>17503.886513797122</c:v>
                </c:pt>
                <c:pt idx="972">
                  <c:v>17283.326855810337</c:v>
                </c:pt>
                <c:pt idx="973">
                  <c:v>17619.510299261561</c:v>
                </c:pt>
                <c:pt idx="974">
                  <c:v>17568.985619898951</c:v>
                </c:pt>
                <c:pt idx="975">
                  <c:v>17457.248348231635</c:v>
                </c:pt>
                <c:pt idx="976">
                  <c:v>17570.928876797512</c:v>
                </c:pt>
                <c:pt idx="977">
                  <c:v>17705.013602798292</c:v>
                </c:pt>
                <c:pt idx="978">
                  <c:v>17808.006218422077</c:v>
                </c:pt>
                <c:pt idx="979">
                  <c:v>17574.815390594638</c:v>
                </c:pt>
                <c:pt idx="980">
                  <c:v>17448.503692188107</c:v>
                </c:pt>
                <c:pt idx="981">
                  <c:v>16828.604741546831</c:v>
                </c:pt>
                <c:pt idx="982">
                  <c:v>16782.938204430626</c:v>
                </c:pt>
                <c:pt idx="983">
                  <c:v>16376.79751263117</c:v>
                </c:pt>
                <c:pt idx="984">
                  <c:v>16361.251457442673</c:v>
                </c:pt>
                <c:pt idx="985">
                  <c:v>16395.258453167509</c:v>
                </c:pt>
                <c:pt idx="986">
                  <c:v>16470.073843762144</c:v>
                </c:pt>
                <c:pt idx="987">
                  <c:v>16396.230081616788</c:v>
                </c:pt>
                <c:pt idx="988">
                  <c:v>16580.839486980178</c:v>
                </c:pt>
                <c:pt idx="989">
                  <c:v>17053.050913330742</c:v>
                </c:pt>
                <c:pt idx="990">
                  <c:v>17602.020987174503</c:v>
                </c:pt>
                <c:pt idx="991">
                  <c:v>17535.950252623395</c:v>
                </c:pt>
                <c:pt idx="992">
                  <c:v>16942.285270112709</c:v>
                </c:pt>
                <c:pt idx="993">
                  <c:v>17562.184220753985</c:v>
                </c:pt>
                <c:pt idx="994">
                  <c:v>17596.191216478819</c:v>
                </c:pt>
                <c:pt idx="995">
                  <c:v>18073.260785075789</c:v>
                </c:pt>
                <c:pt idx="996">
                  <c:v>18288.962300816169</c:v>
                </c:pt>
                <c:pt idx="997">
                  <c:v>18150.019432568984</c:v>
                </c:pt>
                <c:pt idx="998">
                  <c:v>18059.657986785853</c:v>
                </c:pt>
                <c:pt idx="999">
                  <c:v>17994.558880684028</c:v>
                </c:pt>
                <c:pt idx="1000">
                  <c:v>17339.681305868635</c:v>
                </c:pt>
                <c:pt idx="1001">
                  <c:v>16806.257287213368</c:v>
                </c:pt>
                <c:pt idx="1002">
                  <c:v>16762.534006995724</c:v>
                </c:pt>
                <c:pt idx="1003">
                  <c:v>16877.186164010884</c:v>
                </c:pt>
                <c:pt idx="1004">
                  <c:v>17238.631947143411</c:v>
                </c:pt>
                <c:pt idx="1005">
                  <c:v>17254.178002331908</c:v>
                </c:pt>
                <c:pt idx="1006">
                  <c:v>17326.078507578703</c:v>
                </c:pt>
                <c:pt idx="1007">
                  <c:v>17081.228138359893</c:v>
                </c:pt>
                <c:pt idx="1008">
                  <c:v>17140.49747376603</c:v>
                </c:pt>
                <c:pt idx="1009">
                  <c:v>17334.82316362223</c:v>
                </c:pt>
                <c:pt idx="1010">
                  <c:v>17321.220365332298</c:v>
                </c:pt>
                <c:pt idx="1011">
                  <c:v>17325.10687912942</c:v>
                </c:pt>
                <c:pt idx="1012">
                  <c:v>17418.383210260396</c:v>
                </c:pt>
                <c:pt idx="1013">
                  <c:v>17332.879906723669</c:v>
                </c:pt>
                <c:pt idx="1014">
                  <c:v>17170.617955693742</c:v>
                </c:pt>
                <c:pt idx="1015">
                  <c:v>17438.787407695298</c:v>
                </c:pt>
                <c:pt idx="1016">
                  <c:v>17455.305091333074</c:v>
                </c:pt>
                <c:pt idx="1017">
                  <c:v>17519.43256898562</c:v>
                </c:pt>
                <c:pt idx="1018">
                  <c:v>17762.339681305868</c:v>
                </c:pt>
                <c:pt idx="1019">
                  <c:v>17934.317916828604</c:v>
                </c:pt>
                <c:pt idx="1020">
                  <c:v>17644.772638942868</c:v>
                </c:pt>
                <c:pt idx="1021">
                  <c:v>17235.717061795571</c:v>
                </c:pt>
                <c:pt idx="1022">
                  <c:v>17318.305479984454</c:v>
                </c:pt>
                <c:pt idx="1023">
                  <c:v>17253.206373882625</c:v>
                </c:pt>
                <c:pt idx="1024">
                  <c:v>17353.284104158571</c:v>
                </c:pt>
                <c:pt idx="1025">
                  <c:v>17513.602798289932</c:v>
                </c:pt>
                <c:pt idx="1026">
                  <c:v>17344.53944811504</c:v>
                </c:pt>
                <c:pt idx="1027">
                  <c:v>17273.610571317528</c:v>
                </c:pt>
                <c:pt idx="1028">
                  <c:v>16668.28604741547</c:v>
                </c:pt>
                <c:pt idx="1029">
                  <c:v>16500.194325689856</c:v>
                </c:pt>
                <c:pt idx="1030">
                  <c:v>16565.293431791684</c:v>
                </c:pt>
                <c:pt idx="1031">
                  <c:v>16059.075009716284</c:v>
                </c:pt>
                <c:pt idx="1032">
                  <c:v>16230.081616789739</c:v>
                </c:pt>
                <c:pt idx="1033">
                  <c:v>16610.95996890789</c:v>
                </c:pt>
                <c:pt idx="1034">
                  <c:v>16824.718227749709</c:v>
                </c:pt>
                <c:pt idx="1035">
                  <c:v>16714.924212980957</c:v>
                </c:pt>
                <c:pt idx="1036">
                  <c:v>16892.732219199377</c:v>
                </c:pt>
                <c:pt idx="1037">
                  <c:v>15556.743101438011</c:v>
                </c:pt>
                <c:pt idx="1038">
                  <c:v>15924.018655266225</c:v>
                </c:pt>
                <c:pt idx="1039">
                  <c:v>15958.025650991061</c:v>
                </c:pt>
                <c:pt idx="1040">
                  <c:v>16213.563933151963</c:v>
                </c:pt>
                <c:pt idx="1041">
                  <c:v>16222.308589195492</c:v>
                </c:pt>
                <c:pt idx="1042">
                  <c:v>16331.130975514963</c:v>
                </c:pt>
                <c:pt idx="1043">
                  <c:v>16428.293820443061</c:v>
                </c:pt>
                <c:pt idx="1044">
                  <c:v>16316.556548775749</c:v>
                </c:pt>
                <c:pt idx="1045">
                  <c:v>16013.408472600078</c:v>
                </c:pt>
                <c:pt idx="1046">
                  <c:v>15909.444228527011</c:v>
                </c:pt>
                <c:pt idx="1047">
                  <c:v>15732.60785075787</c:v>
                </c:pt>
                <c:pt idx="1048">
                  <c:v>16358.336572094831</c:v>
                </c:pt>
                <c:pt idx="1049">
                  <c:v>16763.505635445006</c:v>
                </c:pt>
                <c:pt idx="1050">
                  <c:v>16903.420132141469</c:v>
                </c:pt>
                <c:pt idx="1051">
                  <c:v>17064.710454722113</c:v>
                </c:pt>
                <c:pt idx="1052">
                  <c:v>17182.277497085113</c:v>
                </c:pt>
                <c:pt idx="1053">
                  <c:v>17415.468324912552</c:v>
                </c:pt>
                <c:pt idx="1054">
                  <c:v>17371.745044694908</c:v>
                </c:pt>
                <c:pt idx="1055">
                  <c:v>17504.858142246405</c:v>
                </c:pt>
                <c:pt idx="1056">
                  <c:v>17313.447337738049</c:v>
                </c:pt>
                <c:pt idx="1057">
                  <c:v>17305.674310143801</c:v>
                </c:pt>
                <c:pt idx="1058">
                  <c:v>17058.88068402643</c:v>
                </c:pt>
                <c:pt idx="1059">
                  <c:v>17354.255732607849</c:v>
                </c:pt>
                <c:pt idx="1060">
                  <c:v>17156.043528954528</c:v>
                </c:pt>
                <c:pt idx="1061">
                  <c:v>17253.206373882625</c:v>
                </c:pt>
                <c:pt idx="1062">
                  <c:v>17322.191993781576</c:v>
                </c:pt>
                <c:pt idx="1063">
                  <c:v>17068.596968519239</c:v>
                </c:pt>
                <c:pt idx="1064">
                  <c:v>16746.016323357948</c:v>
                </c:pt>
                <c:pt idx="1065">
                  <c:v>16923.824329576371</c:v>
                </c:pt>
                <c:pt idx="1066">
                  <c:v>16923.824329576371</c:v>
                </c:pt>
                <c:pt idx="1067">
                  <c:v>17336.766420520791</c:v>
                </c:pt>
                <c:pt idx="1068">
                  <c:v>17455.305091333074</c:v>
                </c:pt>
                <c:pt idx="1069">
                  <c:v>17425.184609405362</c:v>
                </c:pt>
                <c:pt idx="1070">
                  <c:v>17616.595413913721</c:v>
                </c:pt>
                <c:pt idx="1071">
                  <c:v>17564.127477652546</c:v>
                </c:pt>
                <c:pt idx="1072">
                  <c:v>17279.440342013215</c:v>
                </c:pt>
                <c:pt idx="1073">
                  <c:v>17433.929265448893</c:v>
                </c:pt>
                <c:pt idx="1074">
                  <c:v>17163.816556548776</c:v>
                </c:pt>
                <c:pt idx="1075">
                  <c:v>17225.029148853479</c:v>
                </c:pt>
                <c:pt idx="1076">
                  <c:v>17278.468713563932</c:v>
                </c:pt>
                <c:pt idx="1077">
                  <c:v>17175.476097940147</c:v>
                </c:pt>
                <c:pt idx="1078">
                  <c:v>17276.525456665371</c:v>
                </c:pt>
                <c:pt idx="1079">
                  <c:v>17234.745433346288</c:v>
                </c:pt>
                <c:pt idx="1080">
                  <c:v>17032.64671589584</c:v>
                </c:pt>
                <c:pt idx="1081">
                  <c:v>17434.900893898175</c:v>
                </c:pt>
                <c:pt idx="1082">
                  <c:v>17422.269724057522</c:v>
                </c:pt>
                <c:pt idx="1083">
                  <c:v>17591.333074232414</c:v>
                </c:pt>
                <c:pt idx="1084">
                  <c:v>17632.141469102215</c:v>
                </c:pt>
                <c:pt idx="1085">
                  <c:v>17630.198212203653</c:v>
                </c:pt>
                <c:pt idx="1086">
                  <c:v>17746.793626117375</c:v>
                </c:pt>
                <c:pt idx="1087">
                  <c:v>17791.488534784297</c:v>
                </c:pt>
                <c:pt idx="1088">
                  <c:v>17719.588029537506</c:v>
                </c:pt>
                <c:pt idx="1089">
                  <c:v>17663.233579479209</c:v>
                </c:pt>
                <c:pt idx="1090">
                  <c:v>17670.034978624175</c:v>
                </c:pt>
                <c:pt idx="1091">
                  <c:v>17363.972017100659</c:v>
                </c:pt>
                <c:pt idx="1092">
                  <c:v>17423.2413525068</c:v>
                </c:pt>
                <c:pt idx="1093">
                  <c:v>17304.702681694522</c:v>
                </c:pt>
                <c:pt idx="1094">
                  <c:v>17085.114652157015</c:v>
                </c:pt>
                <c:pt idx="1095">
                  <c:v>17203.653322969298</c:v>
                </c:pt>
                <c:pt idx="1096">
                  <c:v>17173.532841041586</c:v>
                </c:pt>
                <c:pt idx="1097">
                  <c:v>17505.829770695687</c:v>
                </c:pt>
                <c:pt idx="1098">
                  <c:v>17446.560435289546</c:v>
                </c:pt>
                <c:pt idx="1099">
                  <c:v>17227.944034201322</c:v>
                </c:pt>
                <c:pt idx="1100">
                  <c:v>17373.688301593469</c:v>
                </c:pt>
                <c:pt idx="1101">
                  <c:v>17265.837543723279</c:v>
                </c:pt>
                <c:pt idx="1102">
                  <c:v>17505.829770695687</c:v>
                </c:pt>
                <c:pt idx="1103">
                  <c:v>17249.319860085503</c:v>
                </c:pt>
                <c:pt idx="1104">
                  <c:v>17404.780411970463</c:v>
                </c:pt>
                <c:pt idx="1105">
                  <c:v>17546.638165565488</c:v>
                </c:pt>
                <c:pt idx="1106">
                  <c:v>17634.084726000776</c:v>
                </c:pt>
                <c:pt idx="1107">
                  <c:v>17718.616401088224</c:v>
                </c:pt>
                <c:pt idx="1108">
                  <c:v>17678.779634667702</c:v>
                </c:pt>
                <c:pt idx="1109">
                  <c:v>17848.814613291877</c:v>
                </c:pt>
                <c:pt idx="1110">
                  <c:v>17656.432180334239</c:v>
                </c:pt>
                <c:pt idx="1111">
                  <c:v>17586.474931986009</c:v>
                </c:pt>
                <c:pt idx="1112">
                  <c:v>17670.034978624175</c:v>
                </c:pt>
                <c:pt idx="1113">
                  <c:v>17716.673144189663</c:v>
                </c:pt>
                <c:pt idx="1114">
                  <c:v>17782.74387874077</c:v>
                </c:pt>
                <c:pt idx="1115">
                  <c:v>17820.637388262727</c:v>
                </c:pt>
                <c:pt idx="1116">
                  <c:v>18066.459385930819</c:v>
                </c:pt>
                <c:pt idx="1117">
                  <c:v>18013.991449669647</c:v>
                </c:pt>
                <c:pt idx="1118">
                  <c:v>18065.48775748154</c:v>
                </c:pt>
                <c:pt idx="1119">
                  <c:v>18201.515740380877</c:v>
                </c:pt>
                <c:pt idx="1120">
                  <c:v>18228.721336960745</c:v>
                </c:pt>
                <c:pt idx="1121">
                  <c:v>18172.366886902448</c:v>
                </c:pt>
                <c:pt idx="1122">
                  <c:v>18286.047415468325</c:v>
                </c:pt>
                <c:pt idx="1123">
                  <c:v>18265.643218033423</c:v>
                </c:pt>
                <c:pt idx="1124">
                  <c:v>18283.132530120482</c:v>
                </c:pt>
                <c:pt idx="1125">
                  <c:v>17959.580256509911</c:v>
                </c:pt>
                <c:pt idx="1126">
                  <c:v>17719.588029537506</c:v>
                </c:pt>
                <c:pt idx="1127">
                  <c:v>18007.190050524678</c:v>
                </c:pt>
                <c:pt idx="1128">
                  <c:v>17999.417022930433</c:v>
                </c:pt>
                <c:pt idx="1129">
                  <c:v>17035.561601243684</c:v>
                </c:pt>
                <c:pt idx="1130">
                  <c:v>18177.225029148853</c:v>
                </c:pt>
                <c:pt idx="1131">
                  <c:v>18211.232024873687</c:v>
                </c:pt>
                <c:pt idx="1132">
                  <c:v>18521.181500194325</c:v>
                </c:pt>
                <c:pt idx="1133">
                  <c:v>18517.294986397203</c:v>
                </c:pt>
                <c:pt idx="1134">
                  <c:v>18720.365332296929</c:v>
                </c:pt>
                <c:pt idx="1135">
                  <c:v>18721.336960746212</c:v>
                </c:pt>
                <c:pt idx="1136">
                  <c:v>18831.130975514963</c:v>
                </c:pt>
                <c:pt idx="1137">
                  <c:v>18973.96035755927</c:v>
                </c:pt>
                <c:pt idx="1138">
                  <c:v>19035.172949863972</c:v>
                </c:pt>
                <c:pt idx="1139">
                  <c:v>19213.952584531675</c:v>
                </c:pt>
                <c:pt idx="1140">
                  <c:v>19262.534006995724</c:v>
                </c:pt>
                <c:pt idx="1141">
                  <c:v>19233.385153517294</c:v>
                </c:pt>
                <c:pt idx="1142">
                  <c:v>19180.917217256123</c:v>
                </c:pt>
                <c:pt idx="1143">
                  <c:v>19183.832102603963</c:v>
                </c:pt>
                <c:pt idx="1144">
                  <c:v>19393.70384764866</c:v>
                </c:pt>
                <c:pt idx="1145">
                  <c:v>19304.314030314807</c:v>
                </c:pt>
                <c:pt idx="1146">
                  <c:v>19146.910221531285</c:v>
                </c:pt>
                <c:pt idx="1147">
                  <c:v>19236.300038865138</c:v>
                </c:pt>
                <c:pt idx="1148">
                  <c:v>19378.157792460162</c:v>
                </c:pt>
                <c:pt idx="1149">
                  <c:v>19659.93004275165</c:v>
                </c:pt>
                <c:pt idx="1150">
                  <c:v>19902.837155071902</c:v>
                </c:pt>
                <c:pt idx="1151">
                  <c:v>20068.985619898951</c:v>
                </c:pt>
                <c:pt idx="1152">
                  <c:v>20167.120093276331</c:v>
                </c:pt>
                <c:pt idx="1153">
                  <c:v>20169.063350174893</c:v>
                </c:pt>
                <c:pt idx="1154">
                  <c:v>20194.325689856199</c:v>
                </c:pt>
                <c:pt idx="1155">
                  <c:v>20322.580645161292</c:v>
                </c:pt>
                <c:pt idx="1156">
                  <c:v>20310.921103769917</c:v>
                </c:pt>
                <c:pt idx="1157">
                  <c:v>20418.771861640107</c:v>
                </c:pt>
                <c:pt idx="1158">
                  <c:v>20366.303925378936</c:v>
                </c:pt>
                <c:pt idx="1159">
                  <c:v>20346.871356393316</c:v>
                </c:pt>
                <c:pt idx="1160">
                  <c:v>20312.864360668482</c:v>
                </c:pt>
                <c:pt idx="1161">
                  <c:v>20320.637388262727</c:v>
                </c:pt>
                <c:pt idx="1162">
                  <c:v>20348.814613291877</c:v>
                </c:pt>
                <c:pt idx="1163">
                  <c:v>20076.7586474932</c:v>
                </c:pt>
                <c:pt idx="1164">
                  <c:v>20046.638165565488</c:v>
                </c:pt>
                <c:pt idx="1165">
                  <c:v>20549.941702293043</c:v>
                </c:pt>
                <c:pt idx="1166">
                  <c:v>20470.268169452003</c:v>
                </c:pt>
                <c:pt idx="1167">
                  <c:v>20400.31092110377</c:v>
                </c:pt>
                <c:pt idx="1168">
                  <c:v>20240.963855421687</c:v>
                </c:pt>
                <c:pt idx="1169">
                  <c:v>20306.062961523512</c:v>
                </c:pt>
                <c:pt idx="1170">
                  <c:v>20065.099106101825</c:v>
                </c:pt>
                <c:pt idx="1171">
                  <c:v>20224.446171783911</c:v>
                </c:pt>
                <c:pt idx="1172">
                  <c:v>20020.404197434902</c:v>
                </c:pt>
                <c:pt idx="1173">
                  <c:v>19724.057520404196</c:v>
                </c:pt>
                <c:pt idx="1174">
                  <c:v>19810.532452390205</c:v>
                </c:pt>
                <c:pt idx="1175">
                  <c:v>20000</c:v>
                </c:pt>
                <c:pt idx="1176">
                  <c:v>20068.013991449669</c:v>
                </c:pt>
                <c:pt idx="1177">
                  <c:v>19808.589195491644</c:v>
                </c:pt>
                <c:pt idx="1178">
                  <c:v>19700.738437621454</c:v>
                </c:pt>
                <c:pt idx="1179">
                  <c:v>19982.510687912942</c:v>
                </c:pt>
                <c:pt idx="1180">
                  <c:v>20344.928099494755</c:v>
                </c:pt>
                <c:pt idx="1181">
                  <c:v>20410.998834045862</c:v>
                </c:pt>
                <c:pt idx="1182">
                  <c:v>20308.006218422077</c:v>
                </c:pt>
                <c:pt idx="1183">
                  <c:v>19963.078118927322</c:v>
                </c:pt>
                <c:pt idx="1184">
                  <c:v>20077.730275942478</c:v>
                </c:pt>
                <c:pt idx="1185">
                  <c:v>19829.965021375825</c:v>
                </c:pt>
                <c:pt idx="1186">
                  <c:v>19833.851535172951</c:v>
                </c:pt>
                <c:pt idx="1187">
                  <c:v>19894.092499028371</c:v>
                </c:pt>
                <c:pt idx="1188">
                  <c:v>19823.163622230859</c:v>
                </c:pt>
                <c:pt idx="1189">
                  <c:v>19925.184609405362</c:v>
                </c:pt>
                <c:pt idx="1190">
                  <c:v>19821.220365332298</c:v>
                </c:pt>
                <c:pt idx="1191">
                  <c:v>20314.807617567043</c:v>
                </c:pt>
                <c:pt idx="1192">
                  <c:v>20398.367664205209</c:v>
                </c:pt>
                <c:pt idx="1193">
                  <c:v>20168.091721725614</c:v>
                </c:pt>
                <c:pt idx="1194">
                  <c:v>20376.020209871745</c:v>
                </c:pt>
                <c:pt idx="1195">
                  <c:v>20278.857364943644</c:v>
                </c:pt>
                <c:pt idx="1196">
                  <c:v>20162.261951029926</c:v>
                </c:pt>
                <c:pt idx="1197">
                  <c:v>20180.722891566264</c:v>
                </c:pt>
                <c:pt idx="1198">
                  <c:v>20317.722502914887</c:v>
                </c:pt>
                <c:pt idx="1199">
                  <c:v>20315.779246016322</c:v>
                </c:pt>
                <c:pt idx="1200">
                  <c:v>20306.062961523512</c:v>
                </c:pt>
                <c:pt idx="1201">
                  <c:v>20225.41780023319</c:v>
                </c:pt>
                <c:pt idx="1202">
                  <c:v>20041.780023319083</c:v>
                </c:pt>
                <c:pt idx="1203">
                  <c:v>20053.439564710454</c:v>
                </c:pt>
                <c:pt idx="1204">
                  <c:v>20341.041585697629</c:v>
                </c:pt>
                <c:pt idx="1205">
                  <c:v>20521.764477263896</c:v>
                </c:pt>
                <c:pt idx="1206">
                  <c:v>20424.601632335794</c:v>
                </c:pt>
                <c:pt idx="1207">
                  <c:v>20328.410415856975</c:v>
                </c:pt>
                <c:pt idx="1208">
                  <c:v>20294.403420132141</c:v>
                </c:pt>
                <c:pt idx="1209">
                  <c:v>20199.183832102604</c:v>
                </c:pt>
                <c:pt idx="1210">
                  <c:v>20265.254566653712</c:v>
                </c:pt>
                <c:pt idx="1211">
                  <c:v>20564.516129032258</c:v>
                </c:pt>
                <c:pt idx="1212">
                  <c:v>20595.608239409248</c:v>
                </c:pt>
                <c:pt idx="1213">
                  <c:v>20570.345899727945</c:v>
                </c:pt>
                <c:pt idx="1214">
                  <c:v>20536.338904003111</c:v>
                </c:pt>
                <c:pt idx="1215">
                  <c:v>20548.97007384376</c:v>
                </c:pt>
                <c:pt idx="1216">
                  <c:v>20476.097940147687</c:v>
                </c:pt>
                <c:pt idx="1217">
                  <c:v>20407.112320248736</c:v>
                </c:pt>
                <c:pt idx="1218">
                  <c:v>19972.794403420132</c:v>
                </c:pt>
                <c:pt idx="1219">
                  <c:v>20019.43256898562</c:v>
                </c:pt>
                <c:pt idx="1220">
                  <c:v>20205.98523124757</c:v>
                </c:pt>
                <c:pt idx="1221">
                  <c:v>19912.553439564712</c:v>
                </c:pt>
                <c:pt idx="1222">
                  <c:v>20141.857753595024</c:v>
                </c:pt>
                <c:pt idx="1223">
                  <c:v>20296.346677030702</c:v>
                </c:pt>
                <c:pt idx="1224">
                  <c:v>20134.084726000776</c:v>
                </c:pt>
                <c:pt idx="1225">
                  <c:v>19972.794403420132</c:v>
                </c:pt>
                <c:pt idx="1226">
                  <c:v>20050.52467936261</c:v>
                </c:pt>
              </c:numCache>
            </c:numRef>
          </c:val>
          <c:smooth val="0"/>
          <c:extLst xmlns:c16r2="http://schemas.microsoft.com/office/drawing/2015/06/chart">
            <c:ext xmlns:c16="http://schemas.microsoft.com/office/drawing/2014/chart" uri="{C3380CC4-5D6E-409C-BE32-E72D297353CC}">
              <c16:uniqueId val="{00000000-3611-4A16-B520-9BCF4305207F}"/>
            </c:ext>
          </c:extLst>
        </c:ser>
        <c:ser>
          <c:idx val="0"/>
          <c:order val="1"/>
          <c:tx>
            <c:strRef>
              <c:f>完成形!$N$1</c:f>
              <c:strCache>
                <c:ptCount val="1"/>
                <c:pt idx="0">
                  <c:v>国内債券</c:v>
                </c:pt>
              </c:strCache>
            </c:strRef>
          </c:tx>
          <c:spPr>
            <a:ln>
              <a:solidFill>
                <a:srgbClr val="FF0000"/>
              </a:solidFill>
            </a:ln>
          </c:spPr>
          <c:marker>
            <c:symbol val="none"/>
          </c:marker>
          <c:cat>
            <c:numRef>
              <c:f>完成形!$V$2:$V$1228</c:f>
              <c:numCache>
                <c:formatCode>m/d/yyyy</c:formatCode>
                <c:ptCount val="1227"/>
                <c:pt idx="0">
                  <c:v>41001</c:v>
                </c:pt>
                <c:pt idx="1">
                  <c:v>41002</c:v>
                </c:pt>
                <c:pt idx="2">
                  <c:v>41003</c:v>
                </c:pt>
                <c:pt idx="3">
                  <c:v>41004</c:v>
                </c:pt>
                <c:pt idx="4">
                  <c:v>41005</c:v>
                </c:pt>
                <c:pt idx="5">
                  <c:v>41008</c:v>
                </c:pt>
                <c:pt idx="6">
                  <c:v>41009</c:v>
                </c:pt>
                <c:pt idx="7">
                  <c:v>41010</c:v>
                </c:pt>
                <c:pt idx="8">
                  <c:v>41011</c:v>
                </c:pt>
                <c:pt idx="9">
                  <c:v>41012</c:v>
                </c:pt>
                <c:pt idx="10">
                  <c:v>41015</c:v>
                </c:pt>
                <c:pt idx="11">
                  <c:v>41016</c:v>
                </c:pt>
                <c:pt idx="12">
                  <c:v>41017</c:v>
                </c:pt>
                <c:pt idx="13">
                  <c:v>41018</c:v>
                </c:pt>
                <c:pt idx="14">
                  <c:v>41019</c:v>
                </c:pt>
                <c:pt idx="15">
                  <c:v>41022</c:v>
                </c:pt>
                <c:pt idx="16">
                  <c:v>41023</c:v>
                </c:pt>
                <c:pt idx="17">
                  <c:v>41024</c:v>
                </c:pt>
                <c:pt idx="18">
                  <c:v>41025</c:v>
                </c:pt>
                <c:pt idx="19">
                  <c:v>41026</c:v>
                </c:pt>
                <c:pt idx="20">
                  <c:v>41030</c:v>
                </c:pt>
                <c:pt idx="21">
                  <c:v>41031</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41054</c:v>
                </c:pt>
                <c:pt idx="37">
                  <c:v>41057</c:v>
                </c:pt>
                <c:pt idx="38">
                  <c:v>41058</c:v>
                </c:pt>
                <c:pt idx="39">
                  <c:v>41059</c:v>
                </c:pt>
                <c:pt idx="40">
                  <c:v>41060</c:v>
                </c:pt>
                <c:pt idx="41">
                  <c:v>41061</c:v>
                </c:pt>
                <c:pt idx="42">
                  <c:v>41064</c:v>
                </c:pt>
                <c:pt idx="43">
                  <c:v>41065</c:v>
                </c:pt>
                <c:pt idx="44">
                  <c:v>41066</c:v>
                </c:pt>
                <c:pt idx="45">
                  <c:v>41067</c:v>
                </c:pt>
                <c:pt idx="46">
                  <c:v>41068</c:v>
                </c:pt>
                <c:pt idx="47">
                  <c:v>41071</c:v>
                </c:pt>
                <c:pt idx="48">
                  <c:v>41072</c:v>
                </c:pt>
                <c:pt idx="49">
                  <c:v>41073</c:v>
                </c:pt>
                <c:pt idx="50">
                  <c:v>41074</c:v>
                </c:pt>
                <c:pt idx="51">
                  <c:v>41075</c:v>
                </c:pt>
                <c:pt idx="52">
                  <c:v>41078</c:v>
                </c:pt>
                <c:pt idx="53">
                  <c:v>41079</c:v>
                </c:pt>
                <c:pt idx="54">
                  <c:v>41080</c:v>
                </c:pt>
                <c:pt idx="55">
                  <c:v>41081</c:v>
                </c:pt>
                <c:pt idx="56">
                  <c:v>41082</c:v>
                </c:pt>
                <c:pt idx="57">
                  <c:v>41085</c:v>
                </c:pt>
                <c:pt idx="58">
                  <c:v>41086</c:v>
                </c:pt>
                <c:pt idx="59">
                  <c:v>41087</c:v>
                </c:pt>
                <c:pt idx="60">
                  <c:v>41088</c:v>
                </c:pt>
                <c:pt idx="61">
                  <c:v>41089</c:v>
                </c:pt>
                <c:pt idx="62">
                  <c:v>41092</c:v>
                </c:pt>
                <c:pt idx="63">
                  <c:v>41093</c:v>
                </c:pt>
                <c:pt idx="64">
                  <c:v>41094</c:v>
                </c:pt>
                <c:pt idx="65">
                  <c:v>41095</c:v>
                </c:pt>
                <c:pt idx="66">
                  <c:v>41096</c:v>
                </c:pt>
                <c:pt idx="67">
                  <c:v>41099</c:v>
                </c:pt>
                <c:pt idx="68">
                  <c:v>41100</c:v>
                </c:pt>
                <c:pt idx="69">
                  <c:v>41101</c:v>
                </c:pt>
                <c:pt idx="70">
                  <c:v>41102</c:v>
                </c:pt>
                <c:pt idx="71">
                  <c:v>41103</c:v>
                </c:pt>
                <c:pt idx="72">
                  <c:v>41107</c:v>
                </c:pt>
                <c:pt idx="73">
                  <c:v>41108</c:v>
                </c:pt>
                <c:pt idx="74">
                  <c:v>41109</c:v>
                </c:pt>
                <c:pt idx="75">
                  <c:v>41110</c:v>
                </c:pt>
                <c:pt idx="76">
                  <c:v>41113</c:v>
                </c:pt>
                <c:pt idx="77">
                  <c:v>41114</c:v>
                </c:pt>
                <c:pt idx="78">
                  <c:v>41115</c:v>
                </c:pt>
                <c:pt idx="79">
                  <c:v>41116</c:v>
                </c:pt>
                <c:pt idx="80">
                  <c:v>41117</c:v>
                </c:pt>
                <c:pt idx="81">
                  <c:v>41120</c:v>
                </c:pt>
                <c:pt idx="82">
                  <c:v>41121</c:v>
                </c:pt>
                <c:pt idx="83">
                  <c:v>41122</c:v>
                </c:pt>
                <c:pt idx="84">
                  <c:v>41123</c:v>
                </c:pt>
                <c:pt idx="85">
                  <c:v>41124</c:v>
                </c:pt>
                <c:pt idx="86">
                  <c:v>41127</c:v>
                </c:pt>
                <c:pt idx="87">
                  <c:v>41128</c:v>
                </c:pt>
                <c:pt idx="88">
                  <c:v>41129</c:v>
                </c:pt>
                <c:pt idx="89">
                  <c:v>41130</c:v>
                </c:pt>
                <c:pt idx="90">
                  <c:v>41131</c:v>
                </c:pt>
                <c:pt idx="91">
                  <c:v>41134</c:v>
                </c:pt>
                <c:pt idx="92">
                  <c:v>41135</c:v>
                </c:pt>
                <c:pt idx="93">
                  <c:v>41136</c:v>
                </c:pt>
                <c:pt idx="94">
                  <c:v>41137</c:v>
                </c:pt>
                <c:pt idx="95">
                  <c:v>41138</c:v>
                </c:pt>
                <c:pt idx="96">
                  <c:v>41141</c:v>
                </c:pt>
                <c:pt idx="97">
                  <c:v>41142</c:v>
                </c:pt>
                <c:pt idx="98">
                  <c:v>41143</c:v>
                </c:pt>
                <c:pt idx="99">
                  <c:v>41144</c:v>
                </c:pt>
                <c:pt idx="100">
                  <c:v>41145</c:v>
                </c:pt>
                <c:pt idx="101">
                  <c:v>41148</c:v>
                </c:pt>
                <c:pt idx="102">
                  <c:v>41149</c:v>
                </c:pt>
                <c:pt idx="103">
                  <c:v>41150</c:v>
                </c:pt>
                <c:pt idx="104">
                  <c:v>41151</c:v>
                </c:pt>
                <c:pt idx="105">
                  <c:v>41152</c:v>
                </c:pt>
                <c:pt idx="106">
                  <c:v>41155</c:v>
                </c:pt>
                <c:pt idx="107">
                  <c:v>41156</c:v>
                </c:pt>
                <c:pt idx="108">
                  <c:v>41157</c:v>
                </c:pt>
                <c:pt idx="109">
                  <c:v>41158</c:v>
                </c:pt>
                <c:pt idx="110">
                  <c:v>41159</c:v>
                </c:pt>
                <c:pt idx="111">
                  <c:v>41162</c:v>
                </c:pt>
                <c:pt idx="112">
                  <c:v>41163</c:v>
                </c:pt>
                <c:pt idx="113">
                  <c:v>41164</c:v>
                </c:pt>
                <c:pt idx="114">
                  <c:v>41165</c:v>
                </c:pt>
                <c:pt idx="115">
                  <c:v>41166</c:v>
                </c:pt>
                <c:pt idx="116">
                  <c:v>41170</c:v>
                </c:pt>
                <c:pt idx="117">
                  <c:v>41171</c:v>
                </c:pt>
                <c:pt idx="118">
                  <c:v>41172</c:v>
                </c:pt>
                <c:pt idx="119">
                  <c:v>41173</c:v>
                </c:pt>
                <c:pt idx="120">
                  <c:v>41176</c:v>
                </c:pt>
                <c:pt idx="121">
                  <c:v>41177</c:v>
                </c:pt>
                <c:pt idx="122">
                  <c:v>41178</c:v>
                </c:pt>
                <c:pt idx="123">
                  <c:v>41179</c:v>
                </c:pt>
                <c:pt idx="124">
                  <c:v>41180</c:v>
                </c:pt>
                <c:pt idx="125">
                  <c:v>41183</c:v>
                </c:pt>
                <c:pt idx="126">
                  <c:v>41184</c:v>
                </c:pt>
                <c:pt idx="127">
                  <c:v>41185</c:v>
                </c:pt>
                <c:pt idx="128">
                  <c:v>41186</c:v>
                </c:pt>
                <c:pt idx="129">
                  <c:v>41187</c:v>
                </c:pt>
                <c:pt idx="130">
                  <c:v>41191</c:v>
                </c:pt>
                <c:pt idx="131">
                  <c:v>41192</c:v>
                </c:pt>
                <c:pt idx="132">
                  <c:v>41193</c:v>
                </c:pt>
                <c:pt idx="133">
                  <c:v>41194</c:v>
                </c:pt>
                <c:pt idx="134">
                  <c:v>41197</c:v>
                </c:pt>
                <c:pt idx="135">
                  <c:v>41198</c:v>
                </c:pt>
                <c:pt idx="136">
                  <c:v>41199</c:v>
                </c:pt>
                <c:pt idx="137">
                  <c:v>41200</c:v>
                </c:pt>
                <c:pt idx="138">
                  <c:v>41201</c:v>
                </c:pt>
                <c:pt idx="139">
                  <c:v>41204</c:v>
                </c:pt>
                <c:pt idx="140">
                  <c:v>41205</c:v>
                </c:pt>
                <c:pt idx="141">
                  <c:v>41206</c:v>
                </c:pt>
                <c:pt idx="142">
                  <c:v>41207</c:v>
                </c:pt>
                <c:pt idx="143">
                  <c:v>41208</c:v>
                </c:pt>
                <c:pt idx="144">
                  <c:v>41211</c:v>
                </c:pt>
                <c:pt idx="145">
                  <c:v>41212</c:v>
                </c:pt>
                <c:pt idx="146">
                  <c:v>41213</c:v>
                </c:pt>
                <c:pt idx="147">
                  <c:v>41214</c:v>
                </c:pt>
                <c:pt idx="148">
                  <c:v>41215</c:v>
                </c:pt>
                <c:pt idx="149">
                  <c:v>41218</c:v>
                </c:pt>
                <c:pt idx="150">
                  <c:v>41219</c:v>
                </c:pt>
                <c:pt idx="151">
                  <c:v>41220</c:v>
                </c:pt>
                <c:pt idx="152">
                  <c:v>41221</c:v>
                </c:pt>
                <c:pt idx="153">
                  <c:v>41222</c:v>
                </c:pt>
                <c:pt idx="154">
                  <c:v>41225</c:v>
                </c:pt>
                <c:pt idx="155">
                  <c:v>41226</c:v>
                </c:pt>
                <c:pt idx="156">
                  <c:v>41227</c:v>
                </c:pt>
                <c:pt idx="157">
                  <c:v>41228</c:v>
                </c:pt>
                <c:pt idx="158">
                  <c:v>41229</c:v>
                </c:pt>
                <c:pt idx="159">
                  <c:v>41232</c:v>
                </c:pt>
                <c:pt idx="160">
                  <c:v>41233</c:v>
                </c:pt>
                <c:pt idx="161">
                  <c:v>41234</c:v>
                </c:pt>
                <c:pt idx="162">
                  <c:v>41235</c:v>
                </c:pt>
                <c:pt idx="163">
                  <c:v>41239</c:v>
                </c:pt>
                <c:pt idx="164">
                  <c:v>41240</c:v>
                </c:pt>
                <c:pt idx="165">
                  <c:v>41241</c:v>
                </c:pt>
                <c:pt idx="166">
                  <c:v>41242</c:v>
                </c:pt>
                <c:pt idx="167">
                  <c:v>41243</c:v>
                </c:pt>
                <c:pt idx="168">
                  <c:v>41246</c:v>
                </c:pt>
                <c:pt idx="169">
                  <c:v>41247</c:v>
                </c:pt>
                <c:pt idx="170">
                  <c:v>41248</c:v>
                </c:pt>
                <c:pt idx="171">
                  <c:v>41249</c:v>
                </c:pt>
                <c:pt idx="172">
                  <c:v>41250</c:v>
                </c:pt>
                <c:pt idx="173">
                  <c:v>41253</c:v>
                </c:pt>
                <c:pt idx="174">
                  <c:v>41254</c:v>
                </c:pt>
                <c:pt idx="175">
                  <c:v>41255</c:v>
                </c:pt>
                <c:pt idx="176">
                  <c:v>41256</c:v>
                </c:pt>
                <c:pt idx="177">
                  <c:v>41257</c:v>
                </c:pt>
                <c:pt idx="178">
                  <c:v>41260</c:v>
                </c:pt>
                <c:pt idx="179">
                  <c:v>41261</c:v>
                </c:pt>
                <c:pt idx="180">
                  <c:v>41262</c:v>
                </c:pt>
                <c:pt idx="181">
                  <c:v>41263</c:v>
                </c:pt>
                <c:pt idx="182">
                  <c:v>41264</c:v>
                </c:pt>
                <c:pt idx="183">
                  <c:v>41268</c:v>
                </c:pt>
                <c:pt idx="184">
                  <c:v>41269</c:v>
                </c:pt>
                <c:pt idx="185">
                  <c:v>41270</c:v>
                </c:pt>
                <c:pt idx="186">
                  <c:v>41271</c:v>
                </c:pt>
                <c:pt idx="187">
                  <c:v>41278</c:v>
                </c:pt>
                <c:pt idx="188">
                  <c:v>41281</c:v>
                </c:pt>
                <c:pt idx="189">
                  <c:v>41282</c:v>
                </c:pt>
                <c:pt idx="190">
                  <c:v>41283</c:v>
                </c:pt>
                <c:pt idx="191">
                  <c:v>41284</c:v>
                </c:pt>
                <c:pt idx="192">
                  <c:v>41285</c:v>
                </c:pt>
                <c:pt idx="193">
                  <c:v>41289</c:v>
                </c:pt>
                <c:pt idx="194">
                  <c:v>41290</c:v>
                </c:pt>
                <c:pt idx="195">
                  <c:v>41291</c:v>
                </c:pt>
                <c:pt idx="196">
                  <c:v>41292</c:v>
                </c:pt>
                <c:pt idx="197">
                  <c:v>41295</c:v>
                </c:pt>
                <c:pt idx="198">
                  <c:v>41296</c:v>
                </c:pt>
                <c:pt idx="199">
                  <c:v>41297</c:v>
                </c:pt>
                <c:pt idx="200">
                  <c:v>41298</c:v>
                </c:pt>
                <c:pt idx="201">
                  <c:v>41299</c:v>
                </c:pt>
                <c:pt idx="202">
                  <c:v>41302</c:v>
                </c:pt>
                <c:pt idx="203">
                  <c:v>41303</c:v>
                </c:pt>
                <c:pt idx="204">
                  <c:v>41304</c:v>
                </c:pt>
                <c:pt idx="205">
                  <c:v>41305</c:v>
                </c:pt>
                <c:pt idx="206">
                  <c:v>41306</c:v>
                </c:pt>
                <c:pt idx="207">
                  <c:v>41309</c:v>
                </c:pt>
                <c:pt idx="208">
                  <c:v>41310</c:v>
                </c:pt>
                <c:pt idx="209">
                  <c:v>41311</c:v>
                </c:pt>
                <c:pt idx="210">
                  <c:v>41312</c:v>
                </c:pt>
                <c:pt idx="211">
                  <c:v>41313</c:v>
                </c:pt>
                <c:pt idx="212">
                  <c:v>41317</c:v>
                </c:pt>
                <c:pt idx="213">
                  <c:v>41318</c:v>
                </c:pt>
                <c:pt idx="214">
                  <c:v>41319</c:v>
                </c:pt>
                <c:pt idx="215">
                  <c:v>41320</c:v>
                </c:pt>
                <c:pt idx="216">
                  <c:v>41323</c:v>
                </c:pt>
                <c:pt idx="217">
                  <c:v>41324</c:v>
                </c:pt>
                <c:pt idx="218">
                  <c:v>41325</c:v>
                </c:pt>
                <c:pt idx="219">
                  <c:v>41326</c:v>
                </c:pt>
                <c:pt idx="220">
                  <c:v>41327</c:v>
                </c:pt>
                <c:pt idx="221">
                  <c:v>41330</c:v>
                </c:pt>
                <c:pt idx="222">
                  <c:v>41331</c:v>
                </c:pt>
                <c:pt idx="223">
                  <c:v>41332</c:v>
                </c:pt>
                <c:pt idx="224">
                  <c:v>41333</c:v>
                </c:pt>
                <c:pt idx="225">
                  <c:v>41334</c:v>
                </c:pt>
                <c:pt idx="226">
                  <c:v>41337</c:v>
                </c:pt>
                <c:pt idx="227">
                  <c:v>41338</c:v>
                </c:pt>
                <c:pt idx="228">
                  <c:v>41339</c:v>
                </c:pt>
                <c:pt idx="229">
                  <c:v>41340</c:v>
                </c:pt>
                <c:pt idx="230">
                  <c:v>41341</c:v>
                </c:pt>
                <c:pt idx="231">
                  <c:v>41344</c:v>
                </c:pt>
                <c:pt idx="232">
                  <c:v>41345</c:v>
                </c:pt>
                <c:pt idx="233">
                  <c:v>41346</c:v>
                </c:pt>
                <c:pt idx="234">
                  <c:v>41347</c:v>
                </c:pt>
                <c:pt idx="235">
                  <c:v>41348</c:v>
                </c:pt>
                <c:pt idx="236">
                  <c:v>41351</c:v>
                </c:pt>
                <c:pt idx="237">
                  <c:v>41352</c:v>
                </c:pt>
                <c:pt idx="238">
                  <c:v>41354</c:v>
                </c:pt>
                <c:pt idx="239">
                  <c:v>41355</c:v>
                </c:pt>
                <c:pt idx="240">
                  <c:v>41358</c:v>
                </c:pt>
                <c:pt idx="241">
                  <c:v>41359</c:v>
                </c:pt>
                <c:pt idx="242">
                  <c:v>41360</c:v>
                </c:pt>
                <c:pt idx="243">
                  <c:v>41361</c:v>
                </c:pt>
                <c:pt idx="244">
                  <c:v>41362</c:v>
                </c:pt>
                <c:pt idx="245">
                  <c:v>41365</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41394</c:v>
                </c:pt>
                <c:pt idx="266">
                  <c:v>41395</c:v>
                </c:pt>
                <c:pt idx="267">
                  <c:v>41396</c:v>
                </c:pt>
                <c:pt idx="268">
                  <c:v>41401</c:v>
                </c:pt>
                <c:pt idx="269">
                  <c:v>41402</c:v>
                </c:pt>
                <c:pt idx="270">
                  <c:v>41403</c:v>
                </c:pt>
                <c:pt idx="271">
                  <c:v>41404</c:v>
                </c:pt>
                <c:pt idx="272">
                  <c:v>41407</c:v>
                </c:pt>
                <c:pt idx="273">
                  <c:v>41408</c:v>
                </c:pt>
                <c:pt idx="274">
                  <c:v>41409</c:v>
                </c:pt>
                <c:pt idx="275">
                  <c:v>41410</c:v>
                </c:pt>
                <c:pt idx="276">
                  <c:v>41411</c:v>
                </c:pt>
                <c:pt idx="277">
                  <c:v>41414</c:v>
                </c:pt>
                <c:pt idx="278">
                  <c:v>41415</c:v>
                </c:pt>
                <c:pt idx="279">
                  <c:v>41416</c:v>
                </c:pt>
                <c:pt idx="280">
                  <c:v>41417</c:v>
                </c:pt>
                <c:pt idx="281">
                  <c:v>41418</c:v>
                </c:pt>
                <c:pt idx="282">
                  <c:v>41421</c:v>
                </c:pt>
                <c:pt idx="283">
                  <c:v>41422</c:v>
                </c:pt>
                <c:pt idx="284">
                  <c:v>41423</c:v>
                </c:pt>
                <c:pt idx="285">
                  <c:v>41424</c:v>
                </c:pt>
                <c:pt idx="286">
                  <c:v>41425</c:v>
                </c:pt>
                <c:pt idx="287">
                  <c:v>41428</c:v>
                </c:pt>
                <c:pt idx="288">
                  <c:v>41429</c:v>
                </c:pt>
                <c:pt idx="289">
                  <c:v>41430</c:v>
                </c:pt>
                <c:pt idx="290">
                  <c:v>41431</c:v>
                </c:pt>
                <c:pt idx="291">
                  <c:v>41432</c:v>
                </c:pt>
                <c:pt idx="292">
                  <c:v>41435</c:v>
                </c:pt>
                <c:pt idx="293">
                  <c:v>41436</c:v>
                </c:pt>
                <c:pt idx="294">
                  <c:v>41437</c:v>
                </c:pt>
                <c:pt idx="295">
                  <c:v>41438</c:v>
                </c:pt>
                <c:pt idx="296">
                  <c:v>41439</c:v>
                </c:pt>
                <c:pt idx="297">
                  <c:v>41442</c:v>
                </c:pt>
                <c:pt idx="298">
                  <c:v>41443</c:v>
                </c:pt>
                <c:pt idx="299">
                  <c:v>41444</c:v>
                </c:pt>
                <c:pt idx="300">
                  <c:v>41445</c:v>
                </c:pt>
                <c:pt idx="301">
                  <c:v>41446</c:v>
                </c:pt>
                <c:pt idx="302">
                  <c:v>41449</c:v>
                </c:pt>
                <c:pt idx="303">
                  <c:v>41450</c:v>
                </c:pt>
                <c:pt idx="304">
                  <c:v>41451</c:v>
                </c:pt>
                <c:pt idx="305">
                  <c:v>41452</c:v>
                </c:pt>
                <c:pt idx="306">
                  <c:v>41453</c:v>
                </c:pt>
                <c:pt idx="307">
                  <c:v>41456</c:v>
                </c:pt>
                <c:pt idx="308">
                  <c:v>41457</c:v>
                </c:pt>
                <c:pt idx="309">
                  <c:v>41458</c:v>
                </c:pt>
                <c:pt idx="310">
                  <c:v>41459</c:v>
                </c:pt>
                <c:pt idx="311">
                  <c:v>41460</c:v>
                </c:pt>
                <c:pt idx="312">
                  <c:v>41463</c:v>
                </c:pt>
                <c:pt idx="313">
                  <c:v>41464</c:v>
                </c:pt>
                <c:pt idx="314">
                  <c:v>41465</c:v>
                </c:pt>
                <c:pt idx="315">
                  <c:v>41466</c:v>
                </c:pt>
                <c:pt idx="316">
                  <c:v>41467</c:v>
                </c:pt>
                <c:pt idx="317">
                  <c:v>41471</c:v>
                </c:pt>
                <c:pt idx="318">
                  <c:v>41472</c:v>
                </c:pt>
                <c:pt idx="319">
                  <c:v>41473</c:v>
                </c:pt>
                <c:pt idx="320">
                  <c:v>41474</c:v>
                </c:pt>
                <c:pt idx="321">
                  <c:v>41477</c:v>
                </c:pt>
                <c:pt idx="322">
                  <c:v>41478</c:v>
                </c:pt>
                <c:pt idx="323">
                  <c:v>41479</c:v>
                </c:pt>
                <c:pt idx="324">
                  <c:v>41480</c:v>
                </c:pt>
                <c:pt idx="325">
                  <c:v>41481</c:v>
                </c:pt>
                <c:pt idx="326">
                  <c:v>41484</c:v>
                </c:pt>
                <c:pt idx="327">
                  <c:v>41485</c:v>
                </c:pt>
                <c:pt idx="328">
                  <c:v>41486</c:v>
                </c:pt>
                <c:pt idx="329">
                  <c:v>41487</c:v>
                </c:pt>
                <c:pt idx="330">
                  <c:v>41488</c:v>
                </c:pt>
                <c:pt idx="331">
                  <c:v>41491</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41534</c:v>
                </c:pt>
                <c:pt idx="362">
                  <c:v>41535</c:v>
                </c:pt>
                <c:pt idx="363">
                  <c:v>41536</c:v>
                </c:pt>
                <c:pt idx="364">
                  <c:v>41537</c:v>
                </c:pt>
                <c:pt idx="365">
                  <c:v>41541</c:v>
                </c:pt>
                <c:pt idx="366">
                  <c:v>41542</c:v>
                </c:pt>
                <c:pt idx="367">
                  <c:v>41543</c:v>
                </c:pt>
                <c:pt idx="368">
                  <c:v>41544</c:v>
                </c:pt>
                <c:pt idx="369">
                  <c:v>41547</c:v>
                </c:pt>
                <c:pt idx="370">
                  <c:v>41548</c:v>
                </c:pt>
                <c:pt idx="371">
                  <c:v>41549</c:v>
                </c:pt>
                <c:pt idx="372">
                  <c:v>41550</c:v>
                </c:pt>
                <c:pt idx="373">
                  <c:v>41551</c:v>
                </c:pt>
                <c:pt idx="374">
                  <c:v>41554</c:v>
                </c:pt>
                <c:pt idx="375">
                  <c:v>41555</c:v>
                </c:pt>
                <c:pt idx="376">
                  <c:v>41556</c:v>
                </c:pt>
                <c:pt idx="377">
                  <c:v>41557</c:v>
                </c:pt>
                <c:pt idx="378">
                  <c:v>41558</c:v>
                </c:pt>
                <c:pt idx="379">
                  <c:v>41562</c:v>
                </c:pt>
                <c:pt idx="380">
                  <c:v>41563</c:v>
                </c:pt>
                <c:pt idx="381">
                  <c:v>41564</c:v>
                </c:pt>
                <c:pt idx="382">
                  <c:v>41565</c:v>
                </c:pt>
                <c:pt idx="383">
                  <c:v>41568</c:v>
                </c:pt>
                <c:pt idx="384">
                  <c:v>41569</c:v>
                </c:pt>
                <c:pt idx="385">
                  <c:v>41570</c:v>
                </c:pt>
                <c:pt idx="386">
                  <c:v>41571</c:v>
                </c:pt>
                <c:pt idx="387">
                  <c:v>41572</c:v>
                </c:pt>
                <c:pt idx="388">
                  <c:v>41575</c:v>
                </c:pt>
                <c:pt idx="389">
                  <c:v>41576</c:v>
                </c:pt>
                <c:pt idx="390">
                  <c:v>41577</c:v>
                </c:pt>
                <c:pt idx="391">
                  <c:v>41578</c:v>
                </c:pt>
                <c:pt idx="392">
                  <c:v>41579</c:v>
                </c:pt>
                <c:pt idx="393">
                  <c:v>41583</c:v>
                </c:pt>
                <c:pt idx="394">
                  <c:v>41584</c:v>
                </c:pt>
                <c:pt idx="395">
                  <c:v>41585</c:v>
                </c:pt>
                <c:pt idx="396">
                  <c:v>41586</c:v>
                </c:pt>
                <c:pt idx="397">
                  <c:v>41589</c:v>
                </c:pt>
                <c:pt idx="398">
                  <c:v>41590</c:v>
                </c:pt>
                <c:pt idx="399">
                  <c:v>41591</c:v>
                </c:pt>
                <c:pt idx="400">
                  <c:v>41592</c:v>
                </c:pt>
                <c:pt idx="401">
                  <c:v>41593</c:v>
                </c:pt>
                <c:pt idx="402">
                  <c:v>41596</c:v>
                </c:pt>
                <c:pt idx="403">
                  <c:v>41597</c:v>
                </c:pt>
                <c:pt idx="404">
                  <c:v>41598</c:v>
                </c:pt>
                <c:pt idx="405">
                  <c:v>41599</c:v>
                </c:pt>
                <c:pt idx="406">
                  <c:v>41600</c:v>
                </c:pt>
                <c:pt idx="407">
                  <c:v>41603</c:v>
                </c:pt>
                <c:pt idx="408">
                  <c:v>41604</c:v>
                </c:pt>
                <c:pt idx="409">
                  <c:v>41605</c:v>
                </c:pt>
                <c:pt idx="410">
                  <c:v>41606</c:v>
                </c:pt>
                <c:pt idx="411">
                  <c:v>41607</c:v>
                </c:pt>
                <c:pt idx="412">
                  <c:v>41610</c:v>
                </c:pt>
                <c:pt idx="413">
                  <c:v>41611</c:v>
                </c:pt>
                <c:pt idx="414">
                  <c:v>41612</c:v>
                </c:pt>
                <c:pt idx="415">
                  <c:v>41613</c:v>
                </c:pt>
                <c:pt idx="416">
                  <c:v>41614</c:v>
                </c:pt>
                <c:pt idx="417">
                  <c:v>41617</c:v>
                </c:pt>
                <c:pt idx="418">
                  <c:v>41618</c:v>
                </c:pt>
                <c:pt idx="419">
                  <c:v>41619</c:v>
                </c:pt>
                <c:pt idx="420">
                  <c:v>41620</c:v>
                </c:pt>
                <c:pt idx="421">
                  <c:v>41621</c:v>
                </c:pt>
                <c:pt idx="422">
                  <c:v>41624</c:v>
                </c:pt>
                <c:pt idx="423">
                  <c:v>41625</c:v>
                </c:pt>
                <c:pt idx="424">
                  <c:v>41626</c:v>
                </c:pt>
                <c:pt idx="425">
                  <c:v>41627</c:v>
                </c:pt>
                <c:pt idx="426">
                  <c:v>41628</c:v>
                </c:pt>
                <c:pt idx="427">
                  <c:v>41632</c:v>
                </c:pt>
                <c:pt idx="428">
                  <c:v>41633</c:v>
                </c:pt>
                <c:pt idx="429">
                  <c:v>41634</c:v>
                </c:pt>
                <c:pt idx="430">
                  <c:v>41635</c:v>
                </c:pt>
                <c:pt idx="431">
                  <c:v>41638</c:v>
                </c:pt>
                <c:pt idx="432">
                  <c:v>41645</c:v>
                </c:pt>
                <c:pt idx="433">
                  <c:v>41646</c:v>
                </c:pt>
                <c:pt idx="434">
                  <c:v>41647</c:v>
                </c:pt>
                <c:pt idx="435">
                  <c:v>41648</c:v>
                </c:pt>
                <c:pt idx="436">
                  <c:v>41649</c:v>
                </c:pt>
                <c:pt idx="437">
                  <c:v>41653</c:v>
                </c:pt>
                <c:pt idx="438">
                  <c:v>41654</c:v>
                </c:pt>
                <c:pt idx="439">
                  <c:v>41655</c:v>
                </c:pt>
                <c:pt idx="440">
                  <c:v>41656</c:v>
                </c:pt>
                <c:pt idx="441">
                  <c:v>41659</c:v>
                </c:pt>
                <c:pt idx="442">
                  <c:v>41660</c:v>
                </c:pt>
                <c:pt idx="443">
                  <c:v>41661</c:v>
                </c:pt>
                <c:pt idx="444">
                  <c:v>41662</c:v>
                </c:pt>
                <c:pt idx="445">
                  <c:v>41663</c:v>
                </c:pt>
                <c:pt idx="446">
                  <c:v>41666</c:v>
                </c:pt>
                <c:pt idx="447">
                  <c:v>41667</c:v>
                </c:pt>
                <c:pt idx="448">
                  <c:v>41668</c:v>
                </c:pt>
                <c:pt idx="449">
                  <c:v>41669</c:v>
                </c:pt>
                <c:pt idx="450">
                  <c:v>41670</c:v>
                </c:pt>
                <c:pt idx="451">
                  <c:v>41673</c:v>
                </c:pt>
                <c:pt idx="452">
                  <c:v>41674</c:v>
                </c:pt>
                <c:pt idx="453">
                  <c:v>41675</c:v>
                </c:pt>
                <c:pt idx="454">
                  <c:v>41676</c:v>
                </c:pt>
                <c:pt idx="455">
                  <c:v>41677</c:v>
                </c:pt>
                <c:pt idx="456">
                  <c:v>41680</c:v>
                </c:pt>
                <c:pt idx="457">
                  <c:v>41682</c:v>
                </c:pt>
                <c:pt idx="458">
                  <c:v>41683</c:v>
                </c:pt>
                <c:pt idx="459">
                  <c:v>41684</c:v>
                </c:pt>
                <c:pt idx="460">
                  <c:v>41687</c:v>
                </c:pt>
                <c:pt idx="461">
                  <c:v>41688</c:v>
                </c:pt>
                <c:pt idx="462">
                  <c:v>41689</c:v>
                </c:pt>
                <c:pt idx="463">
                  <c:v>41690</c:v>
                </c:pt>
                <c:pt idx="464">
                  <c:v>41691</c:v>
                </c:pt>
                <c:pt idx="465">
                  <c:v>41694</c:v>
                </c:pt>
                <c:pt idx="466">
                  <c:v>41695</c:v>
                </c:pt>
                <c:pt idx="467">
                  <c:v>41696</c:v>
                </c:pt>
                <c:pt idx="468">
                  <c:v>41697</c:v>
                </c:pt>
                <c:pt idx="469">
                  <c:v>41698</c:v>
                </c:pt>
                <c:pt idx="470">
                  <c:v>41701</c:v>
                </c:pt>
                <c:pt idx="471">
                  <c:v>41702</c:v>
                </c:pt>
                <c:pt idx="472">
                  <c:v>41703</c:v>
                </c:pt>
                <c:pt idx="473">
                  <c:v>41704</c:v>
                </c:pt>
                <c:pt idx="474">
                  <c:v>41705</c:v>
                </c:pt>
                <c:pt idx="475">
                  <c:v>41708</c:v>
                </c:pt>
                <c:pt idx="476">
                  <c:v>41709</c:v>
                </c:pt>
                <c:pt idx="477">
                  <c:v>41710</c:v>
                </c:pt>
                <c:pt idx="478">
                  <c:v>41711</c:v>
                </c:pt>
                <c:pt idx="479">
                  <c:v>41712</c:v>
                </c:pt>
                <c:pt idx="480">
                  <c:v>41715</c:v>
                </c:pt>
                <c:pt idx="481">
                  <c:v>41716</c:v>
                </c:pt>
                <c:pt idx="482">
                  <c:v>41717</c:v>
                </c:pt>
                <c:pt idx="483">
                  <c:v>41718</c:v>
                </c:pt>
                <c:pt idx="484">
                  <c:v>41722</c:v>
                </c:pt>
                <c:pt idx="485">
                  <c:v>41723</c:v>
                </c:pt>
                <c:pt idx="486">
                  <c:v>41724</c:v>
                </c:pt>
                <c:pt idx="487">
                  <c:v>41725</c:v>
                </c:pt>
                <c:pt idx="488">
                  <c:v>41726</c:v>
                </c:pt>
                <c:pt idx="489">
                  <c:v>41729</c:v>
                </c:pt>
                <c:pt idx="490">
                  <c:v>41730</c:v>
                </c:pt>
                <c:pt idx="491">
                  <c:v>41731</c:v>
                </c:pt>
                <c:pt idx="492">
                  <c:v>41732</c:v>
                </c:pt>
                <c:pt idx="493">
                  <c:v>41733</c:v>
                </c:pt>
                <c:pt idx="494">
                  <c:v>41736</c:v>
                </c:pt>
                <c:pt idx="495">
                  <c:v>41737</c:v>
                </c:pt>
                <c:pt idx="496">
                  <c:v>41738</c:v>
                </c:pt>
                <c:pt idx="497">
                  <c:v>41739</c:v>
                </c:pt>
                <c:pt idx="498">
                  <c:v>41740</c:v>
                </c:pt>
                <c:pt idx="499">
                  <c:v>41743</c:v>
                </c:pt>
                <c:pt idx="500">
                  <c:v>41744</c:v>
                </c:pt>
                <c:pt idx="501">
                  <c:v>41745</c:v>
                </c:pt>
                <c:pt idx="502">
                  <c:v>41746</c:v>
                </c:pt>
                <c:pt idx="503">
                  <c:v>41747</c:v>
                </c:pt>
                <c:pt idx="504">
                  <c:v>41750</c:v>
                </c:pt>
                <c:pt idx="505">
                  <c:v>41751</c:v>
                </c:pt>
                <c:pt idx="506">
                  <c:v>41752</c:v>
                </c:pt>
                <c:pt idx="507">
                  <c:v>41753</c:v>
                </c:pt>
                <c:pt idx="508">
                  <c:v>41754</c:v>
                </c:pt>
                <c:pt idx="509">
                  <c:v>41757</c:v>
                </c:pt>
                <c:pt idx="510">
                  <c:v>41759</c:v>
                </c:pt>
                <c:pt idx="511">
                  <c:v>41760</c:v>
                </c:pt>
                <c:pt idx="512">
                  <c:v>41761</c:v>
                </c:pt>
                <c:pt idx="513">
                  <c:v>41766</c:v>
                </c:pt>
                <c:pt idx="514">
                  <c:v>41767</c:v>
                </c:pt>
                <c:pt idx="515">
                  <c:v>41768</c:v>
                </c:pt>
                <c:pt idx="516">
                  <c:v>41771</c:v>
                </c:pt>
                <c:pt idx="517">
                  <c:v>41772</c:v>
                </c:pt>
                <c:pt idx="518">
                  <c:v>41773</c:v>
                </c:pt>
                <c:pt idx="519">
                  <c:v>41774</c:v>
                </c:pt>
                <c:pt idx="520">
                  <c:v>41775</c:v>
                </c:pt>
                <c:pt idx="521">
                  <c:v>41778</c:v>
                </c:pt>
                <c:pt idx="522">
                  <c:v>41779</c:v>
                </c:pt>
                <c:pt idx="523">
                  <c:v>41780</c:v>
                </c:pt>
                <c:pt idx="524">
                  <c:v>41781</c:v>
                </c:pt>
                <c:pt idx="525">
                  <c:v>41782</c:v>
                </c:pt>
                <c:pt idx="526">
                  <c:v>41785</c:v>
                </c:pt>
                <c:pt idx="527">
                  <c:v>41786</c:v>
                </c:pt>
                <c:pt idx="528">
                  <c:v>41787</c:v>
                </c:pt>
                <c:pt idx="529">
                  <c:v>41788</c:v>
                </c:pt>
                <c:pt idx="530">
                  <c:v>41789</c:v>
                </c:pt>
                <c:pt idx="531">
                  <c:v>41792</c:v>
                </c:pt>
                <c:pt idx="532">
                  <c:v>41793</c:v>
                </c:pt>
                <c:pt idx="533">
                  <c:v>41794</c:v>
                </c:pt>
                <c:pt idx="534">
                  <c:v>41795</c:v>
                </c:pt>
                <c:pt idx="535">
                  <c:v>41796</c:v>
                </c:pt>
                <c:pt idx="536">
                  <c:v>41799</c:v>
                </c:pt>
                <c:pt idx="537">
                  <c:v>41800</c:v>
                </c:pt>
                <c:pt idx="538">
                  <c:v>41801</c:v>
                </c:pt>
                <c:pt idx="539">
                  <c:v>41802</c:v>
                </c:pt>
                <c:pt idx="540">
                  <c:v>41803</c:v>
                </c:pt>
                <c:pt idx="541">
                  <c:v>41806</c:v>
                </c:pt>
                <c:pt idx="542">
                  <c:v>41807</c:v>
                </c:pt>
                <c:pt idx="543">
                  <c:v>41808</c:v>
                </c:pt>
                <c:pt idx="544">
                  <c:v>41809</c:v>
                </c:pt>
                <c:pt idx="545">
                  <c:v>41810</c:v>
                </c:pt>
                <c:pt idx="546">
                  <c:v>41813</c:v>
                </c:pt>
                <c:pt idx="547">
                  <c:v>41814</c:v>
                </c:pt>
                <c:pt idx="548">
                  <c:v>41815</c:v>
                </c:pt>
                <c:pt idx="549">
                  <c:v>41816</c:v>
                </c:pt>
                <c:pt idx="550">
                  <c:v>41817</c:v>
                </c:pt>
                <c:pt idx="551">
                  <c:v>41820</c:v>
                </c:pt>
                <c:pt idx="552">
                  <c:v>41821</c:v>
                </c:pt>
                <c:pt idx="553">
                  <c:v>41822</c:v>
                </c:pt>
                <c:pt idx="554">
                  <c:v>41823</c:v>
                </c:pt>
                <c:pt idx="555">
                  <c:v>41824</c:v>
                </c:pt>
                <c:pt idx="556">
                  <c:v>41827</c:v>
                </c:pt>
                <c:pt idx="557">
                  <c:v>41828</c:v>
                </c:pt>
                <c:pt idx="558">
                  <c:v>41829</c:v>
                </c:pt>
                <c:pt idx="559">
                  <c:v>41830</c:v>
                </c:pt>
                <c:pt idx="560">
                  <c:v>41831</c:v>
                </c:pt>
                <c:pt idx="561">
                  <c:v>41834</c:v>
                </c:pt>
                <c:pt idx="562">
                  <c:v>41835</c:v>
                </c:pt>
                <c:pt idx="563">
                  <c:v>41836</c:v>
                </c:pt>
                <c:pt idx="564">
                  <c:v>41837</c:v>
                </c:pt>
                <c:pt idx="565">
                  <c:v>41838</c:v>
                </c:pt>
                <c:pt idx="566">
                  <c:v>41842</c:v>
                </c:pt>
                <c:pt idx="567">
                  <c:v>41843</c:v>
                </c:pt>
                <c:pt idx="568">
                  <c:v>41844</c:v>
                </c:pt>
                <c:pt idx="569">
                  <c:v>41845</c:v>
                </c:pt>
                <c:pt idx="570">
                  <c:v>41848</c:v>
                </c:pt>
                <c:pt idx="571">
                  <c:v>41849</c:v>
                </c:pt>
                <c:pt idx="572">
                  <c:v>41850</c:v>
                </c:pt>
                <c:pt idx="573">
                  <c:v>41851</c:v>
                </c:pt>
                <c:pt idx="574">
                  <c:v>41852</c:v>
                </c:pt>
                <c:pt idx="575">
                  <c:v>41855</c:v>
                </c:pt>
                <c:pt idx="576">
                  <c:v>41856</c:v>
                </c:pt>
                <c:pt idx="577">
                  <c:v>41857</c:v>
                </c:pt>
                <c:pt idx="578">
                  <c:v>41858</c:v>
                </c:pt>
                <c:pt idx="579">
                  <c:v>41859</c:v>
                </c:pt>
                <c:pt idx="580">
                  <c:v>41862</c:v>
                </c:pt>
                <c:pt idx="581">
                  <c:v>41863</c:v>
                </c:pt>
                <c:pt idx="582">
                  <c:v>41864</c:v>
                </c:pt>
                <c:pt idx="583">
                  <c:v>41865</c:v>
                </c:pt>
                <c:pt idx="584">
                  <c:v>41866</c:v>
                </c:pt>
                <c:pt idx="585">
                  <c:v>41869</c:v>
                </c:pt>
                <c:pt idx="586">
                  <c:v>41870</c:v>
                </c:pt>
                <c:pt idx="587">
                  <c:v>41871</c:v>
                </c:pt>
                <c:pt idx="588">
                  <c:v>41872</c:v>
                </c:pt>
                <c:pt idx="589">
                  <c:v>41873</c:v>
                </c:pt>
                <c:pt idx="590">
                  <c:v>41876</c:v>
                </c:pt>
                <c:pt idx="591">
                  <c:v>41877</c:v>
                </c:pt>
                <c:pt idx="592">
                  <c:v>41878</c:v>
                </c:pt>
                <c:pt idx="593">
                  <c:v>41879</c:v>
                </c:pt>
                <c:pt idx="594">
                  <c:v>41880</c:v>
                </c:pt>
                <c:pt idx="595">
                  <c:v>41883</c:v>
                </c:pt>
                <c:pt idx="596">
                  <c:v>41884</c:v>
                </c:pt>
                <c:pt idx="597">
                  <c:v>41885</c:v>
                </c:pt>
                <c:pt idx="598">
                  <c:v>41886</c:v>
                </c:pt>
                <c:pt idx="599">
                  <c:v>41887</c:v>
                </c:pt>
                <c:pt idx="600">
                  <c:v>41890</c:v>
                </c:pt>
                <c:pt idx="601">
                  <c:v>41891</c:v>
                </c:pt>
                <c:pt idx="602">
                  <c:v>41892</c:v>
                </c:pt>
                <c:pt idx="603">
                  <c:v>41893</c:v>
                </c:pt>
                <c:pt idx="604">
                  <c:v>41894</c:v>
                </c:pt>
                <c:pt idx="605">
                  <c:v>41898</c:v>
                </c:pt>
                <c:pt idx="606">
                  <c:v>41899</c:v>
                </c:pt>
                <c:pt idx="607">
                  <c:v>41900</c:v>
                </c:pt>
                <c:pt idx="608">
                  <c:v>41901</c:v>
                </c:pt>
                <c:pt idx="609">
                  <c:v>41904</c:v>
                </c:pt>
                <c:pt idx="610">
                  <c:v>41906</c:v>
                </c:pt>
                <c:pt idx="611">
                  <c:v>41907</c:v>
                </c:pt>
                <c:pt idx="612">
                  <c:v>41908</c:v>
                </c:pt>
                <c:pt idx="613">
                  <c:v>41911</c:v>
                </c:pt>
                <c:pt idx="614">
                  <c:v>41912</c:v>
                </c:pt>
                <c:pt idx="615">
                  <c:v>41913</c:v>
                </c:pt>
                <c:pt idx="616">
                  <c:v>41914</c:v>
                </c:pt>
                <c:pt idx="617">
                  <c:v>41915</c:v>
                </c:pt>
                <c:pt idx="618">
                  <c:v>41918</c:v>
                </c:pt>
                <c:pt idx="619">
                  <c:v>41919</c:v>
                </c:pt>
                <c:pt idx="620">
                  <c:v>41920</c:v>
                </c:pt>
                <c:pt idx="621">
                  <c:v>41921</c:v>
                </c:pt>
                <c:pt idx="622">
                  <c:v>41922</c:v>
                </c:pt>
                <c:pt idx="623">
                  <c:v>41926</c:v>
                </c:pt>
                <c:pt idx="624">
                  <c:v>41927</c:v>
                </c:pt>
                <c:pt idx="625">
                  <c:v>41928</c:v>
                </c:pt>
                <c:pt idx="626">
                  <c:v>41929</c:v>
                </c:pt>
                <c:pt idx="627">
                  <c:v>41932</c:v>
                </c:pt>
                <c:pt idx="628">
                  <c:v>41933</c:v>
                </c:pt>
                <c:pt idx="629">
                  <c:v>41934</c:v>
                </c:pt>
                <c:pt idx="630">
                  <c:v>41935</c:v>
                </c:pt>
                <c:pt idx="631">
                  <c:v>41936</c:v>
                </c:pt>
                <c:pt idx="632">
                  <c:v>41939</c:v>
                </c:pt>
                <c:pt idx="633">
                  <c:v>41940</c:v>
                </c:pt>
                <c:pt idx="634">
                  <c:v>41941</c:v>
                </c:pt>
                <c:pt idx="635">
                  <c:v>41942</c:v>
                </c:pt>
                <c:pt idx="636">
                  <c:v>41943</c:v>
                </c:pt>
                <c:pt idx="637">
                  <c:v>41947</c:v>
                </c:pt>
                <c:pt idx="638">
                  <c:v>41948</c:v>
                </c:pt>
                <c:pt idx="639">
                  <c:v>41949</c:v>
                </c:pt>
                <c:pt idx="640">
                  <c:v>41950</c:v>
                </c:pt>
                <c:pt idx="641">
                  <c:v>41953</c:v>
                </c:pt>
                <c:pt idx="642">
                  <c:v>41954</c:v>
                </c:pt>
                <c:pt idx="643">
                  <c:v>41955</c:v>
                </c:pt>
                <c:pt idx="644">
                  <c:v>41956</c:v>
                </c:pt>
                <c:pt idx="645">
                  <c:v>41957</c:v>
                </c:pt>
                <c:pt idx="646">
                  <c:v>41960</c:v>
                </c:pt>
                <c:pt idx="647">
                  <c:v>41961</c:v>
                </c:pt>
                <c:pt idx="648">
                  <c:v>41962</c:v>
                </c:pt>
                <c:pt idx="649">
                  <c:v>41963</c:v>
                </c:pt>
                <c:pt idx="650">
                  <c:v>41964</c:v>
                </c:pt>
                <c:pt idx="651">
                  <c:v>41968</c:v>
                </c:pt>
                <c:pt idx="652">
                  <c:v>41969</c:v>
                </c:pt>
                <c:pt idx="653">
                  <c:v>41970</c:v>
                </c:pt>
                <c:pt idx="654">
                  <c:v>41971</c:v>
                </c:pt>
                <c:pt idx="655">
                  <c:v>41974</c:v>
                </c:pt>
                <c:pt idx="656">
                  <c:v>41975</c:v>
                </c:pt>
                <c:pt idx="657">
                  <c:v>41976</c:v>
                </c:pt>
                <c:pt idx="658">
                  <c:v>41977</c:v>
                </c:pt>
                <c:pt idx="659">
                  <c:v>41978</c:v>
                </c:pt>
                <c:pt idx="660">
                  <c:v>41981</c:v>
                </c:pt>
                <c:pt idx="661">
                  <c:v>41982</c:v>
                </c:pt>
                <c:pt idx="662">
                  <c:v>41983</c:v>
                </c:pt>
                <c:pt idx="663">
                  <c:v>41984</c:v>
                </c:pt>
                <c:pt idx="664">
                  <c:v>41985</c:v>
                </c:pt>
                <c:pt idx="665">
                  <c:v>41988</c:v>
                </c:pt>
                <c:pt idx="666">
                  <c:v>41989</c:v>
                </c:pt>
                <c:pt idx="667">
                  <c:v>41990</c:v>
                </c:pt>
                <c:pt idx="668">
                  <c:v>41991</c:v>
                </c:pt>
                <c:pt idx="669">
                  <c:v>41992</c:v>
                </c:pt>
                <c:pt idx="670">
                  <c:v>41995</c:v>
                </c:pt>
                <c:pt idx="671">
                  <c:v>41997</c:v>
                </c:pt>
                <c:pt idx="672">
                  <c:v>41998</c:v>
                </c:pt>
                <c:pt idx="673">
                  <c:v>41999</c:v>
                </c:pt>
                <c:pt idx="674">
                  <c:v>42002</c:v>
                </c:pt>
                <c:pt idx="675">
                  <c:v>42003</c:v>
                </c:pt>
                <c:pt idx="676">
                  <c:v>42009</c:v>
                </c:pt>
                <c:pt idx="677">
                  <c:v>42010</c:v>
                </c:pt>
                <c:pt idx="678">
                  <c:v>42011</c:v>
                </c:pt>
                <c:pt idx="679">
                  <c:v>42012</c:v>
                </c:pt>
                <c:pt idx="680">
                  <c:v>42013</c:v>
                </c:pt>
                <c:pt idx="681">
                  <c:v>42017</c:v>
                </c:pt>
                <c:pt idx="682">
                  <c:v>42018</c:v>
                </c:pt>
                <c:pt idx="683">
                  <c:v>42019</c:v>
                </c:pt>
                <c:pt idx="684">
                  <c:v>42020</c:v>
                </c:pt>
                <c:pt idx="685">
                  <c:v>42023</c:v>
                </c:pt>
                <c:pt idx="686">
                  <c:v>42024</c:v>
                </c:pt>
                <c:pt idx="687">
                  <c:v>42025</c:v>
                </c:pt>
                <c:pt idx="688">
                  <c:v>42026</c:v>
                </c:pt>
                <c:pt idx="689">
                  <c:v>42027</c:v>
                </c:pt>
                <c:pt idx="690">
                  <c:v>42030</c:v>
                </c:pt>
                <c:pt idx="691">
                  <c:v>42031</c:v>
                </c:pt>
                <c:pt idx="692">
                  <c:v>42032</c:v>
                </c:pt>
                <c:pt idx="693">
                  <c:v>42033</c:v>
                </c:pt>
                <c:pt idx="694">
                  <c:v>42034</c:v>
                </c:pt>
                <c:pt idx="695">
                  <c:v>42037</c:v>
                </c:pt>
                <c:pt idx="696">
                  <c:v>42038</c:v>
                </c:pt>
                <c:pt idx="697">
                  <c:v>42039</c:v>
                </c:pt>
                <c:pt idx="698">
                  <c:v>42040</c:v>
                </c:pt>
                <c:pt idx="699">
                  <c:v>42041</c:v>
                </c:pt>
                <c:pt idx="700">
                  <c:v>42044</c:v>
                </c:pt>
                <c:pt idx="701">
                  <c:v>42045</c:v>
                </c:pt>
                <c:pt idx="702">
                  <c:v>42047</c:v>
                </c:pt>
                <c:pt idx="703">
                  <c:v>42048</c:v>
                </c:pt>
                <c:pt idx="704">
                  <c:v>42051</c:v>
                </c:pt>
                <c:pt idx="705">
                  <c:v>42052</c:v>
                </c:pt>
                <c:pt idx="706">
                  <c:v>42053</c:v>
                </c:pt>
                <c:pt idx="707">
                  <c:v>42054</c:v>
                </c:pt>
                <c:pt idx="708">
                  <c:v>42055</c:v>
                </c:pt>
                <c:pt idx="709">
                  <c:v>42058</c:v>
                </c:pt>
                <c:pt idx="710">
                  <c:v>42059</c:v>
                </c:pt>
                <c:pt idx="711">
                  <c:v>42060</c:v>
                </c:pt>
                <c:pt idx="712">
                  <c:v>42061</c:v>
                </c:pt>
                <c:pt idx="713">
                  <c:v>42062</c:v>
                </c:pt>
                <c:pt idx="714">
                  <c:v>42065</c:v>
                </c:pt>
                <c:pt idx="715">
                  <c:v>42066</c:v>
                </c:pt>
                <c:pt idx="716">
                  <c:v>42067</c:v>
                </c:pt>
                <c:pt idx="717">
                  <c:v>42068</c:v>
                </c:pt>
                <c:pt idx="718">
                  <c:v>42069</c:v>
                </c:pt>
                <c:pt idx="719">
                  <c:v>42072</c:v>
                </c:pt>
                <c:pt idx="720">
                  <c:v>42073</c:v>
                </c:pt>
                <c:pt idx="721">
                  <c:v>42074</c:v>
                </c:pt>
                <c:pt idx="722">
                  <c:v>42075</c:v>
                </c:pt>
                <c:pt idx="723">
                  <c:v>42076</c:v>
                </c:pt>
                <c:pt idx="724">
                  <c:v>42079</c:v>
                </c:pt>
                <c:pt idx="725">
                  <c:v>42080</c:v>
                </c:pt>
                <c:pt idx="726">
                  <c:v>42081</c:v>
                </c:pt>
                <c:pt idx="727">
                  <c:v>42082</c:v>
                </c:pt>
                <c:pt idx="728">
                  <c:v>42083</c:v>
                </c:pt>
                <c:pt idx="729">
                  <c:v>42086</c:v>
                </c:pt>
                <c:pt idx="730">
                  <c:v>42087</c:v>
                </c:pt>
                <c:pt idx="731">
                  <c:v>42088</c:v>
                </c:pt>
                <c:pt idx="732">
                  <c:v>42089</c:v>
                </c:pt>
                <c:pt idx="733">
                  <c:v>42090</c:v>
                </c:pt>
                <c:pt idx="734">
                  <c:v>42093</c:v>
                </c:pt>
                <c:pt idx="735">
                  <c:v>42094</c:v>
                </c:pt>
                <c:pt idx="736">
                  <c:v>42095</c:v>
                </c:pt>
                <c:pt idx="737">
                  <c:v>42096</c:v>
                </c:pt>
                <c:pt idx="738">
                  <c:v>42097</c:v>
                </c:pt>
                <c:pt idx="739">
                  <c:v>42100</c:v>
                </c:pt>
                <c:pt idx="740">
                  <c:v>42101</c:v>
                </c:pt>
                <c:pt idx="741">
                  <c:v>42102</c:v>
                </c:pt>
                <c:pt idx="742">
                  <c:v>42103</c:v>
                </c:pt>
                <c:pt idx="743">
                  <c:v>42104</c:v>
                </c:pt>
                <c:pt idx="744">
                  <c:v>42107</c:v>
                </c:pt>
                <c:pt idx="745">
                  <c:v>42108</c:v>
                </c:pt>
                <c:pt idx="746">
                  <c:v>42109</c:v>
                </c:pt>
                <c:pt idx="747">
                  <c:v>42110</c:v>
                </c:pt>
                <c:pt idx="748">
                  <c:v>42111</c:v>
                </c:pt>
                <c:pt idx="749">
                  <c:v>42114</c:v>
                </c:pt>
                <c:pt idx="750">
                  <c:v>42115</c:v>
                </c:pt>
                <c:pt idx="751">
                  <c:v>42116</c:v>
                </c:pt>
                <c:pt idx="752">
                  <c:v>42117</c:v>
                </c:pt>
                <c:pt idx="753">
                  <c:v>42118</c:v>
                </c:pt>
                <c:pt idx="754">
                  <c:v>42121</c:v>
                </c:pt>
                <c:pt idx="755">
                  <c:v>42122</c:v>
                </c:pt>
                <c:pt idx="756">
                  <c:v>42124</c:v>
                </c:pt>
                <c:pt idx="757">
                  <c:v>42125</c:v>
                </c:pt>
                <c:pt idx="758">
                  <c:v>42131</c:v>
                </c:pt>
                <c:pt idx="759">
                  <c:v>42132</c:v>
                </c:pt>
                <c:pt idx="760">
                  <c:v>42135</c:v>
                </c:pt>
                <c:pt idx="761">
                  <c:v>42136</c:v>
                </c:pt>
                <c:pt idx="762">
                  <c:v>42137</c:v>
                </c:pt>
                <c:pt idx="763">
                  <c:v>42138</c:v>
                </c:pt>
                <c:pt idx="764">
                  <c:v>42139</c:v>
                </c:pt>
                <c:pt idx="765">
                  <c:v>42142</c:v>
                </c:pt>
                <c:pt idx="766">
                  <c:v>42143</c:v>
                </c:pt>
                <c:pt idx="767">
                  <c:v>42144</c:v>
                </c:pt>
                <c:pt idx="768">
                  <c:v>42145</c:v>
                </c:pt>
                <c:pt idx="769">
                  <c:v>42146</c:v>
                </c:pt>
                <c:pt idx="770">
                  <c:v>42149</c:v>
                </c:pt>
                <c:pt idx="771">
                  <c:v>42150</c:v>
                </c:pt>
                <c:pt idx="772">
                  <c:v>42151</c:v>
                </c:pt>
                <c:pt idx="773">
                  <c:v>42152</c:v>
                </c:pt>
                <c:pt idx="774">
                  <c:v>42153</c:v>
                </c:pt>
                <c:pt idx="775">
                  <c:v>42156</c:v>
                </c:pt>
                <c:pt idx="776">
                  <c:v>42157</c:v>
                </c:pt>
                <c:pt idx="777">
                  <c:v>42158</c:v>
                </c:pt>
                <c:pt idx="778">
                  <c:v>42159</c:v>
                </c:pt>
                <c:pt idx="779">
                  <c:v>42160</c:v>
                </c:pt>
                <c:pt idx="780">
                  <c:v>42163</c:v>
                </c:pt>
                <c:pt idx="781">
                  <c:v>42164</c:v>
                </c:pt>
                <c:pt idx="782">
                  <c:v>42165</c:v>
                </c:pt>
                <c:pt idx="783">
                  <c:v>42166</c:v>
                </c:pt>
                <c:pt idx="784">
                  <c:v>42167</c:v>
                </c:pt>
                <c:pt idx="785">
                  <c:v>42170</c:v>
                </c:pt>
                <c:pt idx="786">
                  <c:v>42171</c:v>
                </c:pt>
                <c:pt idx="787">
                  <c:v>42172</c:v>
                </c:pt>
                <c:pt idx="788">
                  <c:v>42173</c:v>
                </c:pt>
                <c:pt idx="789">
                  <c:v>42174</c:v>
                </c:pt>
                <c:pt idx="790">
                  <c:v>42177</c:v>
                </c:pt>
                <c:pt idx="791">
                  <c:v>42178</c:v>
                </c:pt>
                <c:pt idx="792">
                  <c:v>42179</c:v>
                </c:pt>
                <c:pt idx="793">
                  <c:v>42180</c:v>
                </c:pt>
                <c:pt idx="794">
                  <c:v>42181</c:v>
                </c:pt>
                <c:pt idx="795">
                  <c:v>42184</c:v>
                </c:pt>
                <c:pt idx="796">
                  <c:v>42185</c:v>
                </c:pt>
                <c:pt idx="797">
                  <c:v>42186</c:v>
                </c:pt>
                <c:pt idx="798">
                  <c:v>42187</c:v>
                </c:pt>
                <c:pt idx="799">
                  <c:v>42188</c:v>
                </c:pt>
                <c:pt idx="800">
                  <c:v>42191</c:v>
                </c:pt>
                <c:pt idx="801">
                  <c:v>42192</c:v>
                </c:pt>
                <c:pt idx="802">
                  <c:v>42193</c:v>
                </c:pt>
                <c:pt idx="803">
                  <c:v>42194</c:v>
                </c:pt>
                <c:pt idx="804">
                  <c:v>42195</c:v>
                </c:pt>
                <c:pt idx="805">
                  <c:v>42198</c:v>
                </c:pt>
                <c:pt idx="806">
                  <c:v>42199</c:v>
                </c:pt>
                <c:pt idx="807">
                  <c:v>42200</c:v>
                </c:pt>
                <c:pt idx="808">
                  <c:v>42201</c:v>
                </c:pt>
                <c:pt idx="809">
                  <c:v>42202</c:v>
                </c:pt>
                <c:pt idx="810">
                  <c:v>42206</c:v>
                </c:pt>
                <c:pt idx="811">
                  <c:v>42207</c:v>
                </c:pt>
                <c:pt idx="812">
                  <c:v>42208</c:v>
                </c:pt>
                <c:pt idx="813">
                  <c:v>42209</c:v>
                </c:pt>
                <c:pt idx="814">
                  <c:v>42212</c:v>
                </c:pt>
                <c:pt idx="815">
                  <c:v>42213</c:v>
                </c:pt>
                <c:pt idx="816">
                  <c:v>42214</c:v>
                </c:pt>
                <c:pt idx="817">
                  <c:v>42215</c:v>
                </c:pt>
                <c:pt idx="818">
                  <c:v>42216</c:v>
                </c:pt>
                <c:pt idx="819">
                  <c:v>42219</c:v>
                </c:pt>
                <c:pt idx="820">
                  <c:v>42220</c:v>
                </c:pt>
                <c:pt idx="821">
                  <c:v>42221</c:v>
                </c:pt>
                <c:pt idx="822">
                  <c:v>42222</c:v>
                </c:pt>
                <c:pt idx="823">
                  <c:v>42223</c:v>
                </c:pt>
                <c:pt idx="824">
                  <c:v>42226</c:v>
                </c:pt>
                <c:pt idx="825">
                  <c:v>42227</c:v>
                </c:pt>
                <c:pt idx="826">
                  <c:v>42228</c:v>
                </c:pt>
                <c:pt idx="827">
                  <c:v>42229</c:v>
                </c:pt>
                <c:pt idx="828">
                  <c:v>42230</c:v>
                </c:pt>
                <c:pt idx="829">
                  <c:v>42233</c:v>
                </c:pt>
                <c:pt idx="830">
                  <c:v>42234</c:v>
                </c:pt>
                <c:pt idx="831">
                  <c:v>42235</c:v>
                </c:pt>
                <c:pt idx="832">
                  <c:v>42236</c:v>
                </c:pt>
                <c:pt idx="833">
                  <c:v>42237</c:v>
                </c:pt>
                <c:pt idx="834">
                  <c:v>42240</c:v>
                </c:pt>
                <c:pt idx="835">
                  <c:v>42241</c:v>
                </c:pt>
                <c:pt idx="836">
                  <c:v>42242</c:v>
                </c:pt>
                <c:pt idx="837">
                  <c:v>42243</c:v>
                </c:pt>
                <c:pt idx="838">
                  <c:v>42244</c:v>
                </c:pt>
                <c:pt idx="839">
                  <c:v>42247</c:v>
                </c:pt>
                <c:pt idx="840">
                  <c:v>42248</c:v>
                </c:pt>
                <c:pt idx="841">
                  <c:v>42249</c:v>
                </c:pt>
                <c:pt idx="842">
                  <c:v>42250</c:v>
                </c:pt>
                <c:pt idx="843">
                  <c:v>42251</c:v>
                </c:pt>
                <c:pt idx="844">
                  <c:v>42254</c:v>
                </c:pt>
                <c:pt idx="845">
                  <c:v>42255</c:v>
                </c:pt>
                <c:pt idx="846">
                  <c:v>42256</c:v>
                </c:pt>
                <c:pt idx="847">
                  <c:v>42257</c:v>
                </c:pt>
                <c:pt idx="848">
                  <c:v>42258</c:v>
                </c:pt>
                <c:pt idx="849">
                  <c:v>42261</c:v>
                </c:pt>
                <c:pt idx="850">
                  <c:v>42262</c:v>
                </c:pt>
                <c:pt idx="851">
                  <c:v>42263</c:v>
                </c:pt>
                <c:pt idx="852">
                  <c:v>42264</c:v>
                </c:pt>
                <c:pt idx="853">
                  <c:v>42265</c:v>
                </c:pt>
                <c:pt idx="854">
                  <c:v>42271</c:v>
                </c:pt>
                <c:pt idx="855">
                  <c:v>42272</c:v>
                </c:pt>
                <c:pt idx="856">
                  <c:v>42275</c:v>
                </c:pt>
                <c:pt idx="857">
                  <c:v>42276</c:v>
                </c:pt>
                <c:pt idx="858">
                  <c:v>42277</c:v>
                </c:pt>
                <c:pt idx="859">
                  <c:v>42278</c:v>
                </c:pt>
                <c:pt idx="860">
                  <c:v>42279</c:v>
                </c:pt>
                <c:pt idx="861">
                  <c:v>42282</c:v>
                </c:pt>
                <c:pt idx="862">
                  <c:v>42283</c:v>
                </c:pt>
                <c:pt idx="863">
                  <c:v>42284</c:v>
                </c:pt>
                <c:pt idx="864">
                  <c:v>42285</c:v>
                </c:pt>
                <c:pt idx="865">
                  <c:v>42286</c:v>
                </c:pt>
                <c:pt idx="866">
                  <c:v>42290</c:v>
                </c:pt>
                <c:pt idx="867">
                  <c:v>42291</c:v>
                </c:pt>
                <c:pt idx="868">
                  <c:v>42292</c:v>
                </c:pt>
                <c:pt idx="869">
                  <c:v>42293</c:v>
                </c:pt>
                <c:pt idx="870">
                  <c:v>42296</c:v>
                </c:pt>
                <c:pt idx="871">
                  <c:v>42297</c:v>
                </c:pt>
                <c:pt idx="872">
                  <c:v>42298</c:v>
                </c:pt>
                <c:pt idx="873">
                  <c:v>42299</c:v>
                </c:pt>
                <c:pt idx="874">
                  <c:v>42300</c:v>
                </c:pt>
                <c:pt idx="875">
                  <c:v>42303</c:v>
                </c:pt>
                <c:pt idx="876">
                  <c:v>42304</c:v>
                </c:pt>
                <c:pt idx="877">
                  <c:v>42305</c:v>
                </c:pt>
                <c:pt idx="878">
                  <c:v>42306</c:v>
                </c:pt>
                <c:pt idx="879">
                  <c:v>42307</c:v>
                </c:pt>
                <c:pt idx="880">
                  <c:v>42310</c:v>
                </c:pt>
                <c:pt idx="881">
                  <c:v>42312</c:v>
                </c:pt>
                <c:pt idx="882">
                  <c:v>42313</c:v>
                </c:pt>
                <c:pt idx="883">
                  <c:v>42314</c:v>
                </c:pt>
                <c:pt idx="884">
                  <c:v>42317</c:v>
                </c:pt>
                <c:pt idx="885">
                  <c:v>42318</c:v>
                </c:pt>
                <c:pt idx="886">
                  <c:v>42319</c:v>
                </c:pt>
                <c:pt idx="887">
                  <c:v>42320</c:v>
                </c:pt>
                <c:pt idx="888">
                  <c:v>42321</c:v>
                </c:pt>
                <c:pt idx="889">
                  <c:v>42324</c:v>
                </c:pt>
                <c:pt idx="890">
                  <c:v>42325</c:v>
                </c:pt>
                <c:pt idx="891">
                  <c:v>42326</c:v>
                </c:pt>
                <c:pt idx="892">
                  <c:v>42327</c:v>
                </c:pt>
                <c:pt idx="893">
                  <c:v>42328</c:v>
                </c:pt>
                <c:pt idx="894">
                  <c:v>42332</c:v>
                </c:pt>
                <c:pt idx="895">
                  <c:v>42333</c:v>
                </c:pt>
                <c:pt idx="896">
                  <c:v>42334</c:v>
                </c:pt>
                <c:pt idx="897">
                  <c:v>42335</c:v>
                </c:pt>
                <c:pt idx="898">
                  <c:v>42338</c:v>
                </c:pt>
                <c:pt idx="899">
                  <c:v>42339</c:v>
                </c:pt>
                <c:pt idx="900">
                  <c:v>42340</c:v>
                </c:pt>
                <c:pt idx="901">
                  <c:v>42341</c:v>
                </c:pt>
                <c:pt idx="902">
                  <c:v>42342</c:v>
                </c:pt>
                <c:pt idx="903">
                  <c:v>42345</c:v>
                </c:pt>
                <c:pt idx="904">
                  <c:v>42346</c:v>
                </c:pt>
                <c:pt idx="905">
                  <c:v>42347</c:v>
                </c:pt>
                <c:pt idx="906">
                  <c:v>42348</c:v>
                </c:pt>
                <c:pt idx="907">
                  <c:v>42349</c:v>
                </c:pt>
                <c:pt idx="908">
                  <c:v>42352</c:v>
                </c:pt>
                <c:pt idx="909">
                  <c:v>42353</c:v>
                </c:pt>
                <c:pt idx="910">
                  <c:v>42354</c:v>
                </c:pt>
                <c:pt idx="911">
                  <c:v>42355</c:v>
                </c:pt>
                <c:pt idx="912">
                  <c:v>42356</c:v>
                </c:pt>
                <c:pt idx="913">
                  <c:v>42359</c:v>
                </c:pt>
                <c:pt idx="914">
                  <c:v>42360</c:v>
                </c:pt>
                <c:pt idx="915">
                  <c:v>42362</c:v>
                </c:pt>
                <c:pt idx="916">
                  <c:v>42363</c:v>
                </c:pt>
                <c:pt idx="917">
                  <c:v>42366</c:v>
                </c:pt>
                <c:pt idx="918">
                  <c:v>42367</c:v>
                </c:pt>
                <c:pt idx="919">
                  <c:v>42368</c:v>
                </c:pt>
                <c:pt idx="920">
                  <c:v>42373</c:v>
                </c:pt>
                <c:pt idx="921">
                  <c:v>42374</c:v>
                </c:pt>
                <c:pt idx="922">
                  <c:v>42375</c:v>
                </c:pt>
                <c:pt idx="923">
                  <c:v>42376</c:v>
                </c:pt>
                <c:pt idx="924">
                  <c:v>42377</c:v>
                </c:pt>
                <c:pt idx="925">
                  <c:v>42381</c:v>
                </c:pt>
                <c:pt idx="926">
                  <c:v>42382</c:v>
                </c:pt>
                <c:pt idx="927">
                  <c:v>42383</c:v>
                </c:pt>
                <c:pt idx="928">
                  <c:v>42384</c:v>
                </c:pt>
                <c:pt idx="929">
                  <c:v>42387</c:v>
                </c:pt>
                <c:pt idx="930">
                  <c:v>42388</c:v>
                </c:pt>
                <c:pt idx="931">
                  <c:v>42389</c:v>
                </c:pt>
                <c:pt idx="932">
                  <c:v>42390</c:v>
                </c:pt>
                <c:pt idx="933">
                  <c:v>42391</c:v>
                </c:pt>
                <c:pt idx="934">
                  <c:v>42394</c:v>
                </c:pt>
                <c:pt idx="935">
                  <c:v>42395</c:v>
                </c:pt>
                <c:pt idx="936">
                  <c:v>42396</c:v>
                </c:pt>
                <c:pt idx="937">
                  <c:v>42397</c:v>
                </c:pt>
                <c:pt idx="938">
                  <c:v>42398</c:v>
                </c:pt>
                <c:pt idx="939">
                  <c:v>42401</c:v>
                </c:pt>
                <c:pt idx="940">
                  <c:v>42402</c:v>
                </c:pt>
                <c:pt idx="941">
                  <c:v>42403</c:v>
                </c:pt>
                <c:pt idx="942">
                  <c:v>42404</c:v>
                </c:pt>
                <c:pt idx="943">
                  <c:v>42405</c:v>
                </c:pt>
                <c:pt idx="944">
                  <c:v>42408</c:v>
                </c:pt>
                <c:pt idx="945">
                  <c:v>42409</c:v>
                </c:pt>
                <c:pt idx="946">
                  <c:v>42410</c:v>
                </c:pt>
                <c:pt idx="947">
                  <c:v>42412</c:v>
                </c:pt>
                <c:pt idx="948">
                  <c:v>42415</c:v>
                </c:pt>
                <c:pt idx="949">
                  <c:v>42416</c:v>
                </c:pt>
                <c:pt idx="950">
                  <c:v>42417</c:v>
                </c:pt>
                <c:pt idx="951">
                  <c:v>42418</c:v>
                </c:pt>
                <c:pt idx="952">
                  <c:v>42419</c:v>
                </c:pt>
                <c:pt idx="953">
                  <c:v>42422</c:v>
                </c:pt>
                <c:pt idx="954">
                  <c:v>42423</c:v>
                </c:pt>
                <c:pt idx="955">
                  <c:v>42424</c:v>
                </c:pt>
                <c:pt idx="956">
                  <c:v>42425</c:v>
                </c:pt>
                <c:pt idx="957">
                  <c:v>42426</c:v>
                </c:pt>
                <c:pt idx="958">
                  <c:v>42429</c:v>
                </c:pt>
                <c:pt idx="959">
                  <c:v>42430</c:v>
                </c:pt>
                <c:pt idx="960">
                  <c:v>42431</c:v>
                </c:pt>
                <c:pt idx="961">
                  <c:v>42432</c:v>
                </c:pt>
                <c:pt idx="962">
                  <c:v>42433</c:v>
                </c:pt>
                <c:pt idx="963">
                  <c:v>42436</c:v>
                </c:pt>
                <c:pt idx="964">
                  <c:v>42437</c:v>
                </c:pt>
                <c:pt idx="965">
                  <c:v>42438</c:v>
                </c:pt>
                <c:pt idx="966">
                  <c:v>42439</c:v>
                </c:pt>
                <c:pt idx="967">
                  <c:v>42440</c:v>
                </c:pt>
                <c:pt idx="968">
                  <c:v>42443</c:v>
                </c:pt>
                <c:pt idx="969">
                  <c:v>42444</c:v>
                </c:pt>
                <c:pt idx="970">
                  <c:v>42445</c:v>
                </c:pt>
                <c:pt idx="971">
                  <c:v>42446</c:v>
                </c:pt>
                <c:pt idx="972">
                  <c:v>42447</c:v>
                </c:pt>
                <c:pt idx="973">
                  <c:v>42451</c:v>
                </c:pt>
                <c:pt idx="974">
                  <c:v>42452</c:v>
                </c:pt>
                <c:pt idx="975">
                  <c:v>42453</c:v>
                </c:pt>
                <c:pt idx="976">
                  <c:v>42454</c:v>
                </c:pt>
                <c:pt idx="977">
                  <c:v>42457</c:v>
                </c:pt>
                <c:pt idx="978">
                  <c:v>42458</c:v>
                </c:pt>
                <c:pt idx="979">
                  <c:v>42459</c:v>
                </c:pt>
                <c:pt idx="980">
                  <c:v>42460</c:v>
                </c:pt>
                <c:pt idx="981">
                  <c:v>42461</c:v>
                </c:pt>
                <c:pt idx="982">
                  <c:v>42464</c:v>
                </c:pt>
                <c:pt idx="983">
                  <c:v>42465</c:v>
                </c:pt>
                <c:pt idx="984">
                  <c:v>42466</c:v>
                </c:pt>
                <c:pt idx="985">
                  <c:v>42467</c:v>
                </c:pt>
                <c:pt idx="986">
                  <c:v>42468</c:v>
                </c:pt>
                <c:pt idx="987">
                  <c:v>42471</c:v>
                </c:pt>
                <c:pt idx="988">
                  <c:v>42472</c:v>
                </c:pt>
                <c:pt idx="989">
                  <c:v>42473</c:v>
                </c:pt>
                <c:pt idx="990">
                  <c:v>42474</c:v>
                </c:pt>
                <c:pt idx="991">
                  <c:v>42475</c:v>
                </c:pt>
                <c:pt idx="992">
                  <c:v>42478</c:v>
                </c:pt>
                <c:pt idx="993">
                  <c:v>42479</c:v>
                </c:pt>
                <c:pt idx="994">
                  <c:v>42480</c:v>
                </c:pt>
                <c:pt idx="995">
                  <c:v>42481</c:v>
                </c:pt>
                <c:pt idx="996">
                  <c:v>42482</c:v>
                </c:pt>
                <c:pt idx="997">
                  <c:v>42485</c:v>
                </c:pt>
                <c:pt idx="998">
                  <c:v>42486</c:v>
                </c:pt>
                <c:pt idx="999">
                  <c:v>42487</c:v>
                </c:pt>
                <c:pt idx="1000">
                  <c:v>42488</c:v>
                </c:pt>
                <c:pt idx="1001">
                  <c:v>42492</c:v>
                </c:pt>
                <c:pt idx="1002">
                  <c:v>42496</c:v>
                </c:pt>
                <c:pt idx="1003">
                  <c:v>42499</c:v>
                </c:pt>
                <c:pt idx="1004">
                  <c:v>42500</c:v>
                </c:pt>
                <c:pt idx="1005">
                  <c:v>42501</c:v>
                </c:pt>
                <c:pt idx="1006">
                  <c:v>42502</c:v>
                </c:pt>
                <c:pt idx="1007">
                  <c:v>42503</c:v>
                </c:pt>
                <c:pt idx="1008">
                  <c:v>42506</c:v>
                </c:pt>
                <c:pt idx="1009">
                  <c:v>42507</c:v>
                </c:pt>
                <c:pt idx="1010">
                  <c:v>42508</c:v>
                </c:pt>
                <c:pt idx="1011">
                  <c:v>42509</c:v>
                </c:pt>
                <c:pt idx="1012">
                  <c:v>42510</c:v>
                </c:pt>
                <c:pt idx="1013">
                  <c:v>42513</c:v>
                </c:pt>
                <c:pt idx="1014">
                  <c:v>42514</c:v>
                </c:pt>
                <c:pt idx="1015">
                  <c:v>42515</c:v>
                </c:pt>
                <c:pt idx="1016">
                  <c:v>42516</c:v>
                </c:pt>
                <c:pt idx="1017">
                  <c:v>42517</c:v>
                </c:pt>
                <c:pt idx="1018">
                  <c:v>42520</c:v>
                </c:pt>
                <c:pt idx="1019">
                  <c:v>42521</c:v>
                </c:pt>
                <c:pt idx="1020">
                  <c:v>42522</c:v>
                </c:pt>
                <c:pt idx="1021">
                  <c:v>42523</c:v>
                </c:pt>
                <c:pt idx="1022">
                  <c:v>42524</c:v>
                </c:pt>
                <c:pt idx="1023">
                  <c:v>42527</c:v>
                </c:pt>
                <c:pt idx="1024">
                  <c:v>42528</c:v>
                </c:pt>
                <c:pt idx="1025">
                  <c:v>42529</c:v>
                </c:pt>
                <c:pt idx="1026">
                  <c:v>42530</c:v>
                </c:pt>
                <c:pt idx="1027">
                  <c:v>42531</c:v>
                </c:pt>
                <c:pt idx="1028">
                  <c:v>42534</c:v>
                </c:pt>
                <c:pt idx="1029">
                  <c:v>42535</c:v>
                </c:pt>
                <c:pt idx="1030">
                  <c:v>42536</c:v>
                </c:pt>
                <c:pt idx="1031">
                  <c:v>42537</c:v>
                </c:pt>
                <c:pt idx="1032">
                  <c:v>42538</c:v>
                </c:pt>
                <c:pt idx="1033">
                  <c:v>42541</c:v>
                </c:pt>
                <c:pt idx="1034">
                  <c:v>42542</c:v>
                </c:pt>
                <c:pt idx="1035">
                  <c:v>42543</c:v>
                </c:pt>
                <c:pt idx="1036">
                  <c:v>42544</c:v>
                </c:pt>
                <c:pt idx="1037">
                  <c:v>42545</c:v>
                </c:pt>
                <c:pt idx="1038">
                  <c:v>42548</c:v>
                </c:pt>
                <c:pt idx="1039">
                  <c:v>42549</c:v>
                </c:pt>
                <c:pt idx="1040">
                  <c:v>42550</c:v>
                </c:pt>
                <c:pt idx="1041">
                  <c:v>42551</c:v>
                </c:pt>
                <c:pt idx="1042">
                  <c:v>42552</c:v>
                </c:pt>
                <c:pt idx="1043">
                  <c:v>42555</c:v>
                </c:pt>
                <c:pt idx="1044">
                  <c:v>42556</c:v>
                </c:pt>
                <c:pt idx="1045">
                  <c:v>42557</c:v>
                </c:pt>
                <c:pt idx="1046">
                  <c:v>42558</c:v>
                </c:pt>
                <c:pt idx="1047">
                  <c:v>42559</c:v>
                </c:pt>
                <c:pt idx="1048">
                  <c:v>42562</c:v>
                </c:pt>
                <c:pt idx="1049">
                  <c:v>42563</c:v>
                </c:pt>
                <c:pt idx="1050">
                  <c:v>42564</c:v>
                </c:pt>
                <c:pt idx="1051">
                  <c:v>42565</c:v>
                </c:pt>
                <c:pt idx="1052">
                  <c:v>42566</c:v>
                </c:pt>
                <c:pt idx="1053">
                  <c:v>42570</c:v>
                </c:pt>
                <c:pt idx="1054">
                  <c:v>42571</c:v>
                </c:pt>
                <c:pt idx="1055">
                  <c:v>42572</c:v>
                </c:pt>
                <c:pt idx="1056">
                  <c:v>42573</c:v>
                </c:pt>
                <c:pt idx="1057">
                  <c:v>42576</c:v>
                </c:pt>
                <c:pt idx="1058">
                  <c:v>42577</c:v>
                </c:pt>
                <c:pt idx="1059">
                  <c:v>42578</c:v>
                </c:pt>
                <c:pt idx="1060">
                  <c:v>42579</c:v>
                </c:pt>
                <c:pt idx="1061">
                  <c:v>42580</c:v>
                </c:pt>
                <c:pt idx="1062">
                  <c:v>42583</c:v>
                </c:pt>
                <c:pt idx="1063">
                  <c:v>42584</c:v>
                </c:pt>
                <c:pt idx="1064">
                  <c:v>42585</c:v>
                </c:pt>
                <c:pt idx="1065">
                  <c:v>42586</c:v>
                </c:pt>
                <c:pt idx="1066">
                  <c:v>42587</c:v>
                </c:pt>
                <c:pt idx="1067">
                  <c:v>42590</c:v>
                </c:pt>
                <c:pt idx="1068">
                  <c:v>42591</c:v>
                </c:pt>
                <c:pt idx="1069">
                  <c:v>42592</c:v>
                </c:pt>
                <c:pt idx="1070">
                  <c:v>42594</c:v>
                </c:pt>
                <c:pt idx="1071">
                  <c:v>42597</c:v>
                </c:pt>
                <c:pt idx="1072">
                  <c:v>42598</c:v>
                </c:pt>
                <c:pt idx="1073">
                  <c:v>42599</c:v>
                </c:pt>
                <c:pt idx="1074">
                  <c:v>42600</c:v>
                </c:pt>
                <c:pt idx="1075">
                  <c:v>42601</c:v>
                </c:pt>
                <c:pt idx="1076">
                  <c:v>42604</c:v>
                </c:pt>
                <c:pt idx="1077">
                  <c:v>42605</c:v>
                </c:pt>
                <c:pt idx="1078">
                  <c:v>42606</c:v>
                </c:pt>
                <c:pt idx="1079">
                  <c:v>42607</c:v>
                </c:pt>
                <c:pt idx="1080">
                  <c:v>42608</c:v>
                </c:pt>
                <c:pt idx="1081">
                  <c:v>42611</c:v>
                </c:pt>
                <c:pt idx="1082">
                  <c:v>42612</c:v>
                </c:pt>
                <c:pt idx="1083">
                  <c:v>42613</c:v>
                </c:pt>
                <c:pt idx="1084">
                  <c:v>42614</c:v>
                </c:pt>
                <c:pt idx="1085">
                  <c:v>42615</c:v>
                </c:pt>
                <c:pt idx="1086">
                  <c:v>42618</c:v>
                </c:pt>
                <c:pt idx="1087">
                  <c:v>42619</c:v>
                </c:pt>
                <c:pt idx="1088">
                  <c:v>42620</c:v>
                </c:pt>
                <c:pt idx="1089">
                  <c:v>42621</c:v>
                </c:pt>
                <c:pt idx="1090">
                  <c:v>42622</c:v>
                </c:pt>
                <c:pt idx="1091">
                  <c:v>42625</c:v>
                </c:pt>
                <c:pt idx="1092">
                  <c:v>42626</c:v>
                </c:pt>
                <c:pt idx="1093">
                  <c:v>42627</c:v>
                </c:pt>
                <c:pt idx="1094">
                  <c:v>42628</c:v>
                </c:pt>
                <c:pt idx="1095">
                  <c:v>42629</c:v>
                </c:pt>
                <c:pt idx="1096">
                  <c:v>42633</c:v>
                </c:pt>
                <c:pt idx="1097">
                  <c:v>42634</c:v>
                </c:pt>
                <c:pt idx="1098">
                  <c:v>42636</c:v>
                </c:pt>
                <c:pt idx="1099">
                  <c:v>42639</c:v>
                </c:pt>
                <c:pt idx="1100">
                  <c:v>42640</c:v>
                </c:pt>
                <c:pt idx="1101">
                  <c:v>42641</c:v>
                </c:pt>
                <c:pt idx="1102">
                  <c:v>42642</c:v>
                </c:pt>
                <c:pt idx="1103">
                  <c:v>42643</c:v>
                </c:pt>
                <c:pt idx="1104">
                  <c:v>42646</c:v>
                </c:pt>
                <c:pt idx="1105">
                  <c:v>42647</c:v>
                </c:pt>
                <c:pt idx="1106">
                  <c:v>42648</c:v>
                </c:pt>
                <c:pt idx="1107">
                  <c:v>42649</c:v>
                </c:pt>
                <c:pt idx="1108">
                  <c:v>42650</c:v>
                </c:pt>
                <c:pt idx="1109">
                  <c:v>42654</c:v>
                </c:pt>
                <c:pt idx="1110">
                  <c:v>42655</c:v>
                </c:pt>
                <c:pt idx="1111">
                  <c:v>42656</c:v>
                </c:pt>
                <c:pt idx="1112">
                  <c:v>42657</c:v>
                </c:pt>
                <c:pt idx="1113">
                  <c:v>42660</c:v>
                </c:pt>
                <c:pt idx="1114">
                  <c:v>42661</c:v>
                </c:pt>
                <c:pt idx="1115">
                  <c:v>42662</c:v>
                </c:pt>
                <c:pt idx="1116">
                  <c:v>42663</c:v>
                </c:pt>
                <c:pt idx="1117">
                  <c:v>42664</c:v>
                </c:pt>
                <c:pt idx="1118">
                  <c:v>42667</c:v>
                </c:pt>
                <c:pt idx="1119">
                  <c:v>42668</c:v>
                </c:pt>
                <c:pt idx="1120">
                  <c:v>42669</c:v>
                </c:pt>
                <c:pt idx="1121">
                  <c:v>42670</c:v>
                </c:pt>
                <c:pt idx="1122">
                  <c:v>42671</c:v>
                </c:pt>
                <c:pt idx="1123">
                  <c:v>42674</c:v>
                </c:pt>
                <c:pt idx="1124">
                  <c:v>42675</c:v>
                </c:pt>
                <c:pt idx="1125">
                  <c:v>42676</c:v>
                </c:pt>
                <c:pt idx="1126">
                  <c:v>42678</c:v>
                </c:pt>
                <c:pt idx="1127">
                  <c:v>42681</c:v>
                </c:pt>
                <c:pt idx="1128">
                  <c:v>42682</c:v>
                </c:pt>
                <c:pt idx="1129">
                  <c:v>42683</c:v>
                </c:pt>
                <c:pt idx="1130">
                  <c:v>42684</c:v>
                </c:pt>
                <c:pt idx="1131">
                  <c:v>42685</c:v>
                </c:pt>
                <c:pt idx="1132">
                  <c:v>42688</c:v>
                </c:pt>
                <c:pt idx="1133">
                  <c:v>42689</c:v>
                </c:pt>
                <c:pt idx="1134">
                  <c:v>42690</c:v>
                </c:pt>
                <c:pt idx="1135">
                  <c:v>42691</c:v>
                </c:pt>
                <c:pt idx="1136">
                  <c:v>42692</c:v>
                </c:pt>
                <c:pt idx="1137">
                  <c:v>42695</c:v>
                </c:pt>
                <c:pt idx="1138">
                  <c:v>42696</c:v>
                </c:pt>
                <c:pt idx="1139">
                  <c:v>42698</c:v>
                </c:pt>
                <c:pt idx="1140">
                  <c:v>42699</c:v>
                </c:pt>
                <c:pt idx="1141">
                  <c:v>42702</c:v>
                </c:pt>
                <c:pt idx="1142">
                  <c:v>42703</c:v>
                </c:pt>
                <c:pt idx="1143">
                  <c:v>42704</c:v>
                </c:pt>
                <c:pt idx="1144">
                  <c:v>42705</c:v>
                </c:pt>
                <c:pt idx="1145">
                  <c:v>42706</c:v>
                </c:pt>
                <c:pt idx="1146">
                  <c:v>42709</c:v>
                </c:pt>
                <c:pt idx="1147">
                  <c:v>42710</c:v>
                </c:pt>
                <c:pt idx="1148">
                  <c:v>42711</c:v>
                </c:pt>
                <c:pt idx="1149">
                  <c:v>42712</c:v>
                </c:pt>
                <c:pt idx="1150">
                  <c:v>42713</c:v>
                </c:pt>
                <c:pt idx="1151">
                  <c:v>42716</c:v>
                </c:pt>
                <c:pt idx="1152">
                  <c:v>42717</c:v>
                </c:pt>
                <c:pt idx="1153">
                  <c:v>42718</c:v>
                </c:pt>
                <c:pt idx="1154">
                  <c:v>42719</c:v>
                </c:pt>
                <c:pt idx="1155">
                  <c:v>42720</c:v>
                </c:pt>
                <c:pt idx="1156">
                  <c:v>42723</c:v>
                </c:pt>
                <c:pt idx="1157">
                  <c:v>42724</c:v>
                </c:pt>
                <c:pt idx="1158">
                  <c:v>42725</c:v>
                </c:pt>
                <c:pt idx="1159">
                  <c:v>42726</c:v>
                </c:pt>
                <c:pt idx="1160">
                  <c:v>42730</c:v>
                </c:pt>
                <c:pt idx="1161">
                  <c:v>42731</c:v>
                </c:pt>
                <c:pt idx="1162">
                  <c:v>42732</c:v>
                </c:pt>
                <c:pt idx="1163">
                  <c:v>42733</c:v>
                </c:pt>
                <c:pt idx="1164">
                  <c:v>42734</c:v>
                </c:pt>
                <c:pt idx="1165" formatCode="yyyy/m/d;@">
                  <c:v>42739</c:v>
                </c:pt>
                <c:pt idx="1166" formatCode="yyyy/m/d;@">
                  <c:v>42740</c:v>
                </c:pt>
                <c:pt idx="1167" formatCode="yyyy/m/d;@">
                  <c:v>42741</c:v>
                </c:pt>
                <c:pt idx="1168" formatCode="yyyy/m/d;@">
                  <c:v>42745</c:v>
                </c:pt>
                <c:pt idx="1169" formatCode="yyyy/m/d;@">
                  <c:v>42746</c:v>
                </c:pt>
                <c:pt idx="1170" formatCode="yyyy/m/d;@">
                  <c:v>42747</c:v>
                </c:pt>
                <c:pt idx="1171" formatCode="yyyy/m/d;@">
                  <c:v>42748</c:v>
                </c:pt>
                <c:pt idx="1172" formatCode="yyyy/m/d;@">
                  <c:v>42751</c:v>
                </c:pt>
                <c:pt idx="1173" formatCode="yyyy/m/d;@">
                  <c:v>42752</c:v>
                </c:pt>
                <c:pt idx="1174" formatCode="yyyy/m/d;@">
                  <c:v>42753</c:v>
                </c:pt>
                <c:pt idx="1175" formatCode="yyyy/m/d;@">
                  <c:v>42754</c:v>
                </c:pt>
                <c:pt idx="1176" formatCode="yyyy/m/d;@">
                  <c:v>42755</c:v>
                </c:pt>
                <c:pt idx="1177" formatCode="yyyy/m/d;@">
                  <c:v>42758</c:v>
                </c:pt>
                <c:pt idx="1178" formatCode="yyyy/m/d;@">
                  <c:v>42759</c:v>
                </c:pt>
                <c:pt idx="1179" formatCode="yyyy/m/d;@">
                  <c:v>42760</c:v>
                </c:pt>
                <c:pt idx="1180" formatCode="yyyy/m/d;@">
                  <c:v>42761</c:v>
                </c:pt>
                <c:pt idx="1181" formatCode="yyyy/m/d;@">
                  <c:v>42762</c:v>
                </c:pt>
                <c:pt idx="1182" formatCode="yyyy/m/d;@">
                  <c:v>42765</c:v>
                </c:pt>
                <c:pt idx="1183" formatCode="yyyy/m/d;@">
                  <c:v>42766</c:v>
                </c:pt>
                <c:pt idx="1184" formatCode="yyyy/m/d;@">
                  <c:v>42767</c:v>
                </c:pt>
                <c:pt idx="1185" formatCode="yyyy/m/d;@">
                  <c:v>42768</c:v>
                </c:pt>
                <c:pt idx="1186" formatCode="yyyy/m/d;@">
                  <c:v>42769</c:v>
                </c:pt>
                <c:pt idx="1187" formatCode="yyyy/m/d;@">
                  <c:v>42772</c:v>
                </c:pt>
                <c:pt idx="1188" formatCode="yyyy/m/d;@">
                  <c:v>42773</c:v>
                </c:pt>
                <c:pt idx="1189" formatCode="yyyy/m/d;@">
                  <c:v>42774</c:v>
                </c:pt>
                <c:pt idx="1190" formatCode="yyyy/m/d;@">
                  <c:v>42775</c:v>
                </c:pt>
                <c:pt idx="1191" formatCode="yyyy/m/d;@">
                  <c:v>42776</c:v>
                </c:pt>
                <c:pt idx="1192" formatCode="yyyy/m/d;@">
                  <c:v>42779</c:v>
                </c:pt>
                <c:pt idx="1193" formatCode="yyyy/m/d;@">
                  <c:v>42780</c:v>
                </c:pt>
                <c:pt idx="1194" formatCode="yyyy/m/d;@">
                  <c:v>42781</c:v>
                </c:pt>
                <c:pt idx="1195" formatCode="yyyy/m/d;@">
                  <c:v>42782</c:v>
                </c:pt>
                <c:pt idx="1196" formatCode="yyyy/m/d;@">
                  <c:v>42783</c:v>
                </c:pt>
                <c:pt idx="1197" formatCode="yyyy/m/d;@">
                  <c:v>42786</c:v>
                </c:pt>
                <c:pt idx="1198" formatCode="yyyy/m/d;@">
                  <c:v>42787</c:v>
                </c:pt>
                <c:pt idx="1199" formatCode="yyyy/m/d;@">
                  <c:v>42788</c:v>
                </c:pt>
                <c:pt idx="1200" formatCode="yyyy/m/d;@">
                  <c:v>42789</c:v>
                </c:pt>
                <c:pt idx="1201" formatCode="yyyy/m/d;@">
                  <c:v>42790</c:v>
                </c:pt>
                <c:pt idx="1202" formatCode="yyyy/m/d;@">
                  <c:v>42793</c:v>
                </c:pt>
                <c:pt idx="1203" formatCode="yyyy/m/d;@">
                  <c:v>42794</c:v>
                </c:pt>
                <c:pt idx="1204" formatCode="yyyy/m/d;@">
                  <c:v>42795</c:v>
                </c:pt>
                <c:pt idx="1205" formatCode="yyyy/m/d;@">
                  <c:v>42796</c:v>
                </c:pt>
                <c:pt idx="1206" formatCode="yyyy/m/d;@">
                  <c:v>42797</c:v>
                </c:pt>
                <c:pt idx="1207" formatCode="yyyy/m/d;@">
                  <c:v>42800</c:v>
                </c:pt>
                <c:pt idx="1208" formatCode="yyyy/m/d;@">
                  <c:v>42801</c:v>
                </c:pt>
                <c:pt idx="1209" formatCode="yyyy/m/d;@">
                  <c:v>42802</c:v>
                </c:pt>
                <c:pt idx="1210" formatCode="yyyy/m/d;@">
                  <c:v>42803</c:v>
                </c:pt>
                <c:pt idx="1211" formatCode="yyyy/m/d;@">
                  <c:v>42804</c:v>
                </c:pt>
                <c:pt idx="1212" formatCode="yyyy/m/d;@">
                  <c:v>42807</c:v>
                </c:pt>
                <c:pt idx="1213" formatCode="yyyy/m/d;@">
                  <c:v>42808</c:v>
                </c:pt>
                <c:pt idx="1214" formatCode="yyyy/m/d;@">
                  <c:v>42809</c:v>
                </c:pt>
                <c:pt idx="1215" formatCode="yyyy/m/d;@">
                  <c:v>42810</c:v>
                </c:pt>
                <c:pt idx="1216" formatCode="yyyy/m/d;@">
                  <c:v>42811</c:v>
                </c:pt>
                <c:pt idx="1217" formatCode="yyyy/m/d;@">
                  <c:v>42815</c:v>
                </c:pt>
                <c:pt idx="1218" formatCode="yyyy/m/d;@">
                  <c:v>42816</c:v>
                </c:pt>
                <c:pt idx="1219" formatCode="yyyy/m/d;@">
                  <c:v>42817</c:v>
                </c:pt>
                <c:pt idx="1220" formatCode="yyyy/m/d;@">
                  <c:v>42818</c:v>
                </c:pt>
                <c:pt idx="1221" formatCode="yyyy/m/d;@">
                  <c:v>42821</c:v>
                </c:pt>
                <c:pt idx="1222" formatCode="yyyy/m/d;@">
                  <c:v>42822</c:v>
                </c:pt>
                <c:pt idx="1223" formatCode="yyyy/m/d;@">
                  <c:v>42823</c:v>
                </c:pt>
                <c:pt idx="1224" formatCode="yyyy/m/d;@">
                  <c:v>42824</c:v>
                </c:pt>
                <c:pt idx="1225" formatCode="yyyy/m/d;@">
                  <c:v>42825</c:v>
                </c:pt>
                <c:pt idx="1226" formatCode="yyyy/m/d;@">
                  <c:v>42828</c:v>
                </c:pt>
              </c:numCache>
            </c:numRef>
          </c:cat>
          <c:val>
            <c:numRef>
              <c:f>完成形!$N$2:$N$1228</c:f>
              <c:numCache>
                <c:formatCode>0</c:formatCode>
                <c:ptCount val="1227"/>
                <c:pt idx="0">
                  <c:v>10000</c:v>
                </c:pt>
                <c:pt idx="1">
                  <c:v>9986.2650838810951</c:v>
                </c:pt>
                <c:pt idx="2">
                  <c:v>9986.2650838810951</c:v>
                </c:pt>
                <c:pt idx="3">
                  <c:v>9999.0189345629351</c:v>
                </c:pt>
                <c:pt idx="4">
                  <c:v>10007.848523496517</c:v>
                </c:pt>
                <c:pt idx="5">
                  <c:v>10021.583439615422</c:v>
                </c:pt>
                <c:pt idx="6">
                  <c:v>10030.413028549005</c:v>
                </c:pt>
                <c:pt idx="7">
                  <c:v>10033.356224860197</c:v>
                </c:pt>
                <c:pt idx="8">
                  <c:v>10034.337290297262</c:v>
                </c:pt>
                <c:pt idx="9">
                  <c:v>10035.318355734327</c:v>
                </c:pt>
                <c:pt idx="10">
                  <c:v>10039.242617482587</c:v>
                </c:pt>
                <c:pt idx="11">
                  <c:v>10043.166879230845</c:v>
                </c:pt>
                <c:pt idx="12">
                  <c:v>10039.242617482587</c:v>
                </c:pt>
                <c:pt idx="13">
                  <c:v>10040.22368291965</c:v>
                </c:pt>
                <c:pt idx="14">
                  <c:v>10039.242617482587</c:v>
                </c:pt>
                <c:pt idx="15">
                  <c:v>10049.053271853232</c:v>
                </c:pt>
                <c:pt idx="16">
                  <c:v>10044.14794466791</c:v>
                </c:pt>
                <c:pt idx="17">
                  <c:v>10049.053271853232</c:v>
                </c:pt>
                <c:pt idx="18">
                  <c:v>10051.015402727362</c:v>
                </c:pt>
                <c:pt idx="19">
                  <c:v>10062.788187972137</c:v>
                </c:pt>
                <c:pt idx="20">
                  <c:v>10072.598842342784</c:v>
                </c:pt>
                <c:pt idx="21">
                  <c:v>10067.693515157462</c:v>
                </c:pt>
                <c:pt idx="22">
                  <c:v>10088.295889335819</c:v>
                </c:pt>
                <c:pt idx="23">
                  <c:v>10081.428431276367</c:v>
                </c:pt>
                <c:pt idx="24">
                  <c:v>10089.276954772884</c:v>
                </c:pt>
                <c:pt idx="25">
                  <c:v>10084.371627587559</c:v>
                </c:pt>
                <c:pt idx="26">
                  <c:v>10088.295889335819</c:v>
                </c:pt>
                <c:pt idx="27">
                  <c:v>10091.239085647012</c:v>
                </c:pt>
                <c:pt idx="28">
                  <c:v>10093.201216521142</c:v>
                </c:pt>
                <c:pt idx="29">
                  <c:v>10109.879328951241</c:v>
                </c:pt>
                <c:pt idx="30">
                  <c:v>10101.049740017659</c:v>
                </c:pt>
                <c:pt idx="31">
                  <c:v>10117.727852447759</c:v>
                </c:pt>
                <c:pt idx="32">
                  <c:v>10097.125478269401</c:v>
                </c:pt>
                <c:pt idx="33">
                  <c:v>10096.144412832336</c:v>
                </c:pt>
                <c:pt idx="34">
                  <c:v>10089.276954772884</c:v>
                </c:pt>
                <c:pt idx="35">
                  <c:v>10090.258020209949</c:v>
                </c:pt>
                <c:pt idx="36">
                  <c:v>10077.504169528107</c:v>
                </c:pt>
                <c:pt idx="37">
                  <c:v>10081.428431276367</c:v>
                </c:pt>
                <c:pt idx="38">
                  <c:v>10101.049740017659</c:v>
                </c:pt>
                <c:pt idx="39">
                  <c:v>10103.011870891789</c:v>
                </c:pt>
                <c:pt idx="40">
                  <c:v>10114.784656136564</c:v>
                </c:pt>
                <c:pt idx="41">
                  <c:v>10120.671048758952</c:v>
                </c:pt>
                <c:pt idx="42">
                  <c:v>10113.803590699499</c:v>
                </c:pt>
                <c:pt idx="43">
                  <c:v>10091.239085647012</c:v>
                </c:pt>
                <c:pt idx="44">
                  <c:v>10098.106543706464</c:v>
                </c:pt>
                <c:pt idx="45">
                  <c:v>10093.201216521142</c:v>
                </c:pt>
                <c:pt idx="46">
                  <c:v>10107.917198077112</c:v>
                </c:pt>
                <c:pt idx="47">
                  <c:v>10098.106543706464</c:v>
                </c:pt>
                <c:pt idx="48">
                  <c:v>10105.955067202982</c:v>
                </c:pt>
                <c:pt idx="49">
                  <c:v>10095.163347395272</c:v>
                </c:pt>
                <c:pt idx="50">
                  <c:v>10095.163347395272</c:v>
                </c:pt>
                <c:pt idx="51">
                  <c:v>10101.049740017659</c:v>
                </c:pt>
                <c:pt idx="52">
                  <c:v>10106.936132640047</c:v>
                </c:pt>
                <c:pt idx="53">
                  <c:v>10117.727852447759</c:v>
                </c:pt>
                <c:pt idx="54">
                  <c:v>10110.860394388306</c:v>
                </c:pt>
                <c:pt idx="55">
                  <c:v>10108.898263514177</c:v>
                </c:pt>
                <c:pt idx="56">
                  <c:v>10110.860394388306</c:v>
                </c:pt>
                <c:pt idx="57">
                  <c:v>10107.917198077112</c:v>
                </c:pt>
                <c:pt idx="58">
                  <c:v>10111.841459825371</c:v>
                </c:pt>
                <c:pt idx="59">
                  <c:v>10119.689983321887</c:v>
                </c:pt>
                <c:pt idx="60">
                  <c:v>10117.727852447759</c:v>
                </c:pt>
                <c:pt idx="61">
                  <c:v>10108.898263514177</c:v>
                </c:pt>
                <c:pt idx="62">
                  <c:v>10117.727852447759</c:v>
                </c:pt>
                <c:pt idx="63">
                  <c:v>10121.652114196017</c:v>
                </c:pt>
                <c:pt idx="64">
                  <c:v>10118.708917884824</c:v>
                </c:pt>
                <c:pt idx="65">
                  <c:v>10120.671048758952</c:v>
                </c:pt>
                <c:pt idx="66">
                  <c:v>10128.519572255469</c:v>
                </c:pt>
                <c:pt idx="67">
                  <c:v>10135.387030314922</c:v>
                </c:pt>
                <c:pt idx="68">
                  <c:v>10137.349161189051</c:v>
                </c:pt>
                <c:pt idx="69">
                  <c:v>10147.159815559698</c:v>
                </c:pt>
                <c:pt idx="70">
                  <c:v>10151.084077307956</c:v>
                </c:pt>
                <c:pt idx="71">
                  <c:v>10154.027273619151</c:v>
                </c:pt>
                <c:pt idx="72">
                  <c:v>10157.951535367409</c:v>
                </c:pt>
                <c:pt idx="73">
                  <c:v>10168.743255175121</c:v>
                </c:pt>
                <c:pt idx="74">
                  <c:v>10179.534974982831</c:v>
                </c:pt>
                <c:pt idx="75">
                  <c:v>10171.686451486314</c:v>
                </c:pt>
                <c:pt idx="76">
                  <c:v>10184.440302168154</c:v>
                </c:pt>
                <c:pt idx="77">
                  <c:v>10171.686451486314</c:v>
                </c:pt>
                <c:pt idx="78">
                  <c:v>10176.591778671638</c:v>
                </c:pt>
                <c:pt idx="79">
                  <c:v>10171.686451486314</c:v>
                </c:pt>
                <c:pt idx="80">
                  <c:v>10166.781124300991</c:v>
                </c:pt>
                <c:pt idx="81">
                  <c:v>10150.103011870891</c:v>
                </c:pt>
                <c:pt idx="82">
                  <c:v>10143.235553811439</c:v>
                </c:pt>
                <c:pt idx="83">
                  <c:v>10152.065142745021</c:v>
                </c:pt>
                <c:pt idx="84">
                  <c:v>10149.121946433826</c:v>
                </c:pt>
                <c:pt idx="85">
                  <c:v>10171.686451486314</c:v>
                </c:pt>
                <c:pt idx="86">
                  <c:v>10170.705386049249</c:v>
                </c:pt>
                <c:pt idx="87">
                  <c:v>10150.103011870891</c:v>
                </c:pt>
                <c:pt idx="88">
                  <c:v>10137.349161189051</c:v>
                </c:pt>
                <c:pt idx="89">
                  <c:v>10136.368095751986</c:v>
                </c:pt>
                <c:pt idx="90">
                  <c:v>10138.330226626116</c:v>
                </c:pt>
                <c:pt idx="91">
                  <c:v>10143.235553811439</c:v>
                </c:pt>
                <c:pt idx="92">
                  <c:v>10141.273422937309</c:v>
                </c:pt>
                <c:pt idx="93">
                  <c:v>10126.557441381339</c:v>
                </c:pt>
                <c:pt idx="94">
                  <c:v>10101.049740017659</c:v>
                </c:pt>
                <c:pt idx="95">
                  <c:v>10118.708917884824</c:v>
                </c:pt>
                <c:pt idx="96">
                  <c:v>10113.803590699499</c:v>
                </c:pt>
                <c:pt idx="97">
                  <c:v>10120.671048758952</c:v>
                </c:pt>
                <c:pt idx="98">
                  <c:v>10120.671048758952</c:v>
                </c:pt>
                <c:pt idx="99">
                  <c:v>10111.841459825371</c:v>
                </c:pt>
                <c:pt idx="100">
                  <c:v>10121.652114196017</c:v>
                </c:pt>
                <c:pt idx="101">
                  <c:v>10120.671048758952</c:v>
                </c:pt>
                <c:pt idx="102">
                  <c:v>10120.671048758952</c:v>
                </c:pt>
                <c:pt idx="103">
                  <c:v>10127.538506818404</c:v>
                </c:pt>
                <c:pt idx="104">
                  <c:v>10124.595310507211</c:v>
                </c:pt>
                <c:pt idx="105">
                  <c:v>10127.538506818404</c:v>
                </c:pt>
                <c:pt idx="106">
                  <c:v>10137.349161189051</c:v>
                </c:pt>
                <c:pt idx="107">
                  <c:v>10134.405964877857</c:v>
                </c:pt>
                <c:pt idx="108">
                  <c:v>10141.273422937309</c:v>
                </c:pt>
                <c:pt idx="109">
                  <c:v>10135.387030314922</c:v>
                </c:pt>
                <c:pt idx="110">
                  <c:v>10130.481703129599</c:v>
                </c:pt>
                <c:pt idx="111">
                  <c:v>10140.292357500246</c:v>
                </c:pt>
                <c:pt idx="112">
                  <c:v>10141.273422937309</c:v>
                </c:pt>
                <c:pt idx="113">
                  <c:v>10136.368095751986</c:v>
                </c:pt>
                <c:pt idx="114">
                  <c:v>10122.633179633081</c:v>
                </c:pt>
                <c:pt idx="115">
                  <c:v>10134.405964877857</c:v>
                </c:pt>
                <c:pt idx="116">
                  <c:v>10122.633179633081</c:v>
                </c:pt>
                <c:pt idx="117">
                  <c:v>10117.727852447759</c:v>
                </c:pt>
                <c:pt idx="118">
                  <c:v>10129.500637692534</c:v>
                </c:pt>
                <c:pt idx="119">
                  <c:v>10133.424899440794</c:v>
                </c:pt>
                <c:pt idx="120">
                  <c:v>10138.330226626116</c:v>
                </c:pt>
                <c:pt idx="121">
                  <c:v>10140.292357500246</c:v>
                </c:pt>
                <c:pt idx="122">
                  <c:v>10150.103011870891</c:v>
                </c:pt>
                <c:pt idx="123">
                  <c:v>10148.140880996763</c:v>
                </c:pt>
                <c:pt idx="124">
                  <c:v>10150.103011870891</c:v>
                </c:pt>
                <c:pt idx="125">
                  <c:v>10154.027273619151</c:v>
                </c:pt>
                <c:pt idx="126">
                  <c:v>10155.989404493279</c:v>
                </c:pt>
                <c:pt idx="127">
                  <c:v>10151.084077307956</c:v>
                </c:pt>
                <c:pt idx="128">
                  <c:v>10150.103011870891</c:v>
                </c:pt>
                <c:pt idx="129">
                  <c:v>10144.216619248504</c:v>
                </c:pt>
                <c:pt idx="130">
                  <c:v>10150.103011870891</c:v>
                </c:pt>
                <c:pt idx="131">
                  <c:v>10148.140880996763</c:v>
                </c:pt>
                <c:pt idx="132">
                  <c:v>10155.008339056216</c:v>
                </c:pt>
                <c:pt idx="133">
                  <c:v>10150.103011870891</c:v>
                </c:pt>
                <c:pt idx="134">
                  <c:v>10154.027273619151</c:v>
                </c:pt>
                <c:pt idx="135">
                  <c:v>10152.065142745021</c:v>
                </c:pt>
                <c:pt idx="136">
                  <c:v>10146.178750122634</c:v>
                </c:pt>
                <c:pt idx="137">
                  <c:v>10133.424899440794</c:v>
                </c:pt>
                <c:pt idx="138">
                  <c:v>10140.292357500246</c:v>
                </c:pt>
                <c:pt idx="139">
                  <c:v>10143.235553811439</c:v>
                </c:pt>
                <c:pt idx="140">
                  <c:v>10135.387030314922</c:v>
                </c:pt>
                <c:pt idx="141">
                  <c:v>10138.330226626116</c:v>
                </c:pt>
                <c:pt idx="142">
                  <c:v>10139.311292063181</c:v>
                </c:pt>
                <c:pt idx="143">
                  <c:v>10150.103011870891</c:v>
                </c:pt>
                <c:pt idx="144">
                  <c:v>10146.178750122634</c:v>
                </c:pt>
                <c:pt idx="145">
                  <c:v>10149.121946433826</c:v>
                </c:pt>
                <c:pt idx="146">
                  <c:v>10145.197684685569</c:v>
                </c:pt>
                <c:pt idx="147">
                  <c:v>10144.216619248504</c:v>
                </c:pt>
                <c:pt idx="148">
                  <c:v>10141.273422937309</c:v>
                </c:pt>
                <c:pt idx="149">
                  <c:v>10143.235553811439</c:v>
                </c:pt>
                <c:pt idx="150">
                  <c:v>10149.121946433826</c:v>
                </c:pt>
                <c:pt idx="151">
                  <c:v>10147.159815559698</c:v>
                </c:pt>
                <c:pt idx="152">
                  <c:v>10160.894731678603</c:v>
                </c:pt>
                <c:pt idx="153">
                  <c:v>10163.837927989796</c:v>
                </c:pt>
                <c:pt idx="154">
                  <c:v>10164.818993426861</c:v>
                </c:pt>
                <c:pt idx="155">
                  <c:v>10163.837927989796</c:v>
                </c:pt>
                <c:pt idx="156">
                  <c:v>10159.913666241539</c:v>
                </c:pt>
                <c:pt idx="157">
                  <c:v>10156.970469930344</c:v>
                </c:pt>
                <c:pt idx="158">
                  <c:v>10156.970469930344</c:v>
                </c:pt>
                <c:pt idx="159">
                  <c:v>10156.970469930344</c:v>
                </c:pt>
                <c:pt idx="160">
                  <c:v>10161.875797115668</c:v>
                </c:pt>
                <c:pt idx="161">
                  <c:v>10155.008339056216</c:v>
                </c:pt>
                <c:pt idx="162">
                  <c:v>10152.065142745021</c:v>
                </c:pt>
                <c:pt idx="163">
                  <c:v>10157.951535367409</c:v>
                </c:pt>
                <c:pt idx="164">
                  <c:v>10158.932600804474</c:v>
                </c:pt>
                <c:pt idx="165">
                  <c:v>10164.818993426861</c:v>
                </c:pt>
                <c:pt idx="166">
                  <c:v>10165.800058863926</c:v>
                </c:pt>
                <c:pt idx="167">
                  <c:v>10165.800058863926</c:v>
                </c:pt>
                <c:pt idx="168">
                  <c:v>10166.781124300991</c:v>
                </c:pt>
                <c:pt idx="169">
                  <c:v>10165.800058863926</c:v>
                </c:pt>
                <c:pt idx="170">
                  <c:v>10171.686451486314</c:v>
                </c:pt>
                <c:pt idx="171">
                  <c:v>10190.326694790543</c:v>
                </c:pt>
                <c:pt idx="172">
                  <c:v>10185.421367605219</c:v>
                </c:pt>
                <c:pt idx="173">
                  <c:v>10187.383498479348</c:v>
                </c:pt>
                <c:pt idx="174">
                  <c:v>10185.421367605219</c:v>
                </c:pt>
                <c:pt idx="175">
                  <c:v>10185.421367605219</c:v>
                </c:pt>
                <c:pt idx="176">
                  <c:v>10165.800058863926</c:v>
                </c:pt>
                <c:pt idx="177">
                  <c:v>10162.856862552731</c:v>
                </c:pt>
                <c:pt idx="178">
                  <c:v>10156.970469930344</c:v>
                </c:pt>
                <c:pt idx="179">
                  <c:v>10147.159815559698</c:v>
                </c:pt>
                <c:pt idx="180">
                  <c:v>10141.273422937309</c:v>
                </c:pt>
                <c:pt idx="181">
                  <c:v>10148.140880996763</c:v>
                </c:pt>
                <c:pt idx="182">
                  <c:v>10157.951535367409</c:v>
                </c:pt>
                <c:pt idx="183">
                  <c:v>10155.008339056216</c:v>
                </c:pt>
                <c:pt idx="184">
                  <c:v>10140.292357500246</c:v>
                </c:pt>
                <c:pt idx="185">
                  <c:v>10129.500637692534</c:v>
                </c:pt>
                <c:pt idx="186">
                  <c:v>10132.443834003729</c:v>
                </c:pt>
                <c:pt idx="187">
                  <c:v>10117.727852447759</c:v>
                </c:pt>
                <c:pt idx="188">
                  <c:v>10116.746787010694</c:v>
                </c:pt>
                <c:pt idx="189">
                  <c:v>10116.746787010694</c:v>
                </c:pt>
                <c:pt idx="190">
                  <c:v>10119.689983321887</c:v>
                </c:pt>
                <c:pt idx="191">
                  <c:v>10121.652114196017</c:v>
                </c:pt>
                <c:pt idx="192">
                  <c:v>10128.519572255469</c:v>
                </c:pt>
                <c:pt idx="193">
                  <c:v>10150.103011870891</c:v>
                </c:pt>
                <c:pt idx="194">
                  <c:v>10164.818993426861</c:v>
                </c:pt>
                <c:pt idx="195">
                  <c:v>10165.800058863926</c:v>
                </c:pt>
                <c:pt idx="196">
                  <c:v>10154.027273619151</c:v>
                </c:pt>
                <c:pt idx="197">
                  <c:v>10168.743255175121</c:v>
                </c:pt>
                <c:pt idx="198">
                  <c:v>10170.705386049249</c:v>
                </c:pt>
                <c:pt idx="199">
                  <c:v>10170.705386049249</c:v>
                </c:pt>
                <c:pt idx="200">
                  <c:v>10165.800058863926</c:v>
                </c:pt>
                <c:pt idx="201">
                  <c:v>10165.800058863926</c:v>
                </c:pt>
                <c:pt idx="202">
                  <c:v>10157.951535367409</c:v>
                </c:pt>
                <c:pt idx="203">
                  <c:v>10150.103011870891</c:v>
                </c:pt>
                <c:pt idx="204">
                  <c:v>10146.178750122634</c:v>
                </c:pt>
                <c:pt idx="205">
                  <c:v>10158.932600804474</c:v>
                </c:pt>
                <c:pt idx="206">
                  <c:v>10153.046208182086</c:v>
                </c:pt>
                <c:pt idx="207">
                  <c:v>10135.387030314922</c:v>
                </c:pt>
                <c:pt idx="208">
                  <c:v>10142.254488374374</c:v>
                </c:pt>
                <c:pt idx="209">
                  <c:v>10148.140880996763</c:v>
                </c:pt>
                <c:pt idx="210">
                  <c:v>10153.046208182086</c:v>
                </c:pt>
                <c:pt idx="211">
                  <c:v>10157.951535367409</c:v>
                </c:pt>
                <c:pt idx="212">
                  <c:v>10164.818993426861</c:v>
                </c:pt>
                <c:pt idx="213">
                  <c:v>10171.686451486314</c:v>
                </c:pt>
                <c:pt idx="214">
                  <c:v>10161.875797115668</c:v>
                </c:pt>
                <c:pt idx="215">
                  <c:v>10171.686451486314</c:v>
                </c:pt>
                <c:pt idx="216">
                  <c:v>10177.572844108701</c:v>
                </c:pt>
                <c:pt idx="217">
                  <c:v>10179.534974982831</c:v>
                </c:pt>
                <c:pt idx="218">
                  <c:v>10176.591778671638</c:v>
                </c:pt>
                <c:pt idx="219">
                  <c:v>10175.610713234573</c:v>
                </c:pt>
                <c:pt idx="220">
                  <c:v>10184.440302168154</c:v>
                </c:pt>
                <c:pt idx="221">
                  <c:v>10195.232021975866</c:v>
                </c:pt>
                <c:pt idx="222">
                  <c:v>10210.929068968901</c:v>
                </c:pt>
                <c:pt idx="223">
                  <c:v>10222.701854213676</c:v>
                </c:pt>
                <c:pt idx="224">
                  <c:v>10237.417835769646</c:v>
                </c:pt>
                <c:pt idx="225">
                  <c:v>10249.190621014423</c:v>
                </c:pt>
                <c:pt idx="226">
                  <c:v>10287.452173059943</c:v>
                </c:pt>
                <c:pt idx="227">
                  <c:v>10260.963406259198</c:v>
                </c:pt>
                <c:pt idx="228">
                  <c:v>10253.11488276268</c:v>
                </c:pt>
                <c:pt idx="229">
                  <c:v>10241.342097517905</c:v>
                </c:pt>
                <c:pt idx="230">
                  <c:v>10254.095948199745</c:v>
                </c:pt>
                <c:pt idx="231">
                  <c:v>10244.285293829098</c:v>
                </c:pt>
                <c:pt idx="232">
                  <c:v>10258.020209948003</c:v>
                </c:pt>
                <c:pt idx="233">
                  <c:v>10268.811929755715</c:v>
                </c:pt>
                <c:pt idx="234">
                  <c:v>10264.887668007455</c:v>
                </c:pt>
                <c:pt idx="235">
                  <c:v>10267.83086431865</c:v>
                </c:pt>
                <c:pt idx="236">
                  <c:v>10286.471107622878</c:v>
                </c:pt>
                <c:pt idx="237">
                  <c:v>10290.395369371137</c:v>
                </c:pt>
                <c:pt idx="238">
                  <c:v>10304.130285490042</c:v>
                </c:pt>
                <c:pt idx="239">
                  <c:v>10320.808397920142</c:v>
                </c:pt>
                <c:pt idx="240">
                  <c:v>10337.48651035024</c:v>
                </c:pt>
                <c:pt idx="241">
                  <c:v>10333.562248601982</c:v>
                </c:pt>
                <c:pt idx="242">
                  <c:v>10344.353968409692</c:v>
                </c:pt>
                <c:pt idx="243">
                  <c:v>10352.20249190621</c:v>
                </c:pt>
                <c:pt idx="244">
                  <c:v>10345.335033846757</c:v>
                </c:pt>
                <c:pt idx="245">
                  <c:v>10332.581183164917</c:v>
                </c:pt>
                <c:pt idx="246">
                  <c:v>10341.410772098499</c:v>
                </c:pt>
                <c:pt idx="247">
                  <c:v>10342.391837535564</c:v>
                </c:pt>
                <c:pt idx="248">
                  <c:v>10460.119689983321</c:v>
                </c:pt>
                <c:pt idx="249">
                  <c:v>10424.801334248994</c:v>
                </c:pt>
                <c:pt idx="250">
                  <c:v>10394.388305699989</c:v>
                </c:pt>
                <c:pt idx="251">
                  <c:v>10368.880604336309</c:v>
                </c:pt>
                <c:pt idx="252">
                  <c:v>10321.789463357205</c:v>
                </c:pt>
                <c:pt idx="253">
                  <c:v>10321.789463357205</c:v>
                </c:pt>
                <c:pt idx="254">
                  <c:v>10279.603649563425</c:v>
                </c:pt>
                <c:pt idx="255">
                  <c:v>10254.095948199745</c:v>
                </c:pt>
                <c:pt idx="256">
                  <c:v>10276.660453252232</c:v>
                </c:pt>
                <c:pt idx="257">
                  <c:v>10264.887668007455</c:v>
                </c:pt>
                <c:pt idx="258">
                  <c:v>10287.452173059943</c:v>
                </c:pt>
                <c:pt idx="259">
                  <c:v>10312.959874423625</c:v>
                </c:pt>
                <c:pt idx="260">
                  <c:v>10290.395369371137</c:v>
                </c:pt>
                <c:pt idx="261">
                  <c:v>10307.073481801237</c:v>
                </c:pt>
                <c:pt idx="262">
                  <c:v>10295.30069655646</c:v>
                </c:pt>
                <c:pt idx="263">
                  <c:v>10298.243892867655</c:v>
                </c:pt>
                <c:pt idx="264">
                  <c:v>10295.30069655646</c:v>
                </c:pt>
                <c:pt idx="265">
                  <c:v>10293.33856568233</c:v>
                </c:pt>
                <c:pt idx="266">
                  <c:v>10306.092416364172</c:v>
                </c:pt>
                <c:pt idx="267">
                  <c:v>10318.846267046012</c:v>
                </c:pt>
                <c:pt idx="268">
                  <c:v>10299.22495830472</c:v>
                </c:pt>
                <c:pt idx="269">
                  <c:v>10296.281761993525</c:v>
                </c:pt>
                <c:pt idx="270">
                  <c:v>10291.376434808202</c:v>
                </c:pt>
                <c:pt idx="271">
                  <c:v>10242.323162954968</c:v>
                </c:pt>
                <c:pt idx="272">
                  <c:v>10198.17521828706</c:v>
                </c:pt>
                <c:pt idx="273">
                  <c:v>10157.951535367409</c:v>
                </c:pt>
                <c:pt idx="274">
                  <c:v>10146.178750122634</c:v>
                </c:pt>
                <c:pt idx="275">
                  <c:v>10155.008339056216</c:v>
                </c:pt>
                <c:pt idx="276">
                  <c:v>10169.724320612186</c:v>
                </c:pt>
                <c:pt idx="277">
                  <c:v>10145.197684685569</c:v>
                </c:pt>
                <c:pt idx="278">
                  <c:v>10130.481703129599</c:v>
                </c:pt>
                <c:pt idx="279">
                  <c:v>10123.614245070146</c:v>
                </c:pt>
                <c:pt idx="280">
                  <c:v>10154.027273619151</c:v>
                </c:pt>
                <c:pt idx="281">
                  <c:v>10153.046208182086</c:v>
                </c:pt>
                <c:pt idx="282">
                  <c:v>10163.837927989796</c:v>
                </c:pt>
                <c:pt idx="283">
                  <c:v>10133.424899440794</c:v>
                </c:pt>
                <c:pt idx="284">
                  <c:v>10121.652114196017</c:v>
                </c:pt>
                <c:pt idx="285">
                  <c:v>10144.216619248504</c:v>
                </c:pt>
                <c:pt idx="286">
                  <c:v>10168.743255175121</c:v>
                </c:pt>
                <c:pt idx="287">
                  <c:v>10206.023741783578</c:v>
                </c:pt>
                <c:pt idx="288">
                  <c:v>10164.818993426861</c:v>
                </c:pt>
                <c:pt idx="289">
                  <c:v>10169.724320612186</c:v>
                </c:pt>
                <c:pt idx="290">
                  <c:v>10183.459236731091</c:v>
                </c:pt>
                <c:pt idx="291">
                  <c:v>10185.421367605219</c:v>
                </c:pt>
                <c:pt idx="292">
                  <c:v>10185.421367605219</c:v>
                </c:pt>
                <c:pt idx="293">
                  <c:v>10163.837927989796</c:v>
                </c:pt>
                <c:pt idx="294">
                  <c:v>10155.008339056216</c:v>
                </c:pt>
                <c:pt idx="295">
                  <c:v>10161.875797115668</c:v>
                </c:pt>
                <c:pt idx="296">
                  <c:v>10179.534974982831</c:v>
                </c:pt>
                <c:pt idx="297">
                  <c:v>10172.667516923379</c:v>
                </c:pt>
                <c:pt idx="298">
                  <c:v>10180.516040419896</c:v>
                </c:pt>
                <c:pt idx="299">
                  <c:v>10177.572844108701</c:v>
                </c:pt>
                <c:pt idx="300">
                  <c:v>10157.951535367409</c:v>
                </c:pt>
                <c:pt idx="301">
                  <c:v>10138.330226626116</c:v>
                </c:pt>
                <c:pt idx="302">
                  <c:v>10131.462768566664</c:v>
                </c:pt>
                <c:pt idx="303">
                  <c:v>10150.103011870891</c:v>
                </c:pt>
                <c:pt idx="304">
                  <c:v>10156.970469930344</c:v>
                </c:pt>
                <c:pt idx="305">
                  <c:v>10171.686451486314</c:v>
                </c:pt>
                <c:pt idx="306">
                  <c:v>10169.724320612186</c:v>
                </c:pt>
                <c:pt idx="307">
                  <c:v>10147.159815559698</c:v>
                </c:pt>
                <c:pt idx="308">
                  <c:v>10139.311292063181</c:v>
                </c:pt>
                <c:pt idx="309">
                  <c:v>10142.254488374374</c:v>
                </c:pt>
                <c:pt idx="310">
                  <c:v>10156.970469930344</c:v>
                </c:pt>
                <c:pt idx="311">
                  <c:v>10155.989404493279</c:v>
                </c:pt>
                <c:pt idx="312">
                  <c:v>10141.273422937309</c:v>
                </c:pt>
                <c:pt idx="313">
                  <c:v>10152.065142745021</c:v>
                </c:pt>
                <c:pt idx="314">
                  <c:v>10157.951535367409</c:v>
                </c:pt>
                <c:pt idx="315">
                  <c:v>10177.572844108701</c:v>
                </c:pt>
                <c:pt idx="316">
                  <c:v>10176.591778671638</c:v>
                </c:pt>
                <c:pt idx="317">
                  <c:v>10174.629647797508</c:v>
                </c:pt>
                <c:pt idx="318">
                  <c:v>10182.478171294026</c:v>
                </c:pt>
                <c:pt idx="319">
                  <c:v>10185.421367605219</c:v>
                </c:pt>
                <c:pt idx="320">
                  <c:v>10184.440302168154</c:v>
                </c:pt>
                <c:pt idx="321">
                  <c:v>10194.250956538801</c:v>
                </c:pt>
                <c:pt idx="322">
                  <c:v>10194.250956538801</c:v>
                </c:pt>
                <c:pt idx="323">
                  <c:v>10194.250956538801</c:v>
                </c:pt>
                <c:pt idx="324">
                  <c:v>10180.516040419896</c:v>
                </c:pt>
                <c:pt idx="325">
                  <c:v>10190.326694790543</c:v>
                </c:pt>
                <c:pt idx="326">
                  <c:v>10190.326694790543</c:v>
                </c:pt>
                <c:pt idx="327">
                  <c:v>10193.269891101736</c:v>
                </c:pt>
                <c:pt idx="328">
                  <c:v>10194.250956538801</c:v>
                </c:pt>
                <c:pt idx="329">
                  <c:v>10194.250956538801</c:v>
                </c:pt>
                <c:pt idx="330">
                  <c:v>10184.440302168154</c:v>
                </c:pt>
                <c:pt idx="331">
                  <c:v>10202.099480035318</c:v>
                </c:pt>
                <c:pt idx="332">
                  <c:v>10191.307760227608</c:v>
                </c:pt>
                <c:pt idx="333">
                  <c:v>10205.042676346513</c:v>
                </c:pt>
                <c:pt idx="334">
                  <c:v>10212.89119984303</c:v>
                </c:pt>
                <c:pt idx="335">
                  <c:v>10214.853330717158</c:v>
                </c:pt>
                <c:pt idx="336">
                  <c:v>10221.720788776611</c:v>
                </c:pt>
                <c:pt idx="337">
                  <c:v>10230.550377710193</c:v>
                </c:pt>
                <c:pt idx="338">
                  <c:v>10216.815461591288</c:v>
                </c:pt>
                <c:pt idx="339">
                  <c:v>10212.89119984303</c:v>
                </c:pt>
                <c:pt idx="340">
                  <c:v>10205.042676346513</c:v>
                </c:pt>
                <c:pt idx="341">
                  <c:v>10203.080545472383</c:v>
                </c:pt>
                <c:pt idx="342">
                  <c:v>10212.89119984303</c:v>
                </c:pt>
                <c:pt idx="343">
                  <c:v>10215.834396154223</c:v>
                </c:pt>
                <c:pt idx="344">
                  <c:v>10207.004807220641</c:v>
                </c:pt>
                <c:pt idx="345">
                  <c:v>10198.17521828706</c:v>
                </c:pt>
                <c:pt idx="346">
                  <c:v>10201.118414598253</c:v>
                </c:pt>
                <c:pt idx="347">
                  <c:v>10211.910134405965</c:v>
                </c:pt>
                <c:pt idx="348">
                  <c:v>10228.588246836063</c:v>
                </c:pt>
                <c:pt idx="349">
                  <c:v>10240.36103208084</c:v>
                </c:pt>
                <c:pt idx="350">
                  <c:v>10234.474639458453</c:v>
                </c:pt>
                <c:pt idx="351">
                  <c:v>10224.663985087805</c:v>
                </c:pt>
                <c:pt idx="352">
                  <c:v>10214.853330717158</c:v>
                </c:pt>
                <c:pt idx="353">
                  <c:v>10209.948003531836</c:v>
                </c:pt>
                <c:pt idx="354">
                  <c:v>10209.948003531836</c:v>
                </c:pt>
                <c:pt idx="355">
                  <c:v>10199.156283724124</c:v>
                </c:pt>
                <c:pt idx="356">
                  <c:v>10220.739723339546</c:v>
                </c:pt>
                <c:pt idx="357">
                  <c:v>10234.474639458453</c:v>
                </c:pt>
                <c:pt idx="358">
                  <c:v>10231.531443147258</c:v>
                </c:pt>
                <c:pt idx="359">
                  <c:v>10237.417835769646</c:v>
                </c:pt>
                <c:pt idx="360">
                  <c:v>10236.436770332581</c:v>
                </c:pt>
                <c:pt idx="361">
                  <c:v>10244.285293829098</c:v>
                </c:pt>
                <c:pt idx="362">
                  <c:v>10247.228490140293</c:v>
                </c:pt>
                <c:pt idx="363">
                  <c:v>10271.755126066908</c:v>
                </c:pt>
                <c:pt idx="364">
                  <c:v>10266.849798881585</c:v>
                </c:pt>
                <c:pt idx="365">
                  <c:v>10284.50897674875</c:v>
                </c:pt>
                <c:pt idx="366">
                  <c:v>10290.395369371137</c:v>
                </c:pt>
                <c:pt idx="367">
                  <c:v>10277.641518689297</c:v>
                </c:pt>
                <c:pt idx="368">
                  <c:v>10282.54684587462</c:v>
                </c:pt>
                <c:pt idx="369">
                  <c:v>10284.50897674875</c:v>
                </c:pt>
                <c:pt idx="370">
                  <c:v>10295.30069655646</c:v>
                </c:pt>
                <c:pt idx="371">
                  <c:v>10312.959874423625</c:v>
                </c:pt>
                <c:pt idx="372">
                  <c:v>10323.751594231335</c:v>
                </c:pt>
                <c:pt idx="373">
                  <c:v>10315.903070734817</c:v>
                </c:pt>
                <c:pt idx="374">
                  <c:v>10314.922005297753</c:v>
                </c:pt>
                <c:pt idx="375">
                  <c:v>10307.073481801237</c:v>
                </c:pt>
                <c:pt idx="376">
                  <c:v>10311.97880898656</c:v>
                </c:pt>
                <c:pt idx="377">
                  <c:v>10312.959874423625</c:v>
                </c:pt>
                <c:pt idx="378">
                  <c:v>10310.01667811243</c:v>
                </c:pt>
                <c:pt idx="379">
                  <c:v>10300.206023741783</c:v>
                </c:pt>
                <c:pt idx="380">
                  <c:v>10315.903070734817</c:v>
                </c:pt>
                <c:pt idx="381">
                  <c:v>10319.827332483077</c:v>
                </c:pt>
                <c:pt idx="382">
                  <c:v>10332.581183164917</c:v>
                </c:pt>
                <c:pt idx="383">
                  <c:v>10328.656921416659</c:v>
                </c:pt>
                <c:pt idx="384">
                  <c:v>10334.543314039047</c:v>
                </c:pt>
                <c:pt idx="385">
                  <c:v>10347.297164720887</c:v>
                </c:pt>
                <c:pt idx="386">
                  <c:v>10339.44864122437</c:v>
                </c:pt>
                <c:pt idx="387">
                  <c:v>10331.600117727852</c:v>
                </c:pt>
                <c:pt idx="388">
                  <c:v>10333.562248601982</c:v>
                </c:pt>
                <c:pt idx="389">
                  <c:v>10331.600117727852</c:v>
                </c:pt>
                <c:pt idx="390">
                  <c:v>10344.353968409692</c:v>
                </c:pt>
                <c:pt idx="391">
                  <c:v>10339.44864122437</c:v>
                </c:pt>
                <c:pt idx="392">
                  <c:v>10335.524379476112</c:v>
                </c:pt>
                <c:pt idx="393">
                  <c:v>10331.600117727852</c:v>
                </c:pt>
                <c:pt idx="394">
                  <c:v>10329.637986853722</c:v>
                </c:pt>
                <c:pt idx="395">
                  <c:v>10341.410772098499</c:v>
                </c:pt>
                <c:pt idx="396">
                  <c:v>10349.259295595017</c:v>
                </c:pt>
                <c:pt idx="397">
                  <c:v>10349.259295595017</c:v>
                </c:pt>
                <c:pt idx="398">
                  <c:v>10342.391837535564</c:v>
                </c:pt>
                <c:pt idx="399">
                  <c:v>10339.44864122437</c:v>
                </c:pt>
                <c:pt idx="400">
                  <c:v>10342.391837535564</c:v>
                </c:pt>
                <c:pt idx="401">
                  <c:v>10324.7326596684</c:v>
                </c:pt>
                <c:pt idx="402">
                  <c:v>10325.713725105465</c:v>
                </c:pt>
                <c:pt idx="403">
                  <c:v>10329.637986853722</c:v>
                </c:pt>
                <c:pt idx="404">
                  <c:v>10334.543314039047</c:v>
                </c:pt>
                <c:pt idx="405">
                  <c:v>10327.675855979594</c:v>
                </c:pt>
                <c:pt idx="406">
                  <c:v>10327.675855979594</c:v>
                </c:pt>
                <c:pt idx="407">
                  <c:v>10320.808397920142</c:v>
                </c:pt>
                <c:pt idx="408">
                  <c:v>10334.543314039047</c:v>
                </c:pt>
                <c:pt idx="409">
                  <c:v>10348.278230157952</c:v>
                </c:pt>
                <c:pt idx="410">
                  <c:v>10346.316099283822</c:v>
                </c:pt>
                <c:pt idx="411">
                  <c:v>10345.335033846757</c:v>
                </c:pt>
                <c:pt idx="412">
                  <c:v>10340.429706661434</c:v>
                </c:pt>
                <c:pt idx="413">
                  <c:v>10329.637986853722</c:v>
                </c:pt>
                <c:pt idx="414">
                  <c:v>10333.562248601982</c:v>
                </c:pt>
                <c:pt idx="415">
                  <c:v>10335.524379476112</c:v>
                </c:pt>
                <c:pt idx="416">
                  <c:v>10316.884136171882</c:v>
                </c:pt>
                <c:pt idx="417">
                  <c:v>10327.675855979594</c:v>
                </c:pt>
                <c:pt idx="418">
                  <c:v>10320.808397920142</c:v>
                </c:pt>
                <c:pt idx="419">
                  <c:v>10319.827332483077</c:v>
                </c:pt>
                <c:pt idx="420">
                  <c:v>10321.789463357205</c:v>
                </c:pt>
                <c:pt idx="421">
                  <c:v>10306.092416364172</c:v>
                </c:pt>
                <c:pt idx="422">
                  <c:v>10307.073481801237</c:v>
                </c:pt>
                <c:pt idx="423">
                  <c:v>10319.827332483077</c:v>
                </c:pt>
                <c:pt idx="424">
                  <c:v>10334.543314039047</c:v>
                </c:pt>
                <c:pt idx="425">
                  <c:v>10322.77052879427</c:v>
                </c:pt>
                <c:pt idx="426">
                  <c:v>10321.789463357205</c:v>
                </c:pt>
                <c:pt idx="427">
                  <c:v>10325.713725105465</c:v>
                </c:pt>
                <c:pt idx="428">
                  <c:v>10318.846267046012</c:v>
                </c:pt>
                <c:pt idx="429">
                  <c:v>10310.01667811243</c:v>
                </c:pt>
                <c:pt idx="430">
                  <c:v>10305.111350927107</c:v>
                </c:pt>
                <c:pt idx="431">
                  <c:v>10289.414303934072</c:v>
                </c:pt>
                <c:pt idx="432">
                  <c:v>10300.206023741783</c:v>
                </c:pt>
                <c:pt idx="433">
                  <c:v>10313.940939860689</c:v>
                </c:pt>
                <c:pt idx="434">
                  <c:v>10316.884136171882</c:v>
                </c:pt>
                <c:pt idx="435">
                  <c:v>10318.846267046012</c:v>
                </c:pt>
                <c:pt idx="436">
                  <c:v>10320.808397920142</c:v>
                </c:pt>
                <c:pt idx="437">
                  <c:v>10345.335033846757</c:v>
                </c:pt>
                <c:pt idx="438">
                  <c:v>10340.429706661434</c:v>
                </c:pt>
                <c:pt idx="439">
                  <c:v>10332.581183164917</c:v>
                </c:pt>
                <c:pt idx="440">
                  <c:v>10327.675855979594</c:v>
                </c:pt>
                <c:pt idx="441">
                  <c:v>10336.505444913175</c:v>
                </c:pt>
                <c:pt idx="442">
                  <c:v>10321.789463357205</c:v>
                </c:pt>
                <c:pt idx="443">
                  <c:v>10328.656921416659</c:v>
                </c:pt>
                <c:pt idx="444">
                  <c:v>10346.316099283822</c:v>
                </c:pt>
                <c:pt idx="445">
                  <c:v>10365.937408025115</c:v>
                </c:pt>
                <c:pt idx="446">
                  <c:v>10362.994211713922</c:v>
                </c:pt>
                <c:pt idx="447">
                  <c:v>10359.069949965662</c:v>
                </c:pt>
                <c:pt idx="448">
                  <c:v>10355.145688217404</c:v>
                </c:pt>
                <c:pt idx="449">
                  <c:v>10366.918473462179</c:v>
                </c:pt>
                <c:pt idx="450">
                  <c:v>10365.937408025115</c:v>
                </c:pt>
                <c:pt idx="451">
                  <c:v>10372.804866084567</c:v>
                </c:pt>
                <c:pt idx="452">
                  <c:v>10382.615520455214</c:v>
                </c:pt>
                <c:pt idx="453">
                  <c:v>10388.501913077602</c:v>
                </c:pt>
                <c:pt idx="454">
                  <c:v>10382.615520455214</c:v>
                </c:pt>
                <c:pt idx="455">
                  <c:v>10367.899538899244</c:v>
                </c:pt>
                <c:pt idx="456">
                  <c:v>10369.861669773374</c:v>
                </c:pt>
                <c:pt idx="457">
                  <c:v>10365.937408025115</c:v>
                </c:pt>
                <c:pt idx="458">
                  <c:v>10374.766996958697</c:v>
                </c:pt>
                <c:pt idx="459">
                  <c:v>10384.577651329344</c:v>
                </c:pt>
                <c:pt idx="460">
                  <c:v>10378.691258706956</c:v>
                </c:pt>
                <c:pt idx="461">
                  <c:v>10375.748062395762</c:v>
                </c:pt>
                <c:pt idx="462">
                  <c:v>10368.880604336309</c:v>
                </c:pt>
                <c:pt idx="463">
                  <c:v>10380.653389581084</c:v>
                </c:pt>
                <c:pt idx="464">
                  <c:v>10372.804866084567</c:v>
                </c:pt>
                <c:pt idx="465">
                  <c:v>10376.729127832827</c:v>
                </c:pt>
                <c:pt idx="466">
                  <c:v>10383.596585892279</c:v>
                </c:pt>
                <c:pt idx="467">
                  <c:v>10382.615520455214</c:v>
                </c:pt>
                <c:pt idx="468">
                  <c:v>10380.653389581084</c:v>
                </c:pt>
                <c:pt idx="469">
                  <c:v>10386.539782203474</c:v>
                </c:pt>
                <c:pt idx="470">
                  <c:v>10395.369371137054</c:v>
                </c:pt>
                <c:pt idx="471">
                  <c:v>10393.407240262926</c:v>
                </c:pt>
                <c:pt idx="472">
                  <c:v>10383.596585892279</c:v>
                </c:pt>
                <c:pt idx="473">
                  <c:v>10380.653389581084</c:v>
                </c:pt>
                <c:pt idx="474">
                  <c:v>10371.823800647504</c:v>
                </c:pt>
                <c:pt idx="475">
                  <c:v>10372.804866084567</c:v>
                </c:pt>
                <c:pt idx="476">
                  <c:v>10368.880604336309</c:v>
                </c:pt>
                <c:pt idx="477">
                  <c:v>10366.918473462179</c:v>
                </c:pt>
                <c:pt idx="478">
                  <c:v>10354.164622780339</c:v>
                </c:pt>
                <c:pt idx="479">
                  <c:v>10363.975277150987</c:v>
                </c:pt>
                <c:pt idx="480">
                  <c:v>10363.975277150987</c:v>
                </c:pt>
                <c:pt idx="481">
                  <c:v>10362.994211713922</c:v>
                </c:pt>
                <c:pt idx="482">
                  <c:v>10371.823800647504</c:v>
                </c:pt>
                <c:pt idx="483">
                  <c:v>10384.577651329344</c:v>
                </c:pt>
                <c:pt idx="484">
                  <c:v>10376.729127832827</c:v>
                </c:pt>
                <c:pt idx="485">
                  <c:v>10376.729127832827</c:v>
                </c:pt>
                <c:pt idx="486">
                  <c:v>10367.899538899244</c:v>
                </c:pt>
                <c:pt idx="487">
                  <c:v>10364.956342588051</c:v>
                </c:pt>
                <c:pt idx="488">
                  <c:v>10366.918473462179</c:v>
                </c:pt>
                <c:pt idx="489">
                  <c:v>10359.069949965662</c:v>
                </c:pt>
                <c:pt idx="490">
                  <c:v>10379.67232414402</c:v>
                </c:pt>
                <c:pt idx="491">
                  <c:v>10371.823800647504</c:v>
                </c:pt>
                <c:pt idx="492">
                  <c:v>10362.013146276857</c:v>
                </c:pt>
                <c:pt idx="493">
                  <c:v>10363.975277150987</c:v>
                </c:pt>
                <c:pt idx="494">
                  <c:v>10378.691258706956</c:v>
                </c:pt>
                <c:pt idx="495">
                  <c:v>10370.842735210439</c:v>
                </c:pt>
                <c:pt idx="496">
                  <c:v>10370.842735210439</c:v>
                </c:pt>
                <c:pt idx="497">
                  <c:v>10374.766996958697</c:v>
                </c:pt>
                <c:pt idx="498">
                  <c:v>10376.729127832827</c:v>
                </c:pt>
                <c:pt idx="499">
                  <c:v>10377.710193269892</c:v>
                </c:pt>
                <c:pt idx="500">
                  <c:v>10377.710193269892</c:v>
                </c:pt>
                <c:pt idx="501">
                  <c:v>10380.653389581084</c:v>
                </c:pt>
                <c:pt idx="502">
                  <c:v>10380.653389581084</c:v>
                </c:pt>
                <c:pt idx="503">
                  <c:v>10383.596585892279</c:v>
                </c:pt>
                <c:pt idx="504">
                  <c:v>10379.67232414402</c:v>
                </c:pt>
                <c:pt idx="505">
                  <c:v>10379.67232414402</c:v>
                </c:pt>
                <c:pt idx="506">
                  <c:v>10373.785931521632</c:v>
                </c:pt>
                <c:pt idx="507">
                  <c:v>10374.766996958697</c:v>
                </c:pt>
                <c:pt idx="508">
                  <c:v>10370.842735210439</c:v>
                </c:pt>
                <c:pt idx="509">
                  <c:v>10373.785931521632</c:v>
                </c:pt>
                <c:pt idx="510">
                  <c:v>10370.842735210439</c:v>
                </c:pt>
                <c:pt idx="511">
                  <c:v>10372.804866084567</c:v>
                </c:pt>
                <c:pt idx="512">
                  <c:v>10377.710193269892</c:v>
                </c:pt>
                <c:pt idx="513">
                  <c:v>10385.558716766409</c:v>
                </c:pt>
                <c:pt idx="514">
                  <c:v>10383.596585892279</c:v>
                </c:pt>
                <c:pt idx="515">
                  <c:v>10379.67232414402</c:v>
                </c:pt>
                <c:pt idx="516">
                  <c:v>10376.729127832827</c:v>
                </c:pt>
                <c:pt idx="517">
                  <c:v>10375.748062395762</c:v>
                </c:pt>
                <c:pt idx="518">
                  <c:v>10378.691258706956</c:v>
                </c:pt>
                <c:pt idx="519">
                  <c:v>10384.577651329344</c:v>
                </c:pt>
                <c:pt idx="520">
                  <c:v>10389.482978514667</c:v>
                </c:pt>
                <c:pt idx="521">
                  <c:v>10390.464043951732</c:v>
                </c:pt>
                <c:pt idx="522">
                  <c:v>10389.482978514667</c:v>
                </c:pt>
                <c:pt idx="523">
                  <c:v>10389.482978514667</c:v>
                </c:pt>
                <c:pt idx="524">
                  <c:v>10385.558716766409</c:v>
                </c:pt>
                <c:pt idx="525">
                  <c:v>10390.464043951732</c:v>
                </c:pt>
                <c:pt idx="526">
                  <c:v>10390.464043951732</c:v>
                </c:pt>
                <c:pt idx="527">
                  <c:v>10388.501913077602</c:v>
                </c:pt>
                <c:pt idx="528">
                  <c:v>10394.388305699989</c:v>
                </c:pt>
                <c:pt idx="529">
                  <c:v>10400.274698322379</c:v>
                </c:pt>
                <c:pt idx="530">
                  <c:v>10398.312567448249</c:v>
                </c:pt>
                <c:pt idx="531">
                  <c:v>10392.426174825861</c:v>
                </c:pt>
                <c:pt idx="532">
                  <c:v>10394.388305699989</c:v>
                </c:pt>
                <c:pt idx="533">
                  <c:v>10389.482978514667</c:v>
                </c:pt>
                <c:pt idx="534">
                  <c:v>10383.596585892279</c:v>
                </c:pt>
                <c:pt idx="535">
                  <c:v>10395.369371137054</c:v>
                </c:pt>
                <c:pt idx="536">
                  <c:v>10393.407240262926</c:v>
                </c:pt>
                <c:pt idx="537">
                  <c:v>10395.369371137054</c:v>
                </c:pt>
                <c:pt idx="538">
                  <c:v>10388.501913077602</c:v>
                </c:pt>
                <c:pt idx="539">
                  <c:v>10396.350436574119</c:v>
                </c:pt>
                <c:pt idx="540">
                  <c:v>10394.388305699989</c:v>
                </c:pt>
                <c:pt idx="541">
                  <c:v>10399.293632885314</c:v>
                </c:pt>
                <c:pt idx="542">
                  <c:v>10403.217894633572</c:v>
                </c:pt>
                <c:pt idx="543">
                  <c:v>10402.236829196507</c:v>
                </c:pt>
                <c:pt idx="544">
                  <c:v>10396.350436574119</c:v>
                </c:pt>
                <c:pt idx="545">
                  <c:v>10403.217894633572</c:v>
                </c:pt>
                <c:pt idx="546">
                  <c:v>10403.217894633572</c:v>
                </c:pt>
                <c:pt idx="547">
                  <c:v>10407.142156381831</c:v>
                </c:pt>
                <c:pt idx="548">
                  <c:v>10413.028549004219</c:v>
                </c:pt>
                <c:pt idx="549">
                  <c:v>10421.858137937801</c:v>
                </c:pt>
                <c:pt idx="550">
                  <c:v>10429.706661434318</c:v>
                </c:pt>
                <c:pt idx="551">
                  <c:v>10424.801334248994</c:v>
                </c:pt>
                <c:pt idx="552">
                  <c:v>10428.725595997254</c:v>
                </c:pt>
                <c:pt idx="553">
                  <c:v>10426.763465123124</c:v>
                </c:pt>
                <c:pt idx="554">
                  <c:v>10422.839203374866</c:v>
                </c:pt>
                <c:pt idx="555">
                  <c:v>10419.896007063671</c:v>
                </c:pt>
                <c:pt idx="556">
                  <c:v>10418.914941626606</c:v>
                </c:pt>
                <c:pt idx="557">
                  <c:v>10426.763465123124</c:v>
                </c:pt>
                <c:pt idx="558">
                  <c:v>10430.687726871382</c:v>
                </c:pt>
                <c:pt idx="559">
                  <c:v>10426.763465123124</c:v>
                </c:pt>
                <c:pt idx="560">
                  <c:v>10433.630923182576</c:v>
                </c:pt>
                <c:pt idx="561">
                  <c:v>10433.630923182576</c:v>
                </c:pt>
                <c:pt idx="562">
                  <c:v>10433.630923182576</c:v>
                </c:pt>
                <c:pt idx="563">
                  <c:v>10430.687726871382</c:v>
                </c:pt>
                <c:pt idx="564">
                  <c:v>10440.498381242029</c:v>
                </c:pt>
                <c:pt idx="565">
                  <c:v>10438.536250367899</c:v>
                </c:pt>
                <c:pt idx="566">
                  <c:v>10434.611988619641</c:v>
                </c:pt>
                <c:pt idx="567">
                  <c:v>10439.517315804964</c:v>
                </c:pt>
                <c:pt idx="568">
                  <c:v>10447.365839301481</c:v>
                </c:pt>
                <c:pt idx="569">
                  <c:v>10443.441577553223</c:v>
                </c:pt>
                <c:pt idx="570">
                  <c:v>10446.384773864416</c:v>
                </c:pt>
                <c:pt idx="571">
                  <c:v>10445.403708427351</c:v>
                </c:pt>
                <c:pt idx="572">
                  <c:v>10442.460512116158</c:v>
                </c:pt>
                <c:pt idx="573">
                  <c:v>10438.536250367899</c:v>
                </c:pt>
                <c:pt idx="574">
                  <c:v>10439.517315804964</c:v>
                </c:pt>
                <c:pt idx="575">
                  <c:v>10442.460512116158</c:v>
                </c:pt>
                <c:pt idx="576">
                  <c:v>10447.365839301481</c:v>
                </c:pt>
                <c:pt idx="577">
                  <c:v>10447.365839301481</c:v>
                </c:pt>
                <c:pt idx="578">
                  <c:v>10440.498381242029</c:v>
                </c:pt>
                <c:pt idx="579">
                  <c:v>10454.233297360934</c:v>
                </c:pt>
                <c:pt idx="580">
                  <c:v>10449.327970175611</c:v>
                </c:pt>
                <c:pt idx="581">
                  <c:v>10453.252231923869</c:v>
                </c:pt>
                <c:pt idx="582">
                  <c:v>10454.233297360934</c:v>
                </c:pt>
                <c:pt idx="583">
                  <c:v>10456.195428235063</c:v>
                </c:pt>
                <c:pt idx="584">
                  <c:v>10456.195428235063</c:v>
                </c:pt>
                <c:pt idx="585">
                  <c:v>10462.081820857451</c:v>
                </c:pt>
                <c:pt idx="586">
                  <c:v>10462.081820857451</c:v>
                </c:pt>
                <c:pt idx="587">
                  <c:v>10454.233297360934</c:v>
                </c:pt>
                <c:pt idx="588">
                  <c:v>10441.479446679094</c:v>
                </c:pt>
                <c:pt idx="589">
                  <c:v>10454.233297360934</c:v>
                </c:pt>
                <c:pt idx="590">
                  <c:v>10458.157559109193</c:v>
                </c:pt>
                <c:pt idx="591">
                  <c:v>10463.062886294516</c:v>
                </c:pt>
                <c:pt idx="592">
                  <c:v>10465.025017168646</c:v>
                </c:pt>
                <c:pt idx="593">
                  <c:v>10468.949278916903</c:v>
                </c:pt>
                <c:pt idx="594">
                  <c:v>10467.968213479839</c:v>
                </c:pt>
                <c:pt idx="595">
                  <c:v>10466.987148042774</c:v>
                </c:pt>
                <c:pt idx="596">
                  <c:v>10462.081820857451</c:v>
                </c:pt>
                <c:pt idx="597">
                  <c:v>10461.100755420386</c:v>
                </c:pt>
                <c:pt idx="598">
                  <c:v>10457.176493672128</c:v>
                </c:pt>
                <c:pt idx="599">
                  <c:v>10452.271166486804</c:v>
                </c:pt>
                <c:pt idx="600">
                  <c:v>10459.138624546258</c:v>
                </c:pt>
                <c:pt idx="601">
                  <c:v>10458.157559109193</c:v>
                </c:pt>
                <c:pt idx="602">
                  <c:v>10448.346904738546</c:v>
                </c:pt>
                <c:pt idx="603">
                  <c:v>10430.687726871382</c:v>
                </c:pt>
                <c:pt idx="604">
                  <c:v>10429.706661434318</c:v>
                </c:pt>
                <c:pt idx="605">
                  <c:v>10425.782399686059</c:v>
                </c:pt>
                <c:pt idx="606">
                  <c:v>10441.479446679094</c:v>
                </c:pt>
                <c:pt idx="607">
                  <c:v>10432.649857745511</c:v>
                </c:pt>
                <c:pt idx="608">
                  <c:v>10435.593054056706</c:v>
                </c:pt>
                <c:pt idx="609">
                  <c:v>10451.290101049741</c:v>
                </c:pt>
                <c:pt idx="610">
                  <c:v>10461.100755420386</c:v>
                </c:pt>
                <c:pt idx="611">
                  <c:v>10466.987148042774</c:v>
                </c:pt>
                <c:pt idx="612">
                  <c:v>10472.873540665163</c:v>
                </c:pt>
                <c:pt idx="613">
                  <c:v>10470.911409791033</c:v>
                </c:pt>
                <c:pt idx="614">
                  <c:v>10471.892475228098</c:v>
                </c:pt>
                <c:pt idx="615">
                  <c:v>10467.968213479839</c:v>
                </c:pt>
                <c:pt idx="616">
                  <c:v>10468.949278916903</c:v>
                </c:pt>
                <c:pt idx="617">
                  <c:v>10470.911409791033</c:v>
                </c:pt>
                <c:pt idx="618">
                  <c:v>10473.854606102226</c:v>
                </c:pt>
                <c:pt idx="619">
                  <c:v>10474.835671539291</c:v>
                </c:pt>
                <c:pt idx="620">
                  <c:v>10482.684195035808</c:v>
                </c:pt>
                <c:pt idx="621">
                  <c:v>10491.513783969391</c:v>
                </c:pt>
                <c:pt idx="622">
                  <c:v>10478.759933287551</c:v>
                </c:pt>
                <c:pt idx="623">
                  <c:v>10481.703129598744</c:v>
                </c:pt>
                <c:pt idx="624">
                  <c:v>10488.570587658196</c:v>
                </c:pt>
                <c:pt idx="625">
                  <c:v>10487.589522221133</c:v>
                </c:pt>
                <c:pt idx="626">
                  <c:v>10501.324438340038</c:v>
                </c:pt>
                <c:pt idx="627">
                  <c:v>10488.570587658196</c:v>
                </c:pt>
                <c:pt idx="628">
                  <c:v>10496.419111154713</c:v>
                </c:pt>
                <c:pt idx="629">
                  <c:v>10494.456980280585</c:v>
                </c:pt>
                <c:pt idx="630">
                  <c:v>10495.438045717648</c:v>
                </c:pt>
                <c:pt idx="631">
                  <c:v>10504.267634651231</c:v>
                </c:pt>
                <c:pt idx="632">
                  <c:v>10502.305503777103</c:v>
                </c:pt>
                <c:pt idx="633">
                  <c:v>10507.210830962425</c:v>
                </c:pt>
                <c:pt idx="634">
                  <c:v>10502.305503777103</c:v>
                </c:pt>
                <c:pt idx="635">
                  <c:v>10496.419111154713</c:v>
                </c:pt>
                <c:pt idx="636">
                  <c:v>10517.021485333071</c:v>
                </c:pt>
                <c:pt idx="637">
                  <c:v>10561.16943000098</c:v>
                </c:pt>
                <c:pt idx="638">
                  <c:v>10532.718532326106</c:v>
                </c:pt>
                <c:pt idx="639">
                  <c:v>10525.851074266653</c:v>
                </c:pt>
                <c:pt idx="640">
                  <c:v>10522.90787795546</c:v>
                </c:pt>
                <c:pt idx="641">
                  <c:v>10536.642794074365</c:v>
                </c:pt>
                <c:pt idx="642">
                  <c:v>10522.90787795546</c:v>
                </c:pt>
                <c:pt idx="643">
                  <c:v>10488.570587658196</c:v>
                </c:pt>
                <c:pt idx="644">
                  <c:v>10510.154027273618</c:v>
                </c:pt>
                <c:pt idx="645">
                  <c:v>10529.775336014913</c:v>
                </c:pt>
                <c:pt idx="646">
                  <c:v>10537.62385951143</c:v>
                </c:pt>
                <c:pt idx="647">
                  <c:v>10512.116158147748</c:v>
                </c:pt>
                <c:pt idx="648">
                  <c:v>10539.585990385558</c:v>
                </c:pt>
                <c:pt idx="649">
                  <c:v>10549.396644756205</c:v>
                </c:pt>
                <c:pt idx="650">
                  <c:v>10544.491317570883</c:v>
                </c:pt>
                <c:pt idx="651">
                  <c:v>10552.3398410674</c:v>
                </c:pt>
                <c:pt idx="652">
                  <c:v>10563.13156087511</c:v>
                </c:pt>
                <c:pt idx="653">
                  <c:v>10571.961149808692</c:v>
                </c:pt>
                <c:pt idx="654">
                  <c:v>10574.904346119885</c:v>
                </c:pt>
                <c:pt idx="655">
                  <c:v>10578.828607868145</c:v>
                </c:pt>
                <c:pt idx="656">
                  <c:v>10581.77180417934</c:v>
                </c:pt>
                <c:pt idx="657">
                  <c:v>10587.658196801727</c:v>
                </c:pt>
                <c:pt idx="658">
                  <c:v>10576.866476994015</c:v>
                </c:pt>
                <c:pt idx="659">
                  <c:v>10580.790738742275</c:v>
                </c:pt>
                <c:pt idx="660">
                  <c:v>10572.942215245757</c:v>
                </c:pt>
                <c:pt idx="661">
                  <c:v>10591.582458549985</c:v>
                </c:pt>
                <c:pt idx="662">
                  <c:v>10603.355243794762</c:v>
                </c:pt>
                <c:pt idx="663">
                  <c:v>10602.374178357697</c:v>
                </c:pt>
                <c:pt idx="664">
                  <c:v>10601.393112920632</c:v>
                </c:pt>
                <c:pt idx="665">
                  <c:v>10615.128029039537</c:v>
                </c:pt>
                <c:pt idx="666">
                  <c:v>10628.862945158442</c:v>
                </c:pt>
                <c:pt idx="667">
                  <c:v>10635.730403217894</c:v>
                </c:pt>
                <c:pt idx="668">
                  <c:v>10645.541057588542</c:v>
                </c:pt>
                <c:pt idx="669">
                  <c:v>10647.50318846267</c:v>
                </c:pt>
                <c:pt idx="670">
                  <c:v>10655.351711959187</c:v>
                </c:pt>
                <c:pt idx="671">
                  <c:v>10663.200235455704</c:v>
                </c:pt>
                <c:pt idx="672">
                  <c:v>10679.878347885804</c:v>
                </c:pt>
                <c:pt idx="673">
                  <c:v>10669.086628078092</c:v>
                </c:pt>
                <c:pt idx="674">
                  <c:v>10673.010889826352</c:v>
                </c:pt>
                <c:pt idx="675">
                  <c:v>10680.859413322869</c:v>
                </c:pt>
                <c:pt idx="676">
                  <c:v>10682.821544196999</c:v>
                </c:pt>
                <c:pt idx="677">
                  <c:v>10725.007357990778</c:v>
                </c:pt>
                <c:pt idx="678">
                  <c:v>10725.007357990778</c:v>
                </c:pt>
                <c:pt idx="679">
                  <c:v>10742.666535857941</c:v>
                </c:pt>
                <c:pt idx="680">
                  <c:v>10728.931619739036</c:v>
                </c:pt>
                <c:pt idx="681">
                  <c:v>10744.628666732071</c:v>
                </c:pt>
                <c:pt idx="682">
                  <c:v>10752.477190228588</c:v>
                </c:pt>
                <c:pt idx="683">
                  <c:v>10753.458255665653</c:v>
                </c:pt>
                <c:pt idx="684">
                  <c:v>10757.382517413911</c:v>
                </c:pt>
                <c:pt idx="685">
                  <c:v>10778.965957029333</c:v>
                </c:pt>
                <c:pt idx="686">
                  <c:v>10776.02276071814</c:v>
                </c:pt>
                <c:pt idx="687">
                  <c:v>10751.496124791523</c:v>
                </c:pt>
                <c:pt idx="688">
                  <c:v>10658.294908270382</c:v>
                </c:pt>
                <c:pt idx="689">
                  <c:v>10683.802609634062</c:v>
                </c:pt>
                <c:pt idx="690">
                  <c:v>10694.594329441774</c:v>
                </c:pt>
                <c:pt idx="691">
                  <c:v>10675.954086137546</c:v>
                </c:pt>
                <c:pt idx="692">
                  <c:v>10673.010889826352</c:v>
                </c:pt>
                <c:pt idx="693">
                  <c:v>10671.048758952222</c:v>
                </c:pt>
                <c:pt idx="694">
                  <c:v>10678.897282448739</c:v>
                </c:pt>
                <c:pt idx="695">
                  <c:v>10681.840478759934</c:v>
                </c:pt>
                <c:pt idx="696">
                  <c:v>10633.768272343765</c:v>
                </c:pt>
                <c:pt idx="697">
                  <c:v>10599.430982046502</c:v>
                </c:pt>
                <c:pt idx="698">
                  <c:v>10621.99548709899</c:v>
                </c:pt>
                <c:pt idx="699">
                  <c:v>10639.654664966154</c:v>
                </c:pt>
                <c:pt idx="700">
                  <c:v>10612.184832728342</c:v>
                </c:pt>
                <c:pt idx="701">
                  <c:v>10584.715000490532</c:v>
                </c:pt>
                <c:pt idx="702">
                  <c:v>10584.715000490532</c:v>
                </c:pt>
                <c:pt idx="703">
                  <c:v>10561.16943000098</c:v>
                </c:pt>
                <c:pt idx="704">
                  <c:v>10527.813205140783</c:v>
                </c:pt>
                <c:pt idx="705">
                  <c:v>10572.942215245757</c:v>
                </c:pt>
                <c:pt idx="706">
                  <c:v>10564.112626312175</c:v>
                </c:pt>
                <c:pt idx="707">
                  <c:v>10584.715000490532</c:v>
                </c:pt>
                <c:pt idx="708">
                  <c:v>10579.80967330521</c:v>
                </c:pt>
                <c:pt idx="709">
                  <c:v>10588.639262238792</c:v>
                </c:pt>
                <c:pt idx="710">
                  <c:v>10597.468851172373</c:v>
                </c:pt>
                <c:pt idx="711">
                  <c:v>10623.957617973119</c:v>
                </c:pt>
                <c:pt idx="712">
                  <c:v>10613.165898165407</c:v>
                </c:pt>
                <c:pt idx="713">
                  <c:v>10618.071225350732</c:v>
                </c:pt>
                <c:pt idx="714">
                  <c:v>10613.165898165407</c:v>
                </c:pt>
                <c:pt idx="715">
                  <c:v>10581.77180417934</c:v>
                </c:pt>
                <c:pt idx="716">
                  <c:v>10578.828607868145</c:v>
                </c:pt>
                <c:pt idx="717">
                  <c:v>10593.544589424115</c:v>
                </c:pt>
                <c:pt idx="718">
                  <c:v>10606.298440105955</c:v>
                </c:pt>
                <c:pt idx="719">
                  <c:v>10569.017953497498</c:v>
                </c:pt>
                <c:pt idx="720">
                  <c:v>10536.642794074365</c:v>
                </c:pt>
                <c:pt idx="721">
                  <c:v>10566.074757186305</c:v>
                </c:pt>
                <c:pt idx="722">
                  <c:v>10591.582458549985</c:v>
                </c:pt>
                <c:pt idx="723">
                  <c:v>10571.961149808692</c:v>
                </c:pt>
                <c:pt idx="724">
                  <c:v>10573.923280682822</c:v>
                </c:pt>
                <c:pt idx="725">
                  <c:v>10582.752869616403</c:v>
                </c:pt>
                <c:pt idx="726">
                  <c:v>10636.711468654959</c:v>
                </c:pt>
                <c:pt idx="727">
                  <c:v>10677.916217011674</c:v>
                </c:pt>
                <c:pt idx="728">
                  <c:v>10660.257039144512</c:v>
                </c:pt>
                <c:pt idx="729">
                  <c:v>10662.219170018639</c:v>
                </c:pt>
                <c:pt idx="730">
                  <c:v>10673.991955263416</c:v>
                </c:pt>
                <c:pt idx="731">
                  <c:v>10668.105562641029</c:v>
                </c:pt>
                <c:pt idx="732">
                  <c:v>10670.067693515157</c:v>
                </c:pt>
                <c:pt idx="733">
                  <c:v>10618.071225350732</c:v>
                </c:pt>
                <c:pt idx="734">
                  <c:v>10630.825076032572</c:v>
                </c:pt>
                <c:pt idx="735">
                  <c:v>10620.03335622486</c:v>
                </c:pt>
                <c:pt idx="736">
                  <c:v>10630.825076032572</c:v>
                </c:pt>
                <c:pt idx="737">
                  <c:v>10652.408515647994</c:v>
                </c:pt>
                <c:pt idx="738">
                  <c:v>10632.7872069067</c:v>
                </c:pt>
                <c:pt idx="739">
                  <c:v>10634.74933778083</c:v>
                </c:pt>
                <c:pt idx="740">
                  <c:v>10626.900814284312</c:v>
                </c:pt>
                <c:pt idx="741">
                  <c:v>10626.900814284312</c:v>
                </c:pt>
                <c:pt idx="742">
                  <c:v>10622.976552536054</c:v>
                </c:pt>
                <c:pt idx="743">
                  <c:v>10636.711468654959</c:v>
                </c:pt>
                <c:pt idx="744">
                  <c:v>10633.768272343765</c:v>
                </c:pt>
                <c:pt idx="745">
                  <c:v>10650.446384773864</c:v>
                </c:pt>
                <c:pt idx="746">
                  <c:v>10655.351711959187</c:v>
                </c:pt>
                <c:pt idx="747">
                  <c:v>10660.257039144512</c:v>
                </c:pt>
                <c:pt idx="748">
                  <c:v>10677.916217011674</c:v>
                </c:pt>
                <c:pt idx="749">
                  <c:v>10677.916217011674</c:v>
                </c:pt>
                <c:pt idx="750">
                  <c:v>10670.067693515157</c:v>
                </c:pt>
                <c:pt idx="751">
                  <c:v>10672.029824389287</c:v>
                </c:pt>
                <c:pt idx="752">
                  <c:v>10666.143431766899</c:v>
                </c:pt>
                <c:pt idx="753">
                  <c:v>10681.840478759934</c:v>
                </c:pt>
                <c:pt idx="754">
                  <c:v>10667.124497203964</c:v>
                </c:pt>
                <c:pt idx="755">
                  <c:v>10670.067693515157</c:v>
                </c:pt>
                <c:pt idx="756">
                  <c:v>10650.446384773864</c:v>
                </c:pt>
                <c:pt idx="757">
                  <c:v>10627.881879721377</c:v>
                </c:pt>
                <c:pt idx="758">
                  <c:v>10582.752869616403</c:v>
                </c:pt>
                <c:pt idx="759">
                  <c:v>10587.658196801727</c:v>
                </c:pt>
                <c:pt idx="760">
                  <c:v>10601.393112920632</c:v>
                </c:pt>
                <c:pt idx="761">
                  <c:v>10559.207299126852</c:v>
                </c:pt>
                <c:pt idx="762">
                  <c:v>10555.283037378593</c:v>
                </c:pt>
                <c:pt idx="763">
                  <c:v>10564.112626312175</c:v>
                </c:pt>
                <c:pt idx="764">
                  <c:v>10604.336309231825</c:v>
                </c:pt>
                <c:pt idx="765">
                  <c:v>10620.03335622486</c:v>
                </c:pt>
                <c:pt idx="766">
                  <c:v>10614.146963602472</c:v>
                </c:pt>
                <c:pt idx="767">
                  <c:v>10598.449916609437</c:v>
                </c:pt>
                <c:pt idx="768">
                  <c:v>10584.715000490532</c:v>
                </c:pt>
                <c:pt idx="769">
                  <c:v>10581.77180417934</c:v>
                </c:pt>
                <c:pt idx="770">
                  <c:v>10578.828607868145</c:v>
                </c:pt>
                <c:pt idx="771">
                  <c:v>10577.84754243108</c:v>
                </c:pt>
                <c:pt idx="772">
                  <c:v>10598.449916609437</c:v>
                </c:pt>
                <c:pt idx="773">
                  <c:v>10583.733935053468</c:v>
                </c:pt>
                <c:pt idx="774">
                  <c:v>10596.487785735309</c:v>
                </c:pt>
                <c:pt idx="775">
                  <c:v>10587.658196801727</c:v>
                </c:pt>
                <c:pt idx="776">
                  <c:v>10584.715000490532</c:v>
                </c:pt>
                <c:pt idx="777">
                  <c:v>10564.112626312175</c:v>
                </c:pt>
                <c:pt idx="778">
                  <c:v>10543.510252133818</c:v>
                </c:pt>
                <c:pt idx="779">
                  <c:v>10544.491317570883</c:v>
                </c:pt>
                <c:pt idx="780">
                  <c:v>10537.62385951143</c:v>
                </c:pt>
                <c:pt idx="781">
                  <c:v>10572.942215245757</c:v>
                </c:pt>
                <c:pt idx="782">
                  <c:v>10547.434513882075</c:v>
                </c:pt>
                <c:pt idx="783">
                  <c:v>10525.851074266653</c:v>
                </c:pt>
                <c:pt idx="784">
                  <c:v>10542.529186696753</c:v>
                </c:pt>
                <c:pt idx="785">
                  <c:v>10545.472383007947</c:v>
                </c:pt>
                <c:pt idx="786">
                  <c:v>10547.434513882075</c:v>
                </c:pt>
                <c:pt idx="787">
                  <c:v>10559.207299126852</c:v>
                </c:pt>
                <c:pt idx="788">
                  <c:v>10583.733935053468</c:v>
                </c:pt>
                <c:pt idx="789">
                  <c:v>10599.430982046502</c:v>
                </c:pt>
                <c:pt idx="790">
                  <c:v>10603.355243794762</c:v>
                </c:pt>
                <c:pt idx="791">
                  <c:v>10575.88541155695</c:v>
                </c:pt>
                <c:pt idx="792">
                  <c:v>10577.84754243108</c:v>
                </c:pt>
                <c:pt idx="793">
                  <c:v>10566.074757186305</c:v>
                </c:pt>
                <c:pt idx="794">
                  <c:v>10569.999018934563</c:v>
                </c:pt>
                <c:pt idx="795">
                  <c:v>10594.52565486118</c:v>
                </c:pt>
                <c:pt idx="796">
                  <c:v>10587.658196801727</c:v>
                </c:pt>
                <c:pt idx="797">
                  <c:v>10571.961149808692</c:v>
                </c:pt>
                <c:pt idx="798">
                  <c:v>10545.472383007947</c:v>
                </c:pt>
                <c:pt idx="799">
                  <c:v>10563.13156087511</c:v>
                </c:pt>
                <c:pt idx="800">
                  <c:v>10574.904346119885</c:v>
                </c:pt>
                <c:pt idx="801">
                  <c:v>10576.866476994015</c:v>
                </c:pt>
                <c:pt idx="802">
                  <c:v>10607.27950554302</c:v>
                </c:pt>
                <c:pt idx="803">
                  <c:v>10588.639262238792</c:v>
                </c:pt>
                <c:pt idx="804">
                  <c:v>10590.60139311292</c:v>
                </c:pt>
                <c:pt idx="805">
                  <c:v>10580.790738742275</c:v>
                </c:pt>
                <c:pt idx="806">
                  <c:v>10575.88541155695</c:v>
                </c:pt>
                <c:pt idx="807">
                  <c:v>10580.790738742275</c:v>
                </c:pt>
                <c:pt idx="808">
                  <c:v>10582.752869616403</c:v>
                </c:pt>
                <c:pt idx="809">
                  <c:v>10594.52565486118</c:v>
                </c:pt>
                <c:pt idx="810">
                  <c:v>10600.412047483567</c:v>
                </c:pt>
                <c:pt idx="811">
                  <c:v>10614.146963602472</c:v>
                </c:pt>
                <c:pt idx="812">
                  <c:v>10613.165898165407</c:v>
                </c:pt>
                <c:pt idx="813">
                  <c:v>10614.146963602472</c:v>
                </c:pt>
                <c:pt idx="814">
                  <c:v>10611.203767291277</c:v>
                </c:pt>
                <c:pt idx="815">
                  <c:v>10616.109094476602</c:v>
                </c:pt>
                <c:pt idx="816">
                  <c:v>10615.128029039537</c:v>
                </c:pt>
                <c:pt idx="817">
                  <c:v>10608.260570980085</c:v>
                </c:pt>
                <c:pt idx="818">
                  <c:v>10614.146963602472</c:v>
                </c:pt>
                <c:pt idx="819">
                  <c:v>10610.222701854214</c:v>
                </c:pt>
                <c:pt idx="820">
                  <c:v>10625.919748847247</c:v>
                </c:pt>
                <c:pt idx="821">
                  <c:v>10617.090159913667</c:v>
                </c:pt>
                <c:pt idx="822">
                  <c:v>10595.506720298245</c:v>
                </c:pt>
                <c:pt idx="823">
                  <c:v>10601.393112920632</c:v>
                </c:pt>
                <c:pt idx="824">
                  <c:v>10610.222701854214</c:v>
                </c:pt>
                <c:pt idx="825">
                  <c:v>10610.222701854214</c:v>
                </c:pt>
                <c:pt idx="826">
                  <c:v>10635.730403217894</c:v>
                </c:pt>
                <c:pt idx="827">
                  <c:v>10620.03335622486</c:v>
                </c:pt>
                <c:pt idx="828">
                  <c:v>10623.957617973119</c:v>
                </c:pt>
                <c:pt idx="829">
                  <c:v>10616.109094476602</c:v>
                </c:pt>
                <c:pt idx="830">
                  <c:v>10629.844010595507</c:v>
                </c:pt>
                <c:pt idx="831">
                  <c:v>10627.881879721377</c:v>
                </c:pt>
                <c:pt idx="832">
                  <c:v>10641.616795840282</c:v>
                </c:pt>
                <c:pt idx="833">
                  <c:v>10645.541057588542</c:v>
                </c:pt>
                <c:pt idx="834">
                  <c:v>10648.484253899735</c:v>
                </c:pt>
                <c:pt idx="835">
                  <c:v>10633.768272343765</c:v>
                </c:pt>
                <c:pt idx="836">
                  <c:v>10633.768272343765</c:v>
                </c:pt>
                <c:pt idx="837">
                  <c:v>10620.03335622486</c:v>
                </c:pt>
                <c:pt idx="838">
                  <c:v>10626.900814284312</c:v>
                </c:pt>
                <c:pt idx="839">
                  <c:v>10627.881879721377</c:v>
                </c:pt>
                <c:pt idx="840">
                  <c:v>10633.768272343765</c:v>
                </c:pt>
                <c:pt idx="841">
                  <c:v>10628.862945158442</c:v>
                </c:pt>
                <c:pt idx="842">
                  <c:v>10626.900814284312</c:v>
                </c:pt>
                <c:pt idx="843">
                  <c:v>10645.541057588542</c:v>
                </c:pt>
                <c:pt idx="844">
                  <c:v>10647.50318846267</c:v>
                </c:pt>
                <c:pt idx="845">
                  <c:v>10653.389581085059</c:v>
                </c:pt>
                <c:pt idx="846">
                  <c:v>10647.50318846267</c:v>
                </c:pt>
                <c:pt idx="847">
                  <c:v>10651.427450210929</c:v>
                </c:pt>
                <c:pt idx="848">
                  <c:v>10649.465319336799</c:v>
                </c:pt>
                <c:pt idx="849">
                  <c:v>10643.578926714412</c:v>
                </c:pt>
                <c:pt idx="850">
                  <c:v>10633.768272343765</c:v>
                </c:pt>
                <c:pt idx="851">
                  <c:v>10632.7872069067</c:v>
                </c:pt>
                <c:pt idx="852">
                  <c:v>10637.692534092024</c:v>
                </c:pt>
                <c:pt idx="853">
                  <c:v>10666.143431766899</c:v>
                </c:pt>
                <c:pt idx="854">
                  <c:v>10672.029824389287</c:v>
                </c:pt>
                <c:pt idx="855">
                  <c:v>10675.954086137546</c:v>
                </c:pt>
                <c:pt idx="856">
                  <c:v>10657.313842833317</c:v>
                </c:pt>
                <c:pt idx="857">
                  <c:v>10668.105562641029</c:v>
                </c:pt>
                <c:pt idx="858">
                  <c:v>10654.370646522124</c:v>
                </c:pt>
                <c:pt idx="859">
                  <c:v>10669.086628078092</c:v>
                </c:pt>
                <c:pt idx="860">
                  <c:v>10679.878347885804</c:v>
                </c:pt>
                <c:pt idx="861">
                  <c:v>10684.783675071127</c:v>
                </c:pt>
                <c:pt idx="862">
                  <c:v>10676.935151574609</c:v>
                </c:pt>
                <c:pt idx="863">
                  <c:v>10673.010889826352</c:v>
                </c:pt>
                <c:pt idx="864">
                  <c:v>10673.991955263416</c:v>
                </c:pt>
                <c:pt idx="865">
                  <c:v>10680.859413322869</c:v>
                </c:pt>
                <c:pt idx="866">
                  <c:v>10684.783675071127</c:v>
                </c:pt>
                <c:pt idx="867">
                  <c:v>10689.689002256451</c:v>
                </c:pt>
                <c:pt idx="868">
                  <c:v>10678.897282448739</c:v>
                </c:pt>
                <c:pt idx="869">
                  <c:v>10681.840478759934</c:v>
                </c:pt>
                <c:pt idx="870">
                  <c:v>10676.935151574609</c:v>
                </c:pt>
                <c:pt idx="871">
                  <c:v>10680.859413322869</c:v>
                </c:pt>
                <c:pt idx="872">
                  <c:v>10674.973020700481</c:v>
                </c:pt>
                <c:pt idx="873">
                  <c:v>10683.802609634062</c:v>
                </c:pt>
                <c:pt idx="874">
                  <c:v>10688.707936819386</c:v>
                </c:pt>
                <c:pt idx="875">
                  <c:v>10678.897282448739</c:v>
                </c:pt>
                <c:pt idx="876">
                  <c:v>10687.726871382321</c:v>
                </c:pt>
                <c:pt idx="877">
                  <c:v>10694.594329441774</c:v>
                </c:pt>
                <c:pt idx="878">
                  <c:v>10693.613264004709</c:v>
                </c:pt>
                <c:pt idx="879">
                  <c:v>10691.651133130579</c:v>
                </c:pt>
                <c:pt idx="880">
                  <c:v>10683.802609634062</c:v>
                </c:pt>
                <c:pt idx="881">
                  <c:v>10678.897282448739</c:v>
                </c:pt>
                <c:pt idx="882">
                  <c:v>10679.878347885804</c:v>
                </c:pt>
                <c:pt idx="883">
                  <c:v>10676.935151574609</c:v>
                </c:pt>
                <c:pt idx="884">
                  <c:v>10663.200235455704</c:v>
                </c:pt>
                <c:pt idx="885">
                  <c:v>10677.916217011674</c:v>
                </c:pt>
                <c:pt idx="886">
                  <c:v>10672.029824389287</c:v>
                </c:pt>
                <c:pt idx="887">
                  <c:v>10677.916217011674</c:v>
                </c:pt>
                <c:pt idx="888">
                  <c:v>10679.878347885804</c:v>
                </c:pt>
                <c:pt idx="889">
                  <c:v>10682.821544196999</c:v>
                </c:pt>
                <c:pt idx="890">
                  <c:v>10682.821544196999</c:v>
                </c:pt>
                <c:pt idx="891">
                  <c:v>10681.840478759934</c:v>
                </c:pt>
                <c:pt idx="892">
                  <c:v>10685.764740508192</c:v>
                </c:pt>
                <c:pt idx="893">
                  <c:v>10674.973020700481</c:v>
                </c:pt>
                <c:pt idx="894">
                  <c:v>10672.029824389287</c:v>
                </c:pt>
                <c:pt idx="895">
                  <c:v>10682.821544196999</c:v>
                </c:pt>
                <c:pt idx="896">
                  <c:v>10687.726871382321</c:v>
                </c:pt>
                <c:pt idx="897">
                  <c:v>10686.745805945257</c:v>
                </c:pt>
                <c:pt idx="898">
                  <c:v>10686.745805945257</c:v>
                </c:pt>
                <c:pt idx="899">
                  <c:v>10687.726871382321</c:v>
                </c:pt>
                <c:pt idx="900">
                  <c:v>10683.802609634062</c:v>
                </c:pt>
                <c:pt idx="901">
                  <c:v>10688.707936819386</c:v>
                </c:pt>
                <c:pt idx="902">
                  <c:v>10679.878347885804</c:v>
                </c:pt>
                <c:pt idx="903">
                  <c:v>10681.840478759934</c:v>
                </c:pt>
                <c:pt idx="904">
                  <c:v>10693.613264004709</c:v>
                </c:pt>
                <c:pt idx="905">
                  <c:v>10701.461787501226</c:v>
                </c:pt>
                <c:pt idx="906">
                  <c:v>10704.404983812421</c:v>
                </c:pt>
                <c:pt idx="907">
                  <c:v>10699.499656627097</c:v>
                </c:pt>
                <c:pt idx="908">
                  <c:v>10705.386049249484</c:v>
                </c:pt>
                <c:pt idx="909">
                  <c:v>10710.291376434809</c:v>
                </c:pt>
                <c:pt idx="910">
                  <c:v>10711.272441871874</c:v>
                </c:pt>
                <c:pt idx="911">
                  <c:v>10716.177769057196</c:v>
                </c:pt>
                <c:pt idx="912">
                  <c:v>10745.609732169136</c:v>
                </c:pt>
                <c:pt idx="913">
                  <c:v>10745.609732169136</c:v>
                </c:pt>
                <c:pt idx="914">
                  <c:v>10745.609732169136</c:v>
                </c:pt>
                <c:pt idx="915">
                  <c:v>10741.685470420876</c:v>
                </c:pt>
                <c:pt idx="916">
                  <c:v>10741.685470420876</c:v>
                </c:pt>
                <c:pt idx="917">
                  <c:v>10747.571863043266</c:v>
                </c:pt>
                <c:pt idx="918">
                  <c:v>10745.609732169136</c:v>
                </c:pt>
                <c:pt idx="919">
                  <c:v>10748.552928480329</c:v>
                </c:pt>
                <c:pt idx="920">
                  <c:v>10753.458255665653</c:v>
                </c:pt>
                <c:pt idx="921">
                  <c:v>10761.306779162171</c:v>
                </c:pt>
                <c:pt idx="922">
                  <c:v>10765.231040910428</c:v>
                </c:pt>
                <c:pt idx="923">
                  <c:v>10773.079564406946</c:v>
                </c:pt>
                <c:pt idx="924">
                  <c:v>10784.852349651721</c:v>
                </c:pt>
                <c:pt idx="925">
                  <c:v>10792.700873148238</c:v>
                </c:pt>
                <c:pt idx="926">
                  <c:v>10798.587265770628</c:v>
                </c:pt>
                <c:pt idx="927">
                  <c:v>10771.117433532816</c:v>
                </c:pt>
                <c:pt idx="928">
                  <c:v>10777.003826155205</c:v>
                </c:pt>
                <c:pt idx="929">
                  <c:v>10794.663004022368</c:v>
                </c:pt>
                <c:pt idx="930">
                  <c:v>10786.814480525851</c:v>
                </c:pt>
                <c:pt idx="931">
                  <c:v>10789.757676837045</c:v>
                </c:pt>
                <c:pt idx="932">
                  <c:v>10789.757676837045</c:v>
                </c:pt>
                <c:pt idx="933">
                  <c:v>10787.795545962916</c:v>
                </c:pt>
                <c:pt idx="934">
                  <c:v>10790.73874227411</c:v>
                </c:pt>
                <c:pt idx="935">
                  <c:v>10796.625134896498</c:v>
                </c:pt>
                <c:pt idx="936">
                  <c:v>10804.473658393015</c:v>
                </c:pt>
                <c:pt idx="937">
                  <c:v>10792.700873148238</c:v>
                </c:pt>
                <c:pt idx="938">
                  <c:v>10879.034631609928</c:v>
                </c:pt>
                <c:pt idx="939">
                  <c:v>10923.182576277837</c:v>
                </c:pt>
                <c:pt idx="940">
                  <c:v>10892.769547728834</c:v>
                </c:pt>
                <c:pt idx="941">
                  <c:v>10913.371921907192</c:v>
                </c:pt>
                <c:pt idx="942">
                  <c:v>10920.239379966644</c:v>
                </c:pt>
                <c:pt idx="943">
                  <c:v>10935.936426959679</c:v>
                </c:pt>
                <c:pt idx="944">
                  <c:v>10933.974296085549</c:v>
                </c:pt>
                <c:pt idx="945">
                  <c:v>10979.103306190524</c:v>
                </c:pt>
                <c:pt idx="946">
                  <c:v>10953.595604826842</c:v>
                </c:pt>
                <c:pt idx="947">
                  <c:v>10889.82635141764</c:v>
                </c:pt>
                <c:pt idx="948">
                  <c:v>10874.129304424605</c:v>
                </c:pt>
                <c:pt idx="949">
                  <c:v>10926.125772589032</c:v>
                </c:pt>
                <c:pt idx="950">
                  <c:v>10927.106838026097</c:v>
                </c:pt>
                <c:pt idx="951">
                  <c:v>10946.728146767389</c:v>
                </c:pt>
                <c:pt idx="952">
                  <c:v>10955.557735700972</c:v>
                </c:pt>
                <c:pt idx="953">
                  <c:v>10975.179044442264</c:v>
                </c:pt>
                <c:pt idx="954">
                  <c:v>10979.103306190524</c:v>
                </c:pt>
                <c:pt idx="955">
                  <c:v>11024.232316295496</c:v>
                </c:pt>
                <c:pt idx="956">
                  <c:v>11059.550672029824</c:v>
                </c:pt>
                <c:pt idx="957">
                  <c:v>11057.588541155696</c:v>
                </c:pt>
                <c:pt idx="958">
                  <c:v>11060.531737466888</c:v>
                </c:pt>
                <c:pt idx="959">
                  <c:v>11088.0015697047</c:v>
                </c:pt>
                <c:pt idx="960">
                  <c:v>11084.077307956441</c:v>
                </c:pt>
                <c:pt idx="961">
                  <c:v>11076.228784459923</c:v>
                </c:pt>
                <c:pt idx="962">
                  <c:v>11099.774354949475</c:v>
                </c:pt>
                <c:pt idx="963">
                  <c:v>11117.433532816638</c:v>
                </c:pt>
                <c:pt idx="964">
                  <c:v>11212.59688021191</c:v>
                </c:pt>
                <c:pt idx="965">
                  <c:v>11080.153046208183</c:v>
                </c:pt>
                <c:pt idx="966">
                  <c:v>11071.323457274601</c:v>
                </c:pt>
                <c:pt idx="967">
                  <c:v>11050.721083096243</c:v>
                </c:pt>
                <c:pt idx="968">
                  <c:v>11092.906896890023</c:v>
                </c:pt>
                <c:pt idx="969">
                  <c:v>11092.906896890023</c:v>
                </c:pt>
                <c:pt idx="970">
                  <c:v>11121.357794564898</c:v>
                </c:pt>
                <c:pt idx="971">
                  <c:v>11140.97910330619</c:v>
                </c:pt>
                <c:pt idx="972">
                  <c:v>11211.615814774845</c:v>
                </c:pt>
                <c:pt idx="973">
                  <c:v>11221.426469145492</c:v>
                </c:pt>
                <c:pt idx="974">
                  <c:v>11218.483272834297</c:v>
                </c:pt>
                <c:pt idx="975">
                  <c:v>11181.202786225842</c:v>
                </c:pt>
                <c:pt idx="976">
                  <c:v>11189.051309722359</c:v>
                </c:pt>
                <c:pt idx="977">
                  <c:v>11185.1270479741</c:v>
                </c:pt>
                <c:pt idx="978">
                  <c:v>11181.202786225842</c:v>
                </c:pt>
                <c:pt idx="979">
                  <c:v>11184.145982537035</c:v>
                </c:pt>
                <c:pt idx="980">
                  <c:v>11144.90336505445</c:v>
                </c:pt>
                <c:pt idx="981">
                  <c:v>11203.767291278329</c:v>
                </c:pt>
                <c:pt idx="982">
                  <c:v>11216.521141960169</c:v>
                </c:pt>
                <c:pt idx="983">
                  <c:v>11202.786225841264</c:v>
                </c:pt>
                <c:pt idx="984">
                  <c:v>11192.975571470617</c:v>
                </c:pt>
                <c:pt idx="985">
                  <c:v>11202.786225841264</c:v>
                </c:pt>
                <c:pt idx="986">
                  <c:v>11220.445403708427</c:v>
                </c:pt>
                <c:pt idx="987">
                  <c:v>11228.293927204944</c:v>
                </c:pt>
                <c:pt idx="988">
                  <c:v>11233.199254390267</c:v>
                </c:pt>
                <c:pt idx="989">
                  <c:v>11223.388600019622</c:v>
                </c:pt>
                <c:pt idx="990">
                  <c:v>11227.312861767879</c:v>
                </c:pt>
                <c:pt idx="991">
                  <c:v>11241.047777886784</c:v>
                </c:pt>
                <c:pt idx="992">
                  <c:v>11250.858432257432</c:v>
                </c:pt>
                <c:pt idx="993">
                  <c:v>11267.536544687531</c:v>
                </c:pt>
                <c:pt idx="994">
                  <c:v>11287.157853428824</c:v>
                </c:pt>
                <c:pt idx="995">
                  <c:v>11284.214657117629</c:v>
                </c:pt>
                <c:pt idx="996">
                  <c:v>11260.669086628079</c:v>
                </c:pt>
                <c:pt idx="997">
                  <c:v>11204.748356715392</c:v>
                </c:pt>
                <c:pt idx="998">
                  <c:v>11248.896301383302</c:v>
                </c:pt>
                <c:pt idx="999">
                  <c:v>11211.615814774845</c:v>
                </c:pt>
                <c:pt idx="1000">
                  <c:v>11239.085647012656</c:v>
                </c:pt>
                <c:pt idx="1001">
                  <c:v>11279.309329932306</c:v>
                </c:pt>
                <c:pt idx="1002">
                  <c:v>11290.101049740018</c:v>
                </c:pt>
                <c:pt idx="1003">
                  <c:v>11281.271460806436</c:v>
                </c:pt>
                <c:pt idx="1004">
                  <c:v>11261.650152065144</c:v>
                </c:pt>
                <c:pt idx="1005">
                  <c:v>11268.517610124596</c:v>
                </c:pt>
                <c:pt idx="1006">
                  <c:v>11268.517610124596</c:v>
                </c:pt>
                <c:pt idx="1007">
                  <c:v>11255.763759442754</c:v>
                </c:pt>
                <c:pt idx="1008">
                  <c:v>11253.801628568626</c:v>
                </c:pt>
                <c:pt idx="1009">
                  <c:v>11257.725890316884</c:v>
                </c:pt>
                <c:pt idx="1010">
                  <c:v>11248.896301383302</c:v>
                </c:pt>
                <c:pt idx="1011">
                  <c:v>11232.218188953204</c:v>
                </c:pt>
                <c:pt idx="1012">
                  <c:v>11258.706955753949</c:v>
                </c:pt>
                <c:pt idx="1013">
                  <c:v>11254.782694005689</c:v>
                </c:pt>
                <c:pt idx="1014">
                  <c:v>11257.725890316884</c:v>
                </c:pt>
                <c:pt idx="1015">
                  <c:v>11251.839497694496</c:v>
                </c:pt>
                <c:pt idx="1016">
                  <c:v>11264.593348376337</c:v>
                </c:pt>
                <c:pt idx="1017">
                  <c:v>11273.422937309919</c:v>
                </c:pt>
                <c:pt idx="1018">
                  <c:v>11265.574413813401</c:v>
                </c:pt>
                <c:pt idx="1019">
                  <c:v>11275.385068184049</c:v>
                </c:pt>
                <c:pt idx="1020">
                  <c:v>11263.612282939272</c:v>
                </c:pt>
                <c:pt idx="1021">
                  <c:v>11263.612282939272</c:v>
                </c:pt>
                <c:pt idx="1022">
                  <c:v>11266.555479250466</c:v>
                </c:pt>
                <c:pt idx="1023">
                  <c:v>11282.252526243501</c:v>
                </c:pt>
                <c:pt idx="1024">
                  <c:v>11290.101049740018</c:v>
                </c:pt>
                <c:pt idx="1025">
                  <c:v>11276.366133621112</c:v>
                </c:pt>
                <c:pt idx="1026">
                  <c:v>11288.138918865889</c:v>
                </c:pt>
                <c:pt idx="1027">
                  <c:v>11317.570881977828</c:v>
                </c:pt>
                <c:pt idx="1028">
                  <c:v>11330.324732659668</c:v>
                </c:pt>
                <c:pt idx="1029">
                  <c:v>11337.192190719121</c:v>
                </c:pt>
                <c:pt idx="1030">
                  <c:v>11358.775630334543</c:v>
                </c:pt>
                <c:pt idx="1031">
                  <c:v>11387.226528009418</c:v>
                </c:pt>
                <c:pt idx="1032">
                  <c:v>11321.495143726086</c:v>
                </c:pt>
                <c:pt idx="1033">
                  <c:v>11308.741293044246</c:v>
                </c:pt>
                <c:pt idx="1034">
                  <c:v>11302.854900421858</c:v>
                </c:pt>
                <c:pt idx="1035">
                  <c:v>11307.760227607181</c:v>
                </c:pt>
                <c:pt idx="1036">
                  <c:v>11324.438340037281</c:v>
                </c:pt>
                <c:pt idx="1037">
                  <c:v>11391.150789757678</c:v>
                </c:pt>
                <c:pt idx="1038">
                  <c:v>11405.866771313647</c:v>
                </c:pt>
                <c:pt idx="1039">
                  <c:v>11442.16619248504</c:v>
                </c:pt>
                <c:pt idx="1040">
                  <c:v>11430.393407240263</c:v>
                </c:pt>
                <c:pt idx="1041">
                  <c:v>11408.80996762484</c:v>
                </c:pt>
                <c:pt idx="1042">
                  <c:v>11440.20406161091</c:v>
                </c:pt>
                <c:pt idx="1043">
                  <c:v>11441.185127047975</c:v>
                </c:pt>
                <c:pt idx="1044">
                  <c:v>11449.033650544492</c:v>
                </c:pt>
                <c:pt idx="1045">
                  <c:v>11465.71176297459</c:v>
                </c:pt>
                <c:pt idx="1046">
                  <c:v>11454.92004316688</c:v>
                </c:pt>
                <c:pt idx="1047">
                  <c:v>11453.938977729815</c:v>
                </c:pt>
                <c:pt idx="1048">
                  <c:v>11440.20406161091</c:v>
                </c:pt>
                <c:pt idx="1049">
                  <c:v>11428.431276366133</c:v>
                </c:pt>
                <c:pt idx="1050">
                  <c:v>11430.393407240263</c:v>
                </c:pt>
                <c:pt idx="1051">
                  <c:v>11408.80996762484</c:v>
                </c:pt>
                <c:pt idx="1052">
                  <c:v>11370.548415579318</c:v>
                </c:pt>
                <c:pt idx="1053">
                  <c:v>11369.567350142255</c:v>
                </c:pt>
                <c:pt idx="1054">
                  <c:v>11368.58628470519</c:v>
                </c:pt>
                <c:pt idx="1055">
                  <c:v>11340.135387030316</c:v>
                </c:pt>
                <c:pt idx="1056">
                  <c:v>11342.097517904444</c:v>
                </c:pt>
                <c:pt idx="1057">
                  <c:v>11344.059648778573</c:v>
                </c:pt>
                <c:pt idx="1058">
                  <c:v>11353.87030314922</c:v>
                </c:pt>
                <c:pt idx="1059">
                  <c:v>11374.472677327578</c:v>
                </c:pt>
                <c:pt idx="1060">
                  <c:v>11370.548415579318</c:v>
                </c:pt>
                <c:pt idx="1061">
                  <c:v>11307.760227607181</c:v>
                </c:pt>
                <c:pt idx="1062">
                  <c:v>11281.271460806436</c:v>
                </c:pt>
                <c:pt idx="1063">
                  <c:v>11225.350730893751</c:v>
                </c:pt>
                <c:pt idx="1064">
                  <c:v>11234.180319827332</c:v>
                </c:pt>
                <c:pt idx="1065">
                  <c:v>11207.691553026587</c:v>
                </c:pt>
                <c:pt idx="1066">
                  <c:v>11229.274992642009</c:v>
                </c:pt>
                <c:pt idx="1067">
                  <c:v>11191.994506033552</c:v>
                </c:pt>
                <c:pt idx="1068">
                  <c:v>11210.634749337782</c:v>
                </c:pt>
                <c:pt idx="1069">
                  <c:v>11240.066712449719</c:v>
                </c:pt>
                <c:pt idx="1070">
                  <c:v>11248.896301383302</c:v>
                </c:pt>
                <c:pt idx="1071">
                  <c:v>11237.123516138527</c:v>
                </c:pt>
                <c:pt idx="1072">
                  <c:v>11234.180319827332</c:v>
                </c:pt>
                <c:pt idx="1073">
                  <c:v>11225.350730893751</c:v>
                </c:pt>
                <c:pt idx="1074">
                  <c:v>11228.293927204944</c:v>
                </c:pt>
                <c:pt idx="1075">
                  <c:v>11239.085647012656</c:v>
                </c:pt>
                <c:pt idx="1076">
                  <c:v>11220.445403708427</c:v>
                </c:pt>
                <c:pt idx="1077">
                  <c:v>11247.915235946237</c:v>
                </c:pt>
                <c:pt idx="1078">
                  <c:v>11238.104581575592</c:v>
                </c:pt>
                <c:pt idx="1079">
                  <c:v>11242.028843323849</c:v>
                </c:pt>
                <c:pt idx="1080">
                  <c:v>11228.293927204944</c:v>
                </c:pt>
                <c:pt idx="1081">
                  <c:v>11213.577945648974</c:v>
                </c:pt>
                <c:pt idx="1082">
                  <c:v>11211.615814774845</c:v>
                </c:pt>
                <c:pt idx="1083">
                  <c:v>11195.918767781812</c:v>
                </c:pt>
                <c:pt idx="1084">
                  <c:v>11176.297459040517</c:v>
                </c:pt>
                <c:pt idx="1085">
                  <c:v>11145.884430491515</c:v>
                </c:pt>
                <c:pt idx="1086">
                  <c:v>11143.922299617385</c:v>
                </c:pt>
                <c:pt idx="1087">
                  <c:v>11144.90336505445</c:v>
                </c:pt>
                <c:pt idx="1088">
                  <c:v>11191.994506033552</c:v>
                </c:pt>
                <c:pt idx="1089">
                  <c:v>11163.543608358677</c:v>
                </c:pt>
                <c:pt idx="1090">
                  <c:v>11129.206318061415</c:v>
                </c:pt>
                <c:pt idx="1091">
                  <c:v>11121.357794564898</c:v>
                </c:pt>
                <c:pt idx="1092">
                  <c:v>11132.149514372608</c:v>
                </c:pt>
                <c:pt idx="1093">
                  <c:v>11112.528205631315</c:v>
                </c:pt>
                <c:pt idx="1094">
                  <c:v>11134.111645246738</c:v>
                </c:pt>
                <c:pt idx="1095">
                  <c:v>11130.18738349848</c:v>
                </c:pt>
                <c:pt idx="1096">
                  <c:v>11162.562542921612</c:v>
                </c:pt>
                <c:pt idx="1097">
                  <c:v>11139.01697243206</c:v>
                </c:pt>
                <c:pt idx="1098">
                  <c:v>11174.335328166389</c:v>
                </c:pt>
                <c:pt idx="1099">
                  <c:v>11170.41106641813</c:v>
                </c:pt>
                <c:pt idx="1100">
                  <c:v>11177.278524477582</c:v>
                </c:pt>
                <c:pt idx="1101">
                  <c:v>11205.729422152457</c:v>
                </c:pt>
                <c:pt idx="1102">
                  <c:v>11208.672618463652</c:v>
                </c:pt>
                <c:pt idx="1103">
                  <c:v>11198.861964093005</c:v>
                </c:pt>
                <c:pt idx="1104">
                  <c:v>11194.937702344747</c:v>
                </c:pt>
                <c:pt idx="1105">
                  <c:v>11193.956636907682</c:v>
                </c:pt>
                <c:pt idx="1106">
                  <c:v>11174.335328166389</c:v>
                </c:pt>
                <c:pt idx="1107">
                  <c:v>11171.392131855195</c:v>
                </c:pt>
                <c:pt idx="1108">
                  <c:v>11167.467870106937</c:v>
                </c:pt>
                <c:pt idx="1109">
                  <c:v>11151.770823113902</c:v>
                </c:pt>
                <c:pt idx="1110">
                  <c:v>11165.505739232807</c:v>
                </c:pt>
                <c:pt idx="1111">
                  <c:v>11171.392131855195</c:v>
                </c:pt>
                <c:pt idx="1112">
                  <c:v>11165.505739232807</c:v>
                </c:pt>
                <c:pt idx="1113">
                  <c:v>11163.543608358677</c:v>
                </c:pt>
                <c:pt idx="1114">
                  <c:v>11162.562542921612</c:v>
                </c:pt>
                <c:pt idx="1115">
                  <c:v>11164.524673795742</c:v>
                </c:pt>
                <c:pt idx="1116">
                  <c:v>11169.430000981065</c:v>
                </c:pt>
                <c:pt idx="1117">
                  <c:v>11169.430000981065</c:v>
                </c:pt>
                <c:pt idx="1118">
                  <c:v>11171.392131855195</c:v>
                </c:pt>
                <c:pt idx="1119">
                  <c:v>11177.278524477582</c:v>
                </c:pt>
                <c:pt idx="1120">
                  <c:v>11182.183851662907</c:v>
                </c:pt>
                <c:pt idx="1121">
                  <c:v>11168.448935544</c:v>
                </c:pt>
                <c:pt idx="1122">
                  <c:v>11156.676150299225</c:v>
                </c:pt>
                <c:pt idx="1123">
                  <c:v>11165.505739232807</c:v>
                </c:pt>
                <c:pt idx="1124">
                  <c:v>11165.505739232807</c:v>
                </c:pt>
                <c:pt idx="1125">
                  <c:v>11179.240655351712</c:v>
                </c:pt>
                <c:pt idx="1126">
                  <c:v>11179.240655351712</c:v>
                </c:pt>
                <c:pt idx="1127">
                  <c:v>11167.467870106937</c:v>
                </c:pt>
                <c:pt idx="1128">
                  <c:v>11176.297459040517</c:v>
                </c:pt>
                <c:pt idx="1129">
                  <c:v>11189.051309722359</c:v>
                </c:pt>
                <c:pt idx="1130">
                  <c:v>11153.73295398803</c:v>
                </c:pt>
                <c:pt idx="1131">
                  <c:v>11139.998037869125</c:v>
                </c:pt>
                <c:pt idx="1132">
                  <c:v>11122.338860001963</c:v>
                </c:pt>
                <c:pt idx="1133">
                  <c:v>11098.79328951241</c:v>
                </c:pt>
                <c:pt idx="1134">
                  <c:v>11078.190915334053</c:v>
                </c:pt>
                <c:pt idx="1135">
                  <c:v>11094.869027764153</c:v>
                </c:pt>
                <c:pt idx="1136">
                  <c:v>11063.474933778083</c:v>
                </c:pt>
                <c:pt idx="1137">
                  <c:v>11065.437064652213</c:v>
                </c:pt>
                <c:pt idx="1138">
                  <c:v>11060.531737466888</c:v>
                </c:pt>
                <c:pt idx="1139">
                  <c:v>11054.645344844501</c:v>
                </c:pt>
                <c:pt idx="1140">
                  <c:v>11063.474933778083</c:v>
                </c:pt>
                <c:pt idx="1141">
                  <c:v>11090.944766015893</c:v>
                </c:pt>
                <c:pt idx="1142">
                  <c:v>11094.869027764153</c:v>
                </c:pt>
                <c:pt idx="1143">
                  <c:v>11088.982635141763</c:v>
                </c:pt>
                <c:pt idx="1144">
                  <c:v>11074.266653585793</c:v>
                </c:pt>
                <c:pt idx="1145">
                  <c:v>11070.342391837536</c:v>
                </c:pt>
                <c:pt idx="1146">
                  <c:v>11081.134111645246</c:v>
                </c:pt>
                <c:pt idx="1147">
                  <c:v>11052.683213970371</c:v>
                </c:pt>
                <c:pt idx="1148">
                  <c:v>11055.626410281566</c:v>
                </c:pt>
                <c:pt idx="1149">
                  <c:v>11042.872559599726</c:v>
                </c:pt>
                <c:pt idx="1150">
                  <c:v>11018.345923673109</c:v>
                </c:pt>
                <c:pt idx="1151">
                  <c:v>10971.254782694006</c:v>
                </c:pt>
                <c:pt idx="1152">
                  <c:v>10962.425193760424</c:v>
                </c:pt>
                <c:pt idx="1153">
                  <c:v>10999.705680368881</c:v>
                </c:pt>
                <c:pt idx="1154">
                  <c:v>10989.895025998234</c:v>
                </c:pt>
                <c:pt idx="1155">
                  <c:v>11012.459531050721</c:v>
                </c:pt>
                <c:pt idx="1156">
                  <c:v>11000.686745805946</c:v>
                </c:pt>
                <c:pt idx="1157">
                  <c:v>11018.345923673109</c:v>
                </c:pt>
                <c:pt idx="1158">
                  <c:v>11026.194447169626</c:v>
                </c:pt>
                <c:pt idx="1159">
                  <c:v>11022.270185421368</c:v>
                </c:pt>
                <c:pt idx="1160">
                  <c:v>11014.421661924851</c:v>
                </c:pt>
                <c:pt idx="1161">
                  <c:v>11017.364858236044</c:v>
                </c:pt>
                <c:pt idx="1162">
                  <c:v>11009.516334739526</c:v>
                </c:pt>
                <c:pt idx="1163">
                  <c:v>11022.270185421368</c:v>
                </c:pt>
                <c:pt idx="1164">
                  <c:v>11024.232316295496</c:v>
                </c:pt>
                <c:pt idx="1165">
                  <c:v>11001.667811243009</c:v>
                </c:pt>
                <c:pt idx="1166">
                  <c:v>10998.724614931816</c:v>
                </c:pt>
                <c:pt idx="1167">
                  <c:v>11011.478465613656</c:v>
                </c:pt>
                <c:pt idx="1168">
                  <c:v>11007.554203865398</c:v>
                </c:pt>
                <c:pt idx="1169">
                  <c:v>10998.724614931816</c:v>
                </c:pt>
                <c:pt idx="1170">
                  <c:v>11010.497400176591</c:v>
                </c:pt>
                <c:pt idx="1171">
                  <c:v>11011.478465613656</c:v>
                </c:pt>
                <c:pt idx="1172">
                  <c:v>11007.554203865398</c:v>
                </c:pt>
                <c:pt idx="1173">
                  <c:v>11012.459531050721</c:v>
                </c:pt>
                <c:pt idx="1174">
                  <c:v>11012.459531050721</c:v>
                </c:pt>
                <c:pt idx="1175">
                  <c:v>10988.913960561169</c:v>
                </c:pt>
                <c:pt idx="1176">
                  <c:v>10982.046502501717</c:v>
                </c:pt>
                <c:pt idx="1177">
                  <c:v>10989.895025998234</c:v>
                </c:pt>
                <c:pt idx="1178">
                  <c:v>10996.762484057686</c:v>
                </c:pt>
                <c:pt idx="1179">
                  <c:v>10979.103306190524</c:v>
                </c:pt>
                <c:pt idx="1180">
                  <c:v>10955.557735700972</c:v>
                </c:pt>
                <c:pt idx="1181">
                  <c:v>10962.425193760424</c:v>
                </c:pt>
                <c:pt idx="1182">
                  <c:v>10959.481997449229</c:v>
                </c:pt>
                <c:pt idx="1183">
                  <c:v>10958.500932012164</c:v>
                </c:pt>
                <c:pt idx="1184">
                  <c:v>10951.633473952712</c:v>
                </c:pt>
                <c:pt idx="1185">
                  <c:v>10934.955361522614</c:v>
                </c:pt>
                <c:pt idx="1186">
                  <c:v>10937.898557833807</c:v>
                </c:pt>
                <c:pt idx="1187">
                  <c:v>10916.315118218385</c:v>
                </c:pt>
                <c:pt idx="1188">
                  <c:v>10920.239379966644</c:v>
                </c:pt>
                <c:pt idx="1189">
                  <c:v>10921.220445403709</c:v>
                </c:pt>
                <c:pt idx="1190">
                  <c:v>10943.784950456195</c:v>
                </c:pt>
                <c:pt idx="1191">
                  <c:v>10949.671343078584</c:v>
                </c:pt>
                <c:pt idx="1192">
                  <c:v>10942.803885019131</c:v>
                </c:pt>
                <c:pt idx="1193">
                  <c:v>10929.068968900227</c:v>
                </c:pt>
                <c:pt idx="1194">
                  <c:v>10933.974296085549</c:v>
                </c:pt>
                <c:pt idx="1195">
                  <c:v>10928.087903463162</c:v>
                </c:pt>
                <c:pt idx="1196">
                  <c:v>10927.106838026097</c:v>
                </c:pt>
                <c:pt idx="1197">
                  <c:v>10926.125772589032</c:v>
                </c:pt>
                <c:pt idx="1198">
                  <c:v>10926.125772589032</c:v>
                </c:pt>
                <c:pt idx="1199">
                  <c:v>10939.860688707937</c:v>
                </c:pt>
                <c:pt idx="1200">
                  <c:v>10958.500932012164</c:v>
                </c:pt>
                <c:pt idx="1201">
                  <c:v>10967.330520945747</c:v>
                </c:pt>
                <c:pt idx="1202">
                  <c:v>10987.932895124104</c:v>
                </c:pt>
                <c:pt idx="1203">
                  <c:v>10988.913960561169</c:v>
                </c:pt>
                <c:pt idx="1204">
                  <c:v>10970.273717256941</c:v>
                </c:pt>
                <c:pt idx="1205">
                  <c:v>10957.519866575101</c:v>
                </c:pt>
                <c:pt idx="1206">
                  <c:v>10970.273717256941</c:v>
                </c:pt>
                <c:pt idx="1207">
                  <c:v>10979.103306190524</c:v>
                </c:pt>
                <c:pt idx="1208">
                  <c:v>10973.216913568134</c:v>
                </c:pt>
                <c:pt idx="1209">
                  <c:v>10962.425193760424</c:v>
                </c:pt>
                <c:pt idx="1210">
                  <c:v>10952.614539389777</c:v>
                </c:pt>
                <c:pt idx="1211">
                  <c:v>10945.747081330324</c:v>
                </c:pt>
                <c:pt idx="1212">
                  <c:v>10944.766015893259</c:v>
                </c:pt>
                <c:pt idx="1213">
                  <c:v>10947.709212204454</c:v>
                </c:pt>
                <c:pt idx="1214">
                  <c:v>10948.690277641519</c:v>
                </c:pt>
                <c:pt idx="1215">
                  <c:v>10970.273717256941</c:v>
                </c:pt>
                <c:pt idx="1216">
                  <c:v>10967.330520945747</c:v>
                </c:pt>
                <c:pt idx="1217">
                  <c:v>10974.197979005199</c:v>
                </c:pt>
                <c:pt idx="1218">
                  <c:v>10983.027567938781</c:v>
                </c:pt>
                <c:pt idx="1219">
                  <c:v>10984.008633375846</c:v>
                </c:pt>
                <c:pt idx="1220">
                  <c:v>10978.122240753459</c:v>
                </c:pt>
                <c:pt idx="1221">
                  <c:v>10983.027567938781</c:v>
                </c:pt>
                <c:pt idx="1222">
                  <c:v>10985.970764249976</c:v>
                </c:pt>
                <c:pt idx="1223">
                  <c:v>10987.932895124104</c:v>
                </c:pt>
                <c:pt idx="1224">
                  <c:v>10978.122240753459</c:v>
                </c:pt>
                <c:pt idx="1225">
                  <c:v>10970.273717256941</c:v>
                </c:pt>
                <c:pt idx="1226">
                  <c:v>10964.387324634554</c:v>
                </c:pt>
              </c:numCache>
            </c:numRef>
          </c:val>
          <c:smooth val="0"/>
          <c:extLst xmlns:c16r2="http://schemas.microsoft.com/office/drawing/2015/06/chart">
            <c:ext xmlns:c16="http://schemas.microsoft.com/office/drawing/2014/chart" uri="{C3380CC4-5D6E-409C-BE32-E72D297353CC}">
              <c16:uniqueId val="{00000001-3611-4A16-B520-9BCF4305207F}"/>
            </c:ext>
          </c:extLst>
        </c:ser>
        <c:ser>
          <c:idx val="1"/>
          <c:order val="2"/>
          <c:tx>
            <c:strRef>
              <c:f>完成形!$U$1</c:f>
              <c:strCache>
                <c:ptCount val="1"/>
                <c:pt idx="0">
                  <c:v>外国株式</c:v>
                </c:pt>
              </c:strCache>
            </c:strRef>
          </c:tx>
          <c:spPr>
            <a:ln>
              <a:solidFill>
                <a:srgbClr val="00B050"/>
              </a:solidFill>
            </a:ln>
          </c:spPr>
          <c:marker>
            <c:symbol val="none"/>
          </c:marker>
          <c:cat>
            <c:numRef>
              <c:f>完成形!$V$2:$V$1228</c:f>
              <c:numCache>
                <c:formatCode>m/d/yyyy</c:formatCode>
                <c:ptCount val="1227"/>
                <c:pt idx="0">
                  <c:v>41001</c:v>
                </c:pt>
                <c:pt idx="1">
                  <c:v>41002</c:v>
                </c:pt>
                <c:pt idx="2">
                  <c:v>41003</c:v>
                </c:pt>
                <c:pt idx="3">
                  <c:v>41004</c:v>
                </c:pt>
                <c:pt idx="4">
                  <c:v>41005</c:v>
                </c:pt>
                <c:pt idx="5">
                  <c:v>41008</c:v>
                </c:pt>
                <c:pt idx="6">
                  <c:v>41009</c:v>
                </c:pt>
                <c:pt idx="7">
                  <c:v>41010</c:v>
                </c:pt>
                <c:pt idx="8">
                  <c:v>41011</c:v>
                </c:pt>
                <c:pt idx="9">
                  <c:v>41012</c:v>
                </c:pt>
                <c:pt idx="10">
                  <c:v>41015</c:v>
                </c:pt>
                <c:pt idx="11">
                  <c:v>41016</c:v>
                </c:pt>
                <c:pt idx="12">
                  <c:v>41017</c:v>
                </c:pt>
                <c:pt idx="13">
                  <c:v>41018</c:v>
                </c:pt>
                <c:pt idx="14">
                  <c:v>41019</c:v>
                </c:pt>
                <c:pt idx="15">
                  <c:v>41022</c:v>
                </c:pt>
                <c:pt idx="16">
                  <c:v>41023</c:v>
                </c:pt>
                <c:pt idx="17">
                  <c:v>41024</c:v>
                </c:pt>
                <c:pt idx="18">
                  <c:v>41025</c:v>
                </c:pt>
                <c:pt idx="19">
                  <c:v>41026</c:v>
                </c:pt>
                <c:pt idx="20">
                  <c:v>41030</c:v>
                </c:pt>
                <c:pt idx="21">
                  <c:v>41031</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41054</c:v>
                </c:pt>
                <c:pt idx="37">
                  <c:v>41057</c:v>
                </c:pt>
                <c:pt idx="38">
                  <c:v>41058</c:v>
                </c:pt>
                <c:pt idx="39">
                  <c:v>41059</c:v>
                </c:pt>
                <c:pt idx="40">
                  <c:v>41060</c:v>
                </c:pt>
                <c:pt idx="41">
                  <c:v>41061</c:v>
                </c:pt>
                <c:pt idx="42">
                  <c:v>41064</c:v>
                </c:pt>
                <c:pt idx="43">
                  <c:v>41065</c:v>
                </c:pt>
                <c:pt idx="44">
                  <c:v>41066</c:v>
                </c:pt>
                <c:pt idx="45">
                  <c:v>41067</c:v>
                </c:pt>
                <c:pt idx="46">
                  <c:v>41068</c:v>
                </c:pt>
                <c:pt idx="47">
                  <c:v>41071</c:v>
                </c:pt>
                <c:pt idx="48">
                  <c:v>41072</c:v>
                </c:pt>
                <c:pt idx="49">
                  <c:v>41073</c:v>
                </c:pt>
                <c:pt idx="50">
                  <c:v>41074</c:v>
                </c:pt>
                <c:pt idx="51">
                  <c:v>41075</c:v>
                </c:pt>
                <c:pt idx="52">
                  <c:v>41078</c:v>
                </c:pt>
                <c:pt idx="53">
                  <c:v>41079</c:v>
                </c:pt>
                <c:pt idx="54">
                  <c:v>41080</c:v>
                </c:pt>
                <c:pt idx="55">
                  <c:v>41081</c:v>
                </c:pt>
                <c:pt idx="56">
                  <c:v>41082</c:v>
                </c:pt>
                <c:pt idx="57">
                  <c:v>41085</c:v>
                </c:pt>
                <c:pt idx="58">
                  <c:v>41086</c:v>
                </c:pt>
                <c:pt idx="59">
                  <c:v>41087</c:v>
                </c:pt>
                <c:pt idx="60">
                  <c:v>41088</c:v>
                </c:pt>
                <c:pt idx="61">
                  <c:v>41089</c:v>
                </c:pt>
                <c:pt idx="62">
                  <c:v>41092</c:v>
                </c:pt>
                <c:pt idx="63">
                  <c:v>41093</c:v>
                </c:pt>
                <c:pt idx="64">
                  <c:v>41094</c:v>
                </c:pt>
                <c:pt idx="65">
                  <c:v>41095</c:v>
                </c:pt>
                <c:pt idx="66">
                  <c:v>41096</c:v>
                </c:pt>
                <c:pt idx="67">
                  <c:v>41099</c:v>
                </c:pt>
                <c:pt idx="68">
                  <c:v>41100</c:v>
                </c:pt>
                <c:pt idx="69">
                  <c:v>41101</c:v>
                </c:pt>
                <c:pt idx="70">
                  <c:v>41102</c:v>
                </c:pt>
                <c:pt idx="71">
                  <c:v>41103</c:v>
                </c:pt>
                <c:pt idx="72">
                  <c:v>41107</c:v>
                </c:pt>
                <c:pt idx="73">
                  <c:v>41108</c:v>
                </c:pt>
                <c:pt idx="74">
                  <c:v>41109</c:v>
                </c:pt>
                <c:pt idx="75">
                  <c:v>41110</c:v>
                </c:pt>
                <c:pt idx="76">
                  <c:v>41113</c:v>
                </c:pt>
                <c:pt idx="77">
                  <c:v>41114</c:v>
                </c:pt>
                <c:pt idx="78">
                  <c:v>41115</c:v>
                </c:pt>
                <c:pt idx="79">
                  <c:v>41116</c:v>
                </c:pt>
                <c:pt idx="80">
                  <c:v>41117</c:v>
                </c:pt>
                <c:pt idx="81">
                  <c:v>41120</c:v>
                </c:pt>
                <c:pt idx="82">
                  <c:v>41121</c:v>
                </c:pt>
                <c:pt idx="83">
                  <c:v>41122</c:v>
                </c:pt>
                <c:pt idx="84">
                  <c:v>41123</c:v>
                </c:pt>
                <c:pt idx="85">
                  <c:v>41124</c:v>
                </c:pt>
                <c:pt idx="86">
                  <c:v>41127</c:v>
                </c:pt>
                <c:pt idx="87">
                  <c:v>41128</c:v>
                </c:pt>
                <c:pt idx="88">
                  <c:v>41129</c:v>
                </c:pt>
                <c:pt idx="89">
                  <c:v>41130</c:v>
                </c:pt>
                <c:pt idx="90">
                  <c:v>41131</c:v>
                </c:pt>
                <c:pt idx="91">
                  <c:v>41134</c:v>
                </c:pt>
                <c:pt idx="92">
                  <c:v>41135</c:v>
                </c:pt>
                <c:pt idx="93">
                  <c:v>41136</c:v>
                </c:pt>
                <c:pt idx="94">
                  <c:v>41137</c:v>
                </c:pt>
                <c:pt idx="95">
                  <c:v>41138</c:v>
                </c:pt>
                <c:pt idx="96">
                  <c:v>41141</c:v>
                </c:pt>
                <c:pt idx="97">
                  <c:v>41142</c:v>
                </c:pt>
                <c:pt idx="98">
                  <c:v>41143</c:v>
                </c:pt>
                <c:pt idx="99">
                  <c:v>41144</c:v>
                </c:pt>
                <c:pt idx="100">
                  <c:v>41145</c:v>
                </c:pt>
                <c:pt idx="101">
                  <c:v>41148</c:v>
                </c:pt>
                <c:pt idx="102">
                  <c:v>41149</c:v>
                </c:pt>
                <c:pt idx="103">
                  <c:v>41150</c:v>
                </c:pt>
                <c:pt idx="104">
                  <c:v>41151</c:v>
                </c:pt>
                <c:pt idx="105">
                  <c:v>41152</c:v>
                </c:pt>
                <c:pt idx="106">
                  <c:v>41155</c:v>
                </c:pt>
                <c:pt idx="107">
                  <c:v>41156</c:v>
                </c:pt>
                <c:pt idx="108">
                  <c:v>41157</c:v>
                </c:pt>
                <c:pt idx="109">
                  <c:v>41158</c:v>
                </c:pt>
                <c:pt idx="110">
                  <c:v>41159</c:v>
                </c:pt>
                <c:pt idx="111">
                  <c:v>41162</c:v>
                </c:pt>
                <c:pt idx="112">
                  <c:v>41163</c:v>
                </c:pt>
                <c:pt idx="113">
                  <c:v>41164</c:v>
                </c:pt>
                <c:pt idx="114">
                  <c:v>41165</c:v>
                </c:pt>
                <c:pt idx="115">
                  <c:v>41166</c:v>
                </c:pt>
                <c:pt idx="116">
                  <c:v>41170</c:v>
                </c:pt>
                <c:pt idx="117">
                  <c:v>41171</c:v>
                </c:pt>
                <c:pt idx="118">
                  <c:v>41172</c:v>
                </c:pt>
                <c:pt idx="119">
                  <c:v>41173</c:v>
                </c:pt>
                <c:pt idx="120">
                  <c:v>41176</c:v>
                </c:pt>
                <c:pt idx="121">
                  <c:v>41177</c:v>
                </c:pt>
                <c:pt idx="122">
                  <c:v>41178</c:v>
                </c:pt>
                <c:pt idx="123">
                  <c:v>41179</c:v>
                </c:pt>
                <c:pt idx="124">
                  <c:v>41180</c:v>
                </c:pt>
                <c:pt idx="125">
                  <c:v>41183</c:v>
                </c:pt>
                <c:pt idx="126">
                  <c:v>41184</c:v>
                </c:pt>
                <c:pt idx="127">
                  <c:v>41185</c:v>
                </c:pt>
                <c:pt idx="128">
                  <c:v>41186</c:v>
                </c:pt>
                <c:pt idx="129">
                  <c:v>41187</c:v>
                </c:pt>
                <c:pt idx="130">
                  <c:v>41191</c:v>
                </c:pt>
                <c:pt idx="131">
                  <c:v>41192</c:v>
                </c:pt>
                <c:pt idx="132">
                  <c:v>41193</c:v>
                </c:pt>
                <c:pt idx="133">
                  <c:v>41194</c:v>
                </c:pt>
                <c:pt idx="134">
                  <c:v>41197</c:v>
                </c:pt>
                <c:pt idx="135">
                  <c:v>41198</c:v>
                </c:pt>
                <c:pt idx="136">
                  <c:v>41199</c:v>
                </c:pt>
                <c:pt idx="137">
                  <c:v>41200</c:v>
                </c:pt>
                <c:pt idx="138">
                  <c:v>41201</c:v>
                </c:pt>
                <c:pt idx="139">
                  <c:v>41204</c:v>
                </c:pt>
                <c:pt idx="140">
                  <c:v>41205</c:v>
                </c:pt>
                <c:pt idx="141">
                  <c:v>41206</c:v>
                </c:pt>
                <c:pt idx="142">
                  <c:v>41207</c:v>
                </c:pt>
                <c:pt idx="143">
                  <c:v>41208</c:v>
                </c:pt>
                <c:pt idx="144">
                  <c:v>41211</c:v>
                </c:pt>
                <c:pt idx="145">
                  <c:v>41212</c:v>
                </c:pt>
                <c:pt idx="146">
                  <c:v>41213</c:v>
                </c:pt>
                <c:pt idx="147">
                  <c:v>41214</c:v>
                </c:pt>
                <c:pt idx="148">
                  <c:v>41215</c:v>
                </c:pt>
                <c:pt idx="149">
                  <c:v>41218</c:v>
                </c:pt>
                <c:pt idx="150">
                  <c:v>41219</c:v>
                </c:pt>
                <c:pt idx="151">
                  <c:v>41220</c:v>
                </c:pt>
                <c:pt idx="152">
                  <c:v>41221</c:v>
                </c:pt>
                <c:pt idx="153">
                  <c:v>41222</c:v>
                </c:pt>
                <c:pt idx="154">
                  <c:v>41225</c:v>
                </c:pt>
                <c:pt idx="155">
                  <c:v>41226</c:v>
                </c:pt>
                <c:pt idx="156">
                  <c:v>41227</c:v>
                </c:pt>
                <c:pt idx="157">
                  <c:v>41228</c:v>
                </c:pt>
                <c:pt idx="158">
                  <c:v>41229</c:v>
                </c:pt>
                <c:pt idx="159">
                  <c:v>41232</c:v>
                </c:pt>
                <c:pt idx="160">
                  <c:v>41233</c:v>
                </c:pt>
                <c:pt idx="161">
                  <c:v>41234</c:v>
                </c:pt>
                <c:pt idx="162">
                  <c:v>41235</c:v>
                </c:pt>
                <c:pt idx="163">
                  <c:v>41239</c:v>
                </c:pt>
                <c:pt idx="164">
                  <c:v>41240</c:v>
                </c:pt>
                <c:pt idx="165">
                  <c:v>41241</c:v>
                </c:pt>
                <c:pt idx="166">
                  <c:v>41242</c:v>
                </c:pt>
                <c:pt idx="167">
                  <c:v>41243</c:v>
                </c:pt>
                <c:pt idx="168">
                  <c:v>41246</c:v>
                </c:pt>
                <c:pt idx="169">
                  <c:v>41247</c:v>
                </c:pt>
                <c:pt idx="170">
                  <c:v>41248</c:v>
                </c:pt>
                <c:pt idx="171">
                  <c:v>41249</c:v>
                </c:pt>
                <c:pt idx="172">
                  <c:v>41250</c:v>
                </c:pt>
                <c:pt idx="173">
                  <c:v>41253</c:v>
                </c:pt>
                <c:pt idx="174">
                  <c:v>41254</c:v>
                </c:pt>
                <c:pt idx="175">
                  <c:v>41255</c:v>
                </c:pt>
                <c:pt idx="176">
                  <c:v>41256</c:v>
                </c:pt>
                <c:pt idx="177">
                  <c:v>41257</c:v>
                </c:pt>
                <c:pt idx="178">
                  <c:v>41260</c:v>
                </c:pt>
                <c:pt idx="179">
                  <c:v>41261</c:v>
                </c:pt>
                <c:pt idx="180">
                  <c:v>41262</c:v>
                </c:pt>
                <c:pt idx="181">
                  <c:v>41263</c:v>
                </c:pt>
                <c:pt idx="182">
                  <c:v>41264</c:v>
                </c:pt>
                <c:pt idx="183">
                  <c:v>41268</c:v>
                </c:pt>
                <c:pt idx="184">
                  <c:v>41269</c:v>
                </c:pt>
                <c:pt idx="185">
                  <c:v>41270</c:v>
                </c:pt>
                <c:pt idx="186">
                  <c:v>41271</c:v>
                </c:pt>
                <c:pt idx="187">
                  <c:v>41278</c:v>
                </c:pt>
                <c:pt idx="188">
                  <c:v>41281</c:v>
                </c:pt>
                <c:pt idx="189">
                  <c:v>41282</c:v>
                </c:pt>
                <c:pt idx="190">
                  <c:v>41283</c:v>
                </c:pt>
                <c:pt idx="191">
                  <c:v>41284</c:v>
                </c:pt>
                <c:pt idx="192">
                  <c:v>41285</c:v>
                </c:pt>
                <c:pt idx="193">
                  <c:v>41289</c:v>
                </c:pt>
                <c:pt idx="194">
                  <c:v>41290</c:v>
                </c:pt>
                <c:pt idx="195">
                  <c:v>41291</c:v>
                </c:pt>
                <c:pt idx="196">
                  <c:v>41292</c:v>
                </c:pt>
                <c:pt idx="197">
                  <c:v>41295</c:v>
                </c:pt>
                <c:pt idx="198">
                  <c:v>41296</c:v>
                </c:pt>
                <c:pt idx="199">
                  <c:v>41297</c:v>
                </c:pt>
                <c:pt idx="200">
                  <c:v>41298</c:v>
                </c:pt>
                <c:pt idx="201">
                  <c:v>41299</c:v>
                </c:pt>
                <c:pt idx="202">
                  <c:v>41302</c:v>
                </c:pt>
                <c:pt idx="203">
                  <c:v>41303</c:v>
                </c:pt>
                <c:pt idx="204">
                  <c:v>41304</c:v>
                </c:pt>
                <c:pt idx="205">
                  <c:v>41305</c:v>
                </c:pt>
                <c:pt idx="206">
                  <c:v>41306</c:v>
                </c:pt>
                <c:pt idx="207">
                  <c:v>41309</c:v>
                </c:pt>
                <c:pt idx="208">
                  <c:v>41310</c:v>
                </c:pt>
                <c:pt idx="209">
                  <c:v>41311</c:v>
                </c:pt>
                <c:pt idx="210">
                  <c:v>41312</c:v>
                </c:pt>
                <c:pt idx="211">
                  <c:v>41313</c:v>
                </c:pt>
                <c:pt idx="212">
                  <c:v>41317</c:v>
                </c:pt>
                <c:pt idx="213">
                  <c:v>41318</c:v>
                </c:pt>
                <c:pt idx="214">
                  <c:v>41319</c:v>
                </c:pt>
                <c:pt idx="215">
                  <c:v>41320</c:v>
                </c:pt>
                <c:pt idx="216">
                  <c:v>41323</c:v>
                </c:pt>
                <c:pt idx="217">
                  <c:v>41324</c:v>
                </c:pt>
                <c:pt idx="218">
                  <c:v>41325</c:v>
                </c:pt>
                <c:pt idx="219">
                  <c:v>41326</c:v>
                </c:pt>
                <c:pt idx="220">
                  <c:v>41327</c:v>
                </c:pt>
                <c:pt idx="221">
                  <c:v>41330</c:v>
                </c:pt>
                <c:pt idx="222">
                  <c:v>41331</c:v>
                </c:pt>
                <c:pt idx="223">
                  <c:v>41332</c:v>
                </c:pt>
                <c:pt idx="224">
                  <c:v>41333</c:v>
                </c:pt>
                <c:pt idx="225">
                  <c:v>41334</c:v>
                </c:pt>
                <c:pt idx="226">
                  <c:v>41337</c:v>
                </c:pt>
                <c:pt idx="227">
                  <c:v>41338</c:v>
                </c:pt>
                <c:pt idx="228">
                  <c:v>41339</c:v>
                </c:pt>
                <c:pt idx="229">
                  <c:v>41340</c:v>
                </c:pt>
                <c:pt idx="230">
                  <c:v>41341</c:v>
                </c:pt>
                <c:pt idx="231">
                  <c:v>41344</c:v>
                </c:pt>
                <c:pt idx="232">
                  <c:v>41345</c:v>
                </c:pt>
                <c:pt idx="233">
                  <c:v>41346</c:v>
                </c:pt>
                <c:pt idx="234">
                  <c:v>41347</c:v>
                </c:pt>
                <c:pt idx="235">
                  <c:v>41348</c:v>
                </c:pt>
                <c:pt idx="236">
                  <c:v>41351</c:v>
                </c:pt>
                <c:pt idx="237">
                  <c:v>41352</c:v>
                </c:pt>
                <c:pt idx="238">
                  <c:v>41354</c:v>
                </c:pt>
                <c:pt idx="239">
                  <c:v>41355</c:v>
                </c:pt>
                <c:pt idx="240">
                  <c:v>41358</c:v>
                </c:pt>
                <c:pt idx="241">
                  <c:v>41359</c:v>
                </c:pt>
                <c:pt idx="242">
                  <c:v>41360</c:v>
                </c:pt>
                <c:pt idx="243">
                  <c:v>41361</c:v>
                </c:pt>
                <c:pt idx="244">
                  <c:v>41362</c:v>
                </c:pt>
                <c:pt idx="245">
                  <c:v>41365</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41394</c:v>
                </c:pt>
                <c:pt idx="266">
                  <c:v>41395</c:v>
                </c:pt>
                <c:pt idx="267">
                  <c:v>41396</c:v>
                </c:pt>
                <c:pt idx="268">
                  <c:v>41401</c:v>
                </c:pt>
                <c:pt idx="269">
                  <c:v>41402</c:v>
                </c:pt>
                <c:pt idx="270">
                  <c:v>41403</c:v>
                </c:pt>
                <c:pt idx="271">
                  <c:v>41404</c:v>
                </c:pt>
                <c:pt idx="272">
                  <c:v>41407</c:v>
                </c:pt>
                <c:pt idx="273">
                  <c:v>41408</c:v>
                </c:pt>
                <c:pt idx="274">
                  <c:v>41409</c:v>
                </c:pt>
                <c:pt idx="275">
                  <c:v>41410</c:v>
                </c:pt>
                <c:pt idx="276">
                  <c:v>41411</c:v>
                </c:pt>
                <c:pt idx="277">
                  <c:v>41414</c:v>
                </c:pt>
                <c:pt idx="278">
                  <c:v>41415</c:v>
                </c:pt>
                <c:pt idx="279">
                  <c:v>41416</c:v>
                </c:pt>
                <c:pt idx="280">
                  <c:v>41417</c:v>
                </c:pt>
                <c:pt idx="281">
                  <c:v>41418</c:v>
                </c:pt>
                <c:pt idx="282">
                  <c:v>41421</c:v>
                </c:pt>
                <c:pt idx="283">
                  <c:v>41422</c:v>
                </c:pt>
                <c:pt idx="284">
                  <c:v>41423</c:v>
                </c:pt>
                <c:pt idx="285">
                  <c:v>41424</c:v>
                </c:pt>
                <c:pt idx="286">
                  <c:v>41425</c:v>
                </c:pt>
                <c:pt idx="287">
                  <c:v>41428</c:v>
                </c:pt>
                <c:pt idx="288">
                  <c:v>41429</c:v>
                </c:pt>
                <c:pt idx="289">
                  <c:v>41430</c:v>
                </c:pt>
                <c:pt idx="290">
                  <c:v>41431</c:v>
                </c:pt>
                <c:pt idx="291">
                  <c:v>41432</c:v>
                </c:pt>
                <c:pt idx="292">
                  <c:v>41435</c:v>
                </c:pt>
                <c:pt idx="293">
                  <c:v>41436</c:v>
                </c:pt>
                <c:pt idx="294">
                  <c:v>41437</c:v>
                </c:pt>
                <c:pt idx="295">
                  <c:v>41438</c:v>
                </c:pt>
                <c:pt idx="296">
                  <c:v>41439</c:v>
                </c:pt>
                <c:pt idx="297">
                  <c:v>41442</c:v>
                </c:pt>
                <c:pt idx="298">
                  <c:v>41443</c:v>
                </c:pt>
                <c:pt idx="299">
                  <c:v>41444</c:v>
                </c:pt>
                <c:pt idx="300">
                  <c:v>41445</c:v>
                </c:pt>
                <c:pt idx="301">
                  <c:v>41446</c:v>
                </c:pt>
                <c:pt idx="302">
                  <c:v>41449</c:v>
                </c:pt>
                <c:pt idx="303">
                  <c:v>41450</c:v>
                </c:pt>
                <c:pt idx="304">
                  <c:v>41451</c:v>
                </c:pt>
                <c:pt idx="305">
                  <c:v>41452</c:v>
                </c:pt>
                <c:pt idx="306">
                  <c:v>41453</c:v>
                </c:pt>
                <c:pt idx="307">
                  <c:v>41456</c:v>
                </c:pt>
                <c:pt idx="308">
                  <c:v>41457</c:v>
                </c:pt>
                <c:pt idx="309">
                  <c:v>41458</c:v>
                </c:pt>
                <c:pt idx="310">
                  <c:v>41459</c:v>
                </c:pt>
                <c:pt idx="311">
                  <c:v>41460</c:v>
                </c:pt>
                <c:pt idx="312">
                  <c:v>41463</c:v>
                </c:pt>
                <c:pt idx="313">
                  <c:v>41464</c:v>
                </c:pt>
                <c:pt idx="314">
                  <c:v>41465</c:v>
                </c:pt>
                <c:pt idx="315">
                  <c:v>41466</c:v>
                </c:pt>
                <c:pt idx="316">
                  <c:v>41467</c:v>
                </c:pt>
                <c:pt idx="317">
                  <c:v>41471</c:v>
                </c:pt>
                <c:pt idx="318">
                  <c:v>41472</c:v>
                </c:pt>
                <c:pt idx="319">
                  <c:v>41473</c:v>
                </c:pt>
                <c:pt idx="320">
                  <c:v>41474</c:v>
                </c:pt>
                <c:pt idx="321">
                  <c:v>41477</c:v>
                </c:pt>
                <c:pt idx="322">
                  <c:v>41478</c:v>
                </c:pt>
                <c:pt idx="323">
                  <c:v>41479</c:v>
                </c:pt>
                <c:pt idx="324">
                  <c:v>41480</c:v>
                </c:pt>
                <c:pt idx="325">
                  <c:v>41481</c:v>
                </c:pt>
                <c:pt idx="326">
                  <c:v>41484</c:v>
                </c:pt>
                <c:pt idx="327">
                  <c:v>41485</c:v>
                </c:pt>
                <c:pt idx="328">
                  <c:v>41486</c:v>
                </c:pt>
                <c:pt idx="329">
                  <c:v>41487</c:v>
                </c:pt>
                <c:pt idx="330">
                  <c:v>41488</c:v>
                </c:pt>
                <c:pt idx="331">
                  <c:v>41491</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41534</c:v>
                </c:pt>
                <c:pt idx="362">
                  <c:v>41535</c:v>
                </c:pt>
                <c:pt idx="363">
                  <c:v>41536</c:v>
                </c:pt>
                <c:pt idx="364">
                  <c:v>41537</c:v>
                </c:pt>
                <c:pt idx="365">
                  <c:v>41541</c:v>
                </c:pt>
                <c:pt idx="366">
                  <c:v>41542</c:v>
                </c:pt>
                <c:pt idx="367">
                  <c:v>41543</c:v>
                </c:pt>
                <c:pt idx="368">
                  <c:v>41544</c:v>
                </c:pt>
                <c:pt idx="369">
                  <c:v>41547</c:v>
                </c:pt>
                <c:pt idx="370">
                  <c:v>41548</c:v>
                </c:pt>
                <c:pt idx="371">
                  <c:v>41549</c:v>
                </c:pt>
                <c:pt idx="372">
                  <c:v>41550</c:v>
                </c:pt>
                <c:pt idx="373">
                  <c:v>41551</c:v>
                </c:pt>
                <c:pt idx="374">
                  <c:v>41554</c:v>
                </c:pt>
                <c:pt idx="375">
                  <c:v>41555</c:v>
                </c:pt>
                <c:pt idx="376">
                  <c:v>41556</c:v>
                </c:pt>
                <c:pt idx="377">
                  <c:v>41557</c:v>
                </c:pt>
                <c:pt idx="378">
                  <c:v>41558</c:v>
                </c:pt>
                <c:pt idx="379">
                  <c:v>41562</c:v>
                </c:pt>
                <c:pt idx="380">
                  <c:v>41563</c:v>
                </c:pt>
                <c:pt idx="381">
                  <c:v>41564</c:v>
                </c:pt>
                <c:pt idx="382">
                  <c:v>41565</c:v>
                </c:pt>
                <c:pt idx="383">
                  <c:v>41568</c:v>
                </c:pt>
                <c:pt idx="384">
                  <c:v>41569</c:v>
                </c:pt>
                <c:pt idx="385">
                  <c:v>41570</c:v>
                </c:pt>
                <c:pt idx="386">
                  <c:v>41571</c:v>
                </c:pt>
                <c:pt idx="387">
                  <c:v>41572</c:v>
                </c:pt>
                <c:pt idx="388">
                  <c:v>41575</c:v>
                </c:pt>
                <c:pt idx="389">
                  <c:v>41576</c:v>
                </c:pt>
                <c:pt idx="390">
                  <c:v>41577</c:v>
                </c:pt>
                <c:pt idx="391">
                  <c:v>41578</c:v>
                </c:pt>
                <c:pt idx="392">
                  <c:v>41579</c:v>
                </c:pt>
                <c:pt idx="393">
                  <c:v>41583</c:v>
                </c:pt>
                <c:pt idx="394">
                  <c:v>41584</c:v>
                </c:pt>
                <c:pt idx="395">
                  <c:v>41585</c:v>
                </c:pt>
                <c:pt idx="396">
                  <c:v>41586</c:v>
                </c:pt>
                <c:pt idx="397">
                  <c:v>41589</c:v>
                </c:pt>
                <c:pt idx="398">
                  <c:v>41590</c:v>
                </c:pt>
                <c:pt idx="399">
                  <c:v>41591</c:v>
                </c:pt>
                <c:pt idx="400">
                  <c:v>41592</c:v>
                </c:pt>
                <c:pt idx="401">
                  <c:v>41593</c:v>
                </c:pt>
                <c:pt idx="402">
                  <c:v>41596</c:v>
                </c:pt>
                <c:pt idx="403">
                  <c:v>41597</c:v>
                </c:pt>
                <c:pt idx="404">
                  <c:v>41598</c:v>
                </c:pt>
                <c:pt idx="405">
                  <c:v>41599</c:v>
                </c:pt>
                <c:pt idx="406">
                  <c:v>41600</c:v>
                </c:pt>
                <c:pt idx="407">
                  <c:v>41603</c:v>
                </c:pt>
                <c:pt idx="408">
                  <c:v>41604</c:v>
                </c:pt>
                <c:pt idx="409">
                  <c:v>41605</c:v>
                </c:pt>
                <c:pt idx="410">
                  <c:v>41606</c:v>
                </c:pt>
                <c:pt idx="411">
                  <c:v>41607</c:v>
                </c:pt>
                <c:pt idx="412">
                  <c:v>41610</c:v>
                </c:pt>
                <c:pt idx="413">
                  <c:v>41611</c:v>
                </c:pt>
                <c:pt idx="414">
                  <c:v>41612</c:v>
                </c:pt>
                <c:pt idx="415">
                  <c:v>41613</c:v>
                </c:pt>
                <c:pt idx="416">
                  <c:v>41614</c:v>
                </c:pt>
                <c:pt idx="417">
                  <c:v>41617</c:v>
                </c:pt>
                <c:pt idx="418">
                  <c:v>41618</c:v>
                </c:pt>
                <c:pt idx="419">
                  <c:v>41619</c:v>
                </c:pt>
                <c:pt idx="420">
                  <c:v>41620</c:v>
                </c:pt>
                <c:pt idx="421">
                  <c:v>41621</c:v>
                </c:pt>
                <c:pt idx="422">
                  <c:v>41624</c:v>
                </c:pt>
                <c:pt idx="423">
                  <c:v>41625</c:v>
                </c:pt>
                <c:pt idx="424">
                  <c:v>41626</c:v>
                </c:pt>
                <c:pt idx="425">
                  <c:v>41627</c:v>
                </c:pt>
                <c:pt idx="426">
                  <c:v>41628</c:v>
                </c:pt>
                <c:pt idx="427">
                  <c:v>41632</c:v>
                </c:pt>
                <c:pt idx="428">
                  <c:v>41633</c:v>
                </c:pt>
                <c:pt idx="429">
                  <c:v>41634</c:v>
                </c:pt>
                <c:pt idx="430">
                  <c:v>41635</c:v>
                </c:pt>
                <c:pt idx="431">
                  <c:v>41638</c:v>
                </c:pt>
                <c:pt idx="432">
                  <c:v>41645</c:v>
                </c:pt>
                <c:pt idx="433">
                  <c:v>41646</c:v>
                </c:pt>
                <c:pt idx="434">
                  <c:v>41647</c:v>
                </c:pt>
                <c:pt idx="435">
                  <c:v>41648</c:v>
                </c:pt>
                <c:pt idx="436">
                  <c:v>41649</c:v>
                </c:pt>
                <c:pt idx="437">
                  <c:v>41653</c:v>
                </c:pt>
                <c:pt idx="438">
                  <c:v>41654</c:v>
                </c:pt>
                <c:pt idx="439">
                  <c:v>41655</c:v>
                </c:pt>
                <c:pt idx="440">
                  <c:v>41656</c:v>
                </c:pt>
                <c:pt idx="441">
                  <c:v>41659</c:v>
                </c:pt>
                <c:pt idx="442">
                  <c:v>41660</c:v>
                </c:pt>
                <c:pt idx="443">
                  <c:v>41661</c:v>
                </c:pt>
                <c:pt idx="444">
                  <c:v>41662</c:v>
                </c:pt>
                <c:pt idx="445">
                  <c:v>41663</c:v>
                </c:pt>
                <c:pt idx="446">
                  <c:v>41666</c:v>
                </c:pt>
                <c:pt idx="447">
                  <c:v>41667</c:v>
                </c:pt>
                <c:pt idx="448">
                  <c:v>41668</c:v>
                </c:pt>
                <c:pt idx="449">
                  <c:v>41669</c:v>
                </c:pt>
                <c:pt idx="450">
                  <c:v>41670</c:v>
                </c:pt>
                <c:pt idx="451">
                  <c:v>41673</c:v>
                </c:pt>
                <c:pt idx="452">
                  <c:v>41674</c:v>
                </c:pt>
                <c:pt idx="453">
                  <c:v>41675</c:v>
                </c:pt>
                <c:pt idx="454">
                  <c:v>41676</c:v>
                </c:pt>
                <c:pt idx="455">
                  <c:v>41677</c:v>
                </c:pt>
                <c:pt idx="456">
                  <c:v>41680</c:v>
                </c:pt>
                <c:pt idx="457">
                  <c:v>41682</c:v>
                </c:pt>
                <c:pt idx="458">
                  <c:v>41683</c:v>
                </c:pt>
                <c:pt idx="459">
                  <c:v>41684</c:v>
                </c:pt>
                <c:pt idx="460">
                  <c:v>41687</c:v>
                </c:pt>
                <c:pt idx="461">
                  <c:v>41688</c:v>
                </c:pt>
                <c:pt idx="462">
                  <c:v>41689</c:v>
                </c:pt>
                <c:pt idx="463">
                  <c:v>41690</c:v>
                </c:pt>
                <c:pt idx="464">
                  <c:v>41691</c:v>
                </c:pt>
                <c:pt idx="465">
                  <c:v>41694</c:v>
                </c:pt>
                <c:pt idx="466">
                  <c:v>41695</c:v>
                </c:pt>
                <c:pt idx="467">
                  <c:v>41696</c:v>
                </c:pt>
                <c:pt idx="468">
                  <c:v>41697</c:v>
                </c:pt>
                <c:pt idx="469">
                  <c:v>41698</c:v>
                </c:pt>
                <c:pt idx="470">
                  <c:v>41701</c:v>
                </c:pt>
                <c:pt idx="471">
                  <c:v>41702</c:v>
                </c:pt>
                <c:pt idx="472">
                  <c:v>41703</c:v>
                </c:pt>
                <c:pt idx="473">
                  <c:v>41704</c:v>
                </c:pt>
                <c:pt idx="474">
                  <c:v>41705</c:v>
                </c:pt>
                <c:pt idx="475">
                  <c:v>41708</c:v>
                </c:pt>
                <c:pt idx="476">
                  <c:v>41709</c:v>
                </c:pt>
                <c:pt idx="477">
                  <c:v>41710</c:v>
                </c:pt>
                <c:pt idx="478">
                  <c:v>41711</c:v>
                </c:pt>
                <c:pt idx="479">
                  <c:v>41712</c:v>
                </c:pt>
                <c:pt idx="480">
                  <c:v>41715</c:v>
                </c:pt>
                <c:pt idx="481">
                  <c:v>41716</c:v>
                </c:pt>
                <c:pt idx="482">
                  <c:v>41717</c:v>
                </c:pt>
                <c:pt idx="483">
                  <c:v>41718</c:v>
                </c:pt>
                <c:pt idx="484">
                  <c:v>41722</c:v>
                </c:pt>
                <c:pt idx="485">
                  <c:v>41723</c:v>
                </c:pt>
                <c:pt idx="486">
                  <c:v>41724</c:v>
                </c:pt>
                <c:pt idx="487">
                  <c:v>41725</c:v>
                </c:pt>
                <c:pt idx="488">
                  <c:v>41726</c:v>
                </c:pt>
                <c:pt idx="489">
                  <c:v>41729</c:v>
                </c:pt>
                <c:pt idx="490">
                  <c:v>41730</c:v>
                </c:pt>
                <c:pt idx="491">
                  <c:v>41731</c:v>
                </c:pt>
                <c:pt idx="492">
                  <c:v>41732</c:v>
                </c:pt>
                <c:pt idx="493">
                  <c:v>41733</c:v>
                </c:pt>
                <c:pt idx="494">
                  <c:v>41736</c:v>
                </c:pt>
                <c:pt idx="495">
                  <c:v>41737</c:v>
                </c:pt>
                <c:pt idx="496">
                  <c:v>41738</c:v>
                </c:pt>
                <c:pt idx="497">
                  <c:v>41739</c:v>
                </c:pt>
                <c:pt idx="498">
                  <c:v>41740</c:v>
                </c:pt>
                <c:pt idx="499">
                  <c:v>41743</c:v>
                </c:pt>
                <c:pt idx="500">
                  <c:v>41744</c:v>
                </c:pt>
                <c:pt idx="501">
                  <c:v>41745</c:v>
                </c:pt>
                <c:pt idx="502">
                  <c:v>41746</c:v>
                </c:pt>
                <c:pt idx="503">
                  <c:v>41747</c:v>
                </c:pt>
                <c:pt idx="504">
                  <c:v>41750</c:v>
                </c:pt>
                <c:pt idx="505">
                  <c:v>41751</c:v>
                </c:pt>
                <c:pt idx="506">
                  <c:v>41752</c:v>
                </c:pt>
                <c:pt idx="507">
                  <c:v>41753</c:v>
                </c:pt>
                <c:pt idx="508">
                  <c:v>41754</c:v>
                </c:pt>
                <c:pt idx="509">
                  <c:v>41757</c:v>
                </c:pt>
                <c:pt idx="510">
                  <c:v>41759</c:v>
                </c:pt>
                <c:pt idx="511">
                  <c:v>41760</c:v>
                </c:pt>
                <c:pt idx="512">
                  <c:v>41761</c:v>
                </c:pt>
                <c:pt idx="513">
                  <c:v>41766</c:v>
                </c:pt>
                <c:pt idx="514">
                  <c:v>41767</c:v>
                </c:pt>
                <c:pt idx="515">
                  <c:v>41768</c:v>
                </c:pt>
                <c:pt idx="516">
                  <c:v>41771</c:v>
                </c:pt>
                <c:pt idx="517">
                  <c:v>41772</c:v>
                </c:pt>
                <c:pt idx="518">
                  <c:v>41773</c:v>
                </c:pt>
                <c:pt idx="519">
                  <c:v>41774</c:v>
                </c:pt>
                <c:pt idx="520">
                  <c:v>41775</c:v>
                </c:pt>
                <c:pt idx="521">
                  <c:v>41778</c:v>
                </c:pt>
                <c:pt idx="522">
                  <c:v>41779</c:v>
                </c:pt>
                <c:pt idx="523">
                  <c:v>41780</c:v>
                </c:pt>
                <c:pt idx="524">
                  <c:v>41781</c:v>
                </c:pt>
                <c:pt idx="525">
                  <c:v>41782</c:v>
                </c:pt>
                <c:pt idx="526">
                  <c:v>41785</c:v>
                </c:pt>
                <c:pt idx="527">
                  <c:v>41786</c:v>
                </c:pt>
                <c:pt idx="528">
                  <c:v>41787</c:v>
                </c:pt>
                <c:pt idx="529">
                  <c:v>41788</c:v>
                </c:pt>
                <c:pt idx="530">
                  <c:v>41789</c:v>
                </c:pt>
                <c:pt idx="531">
                  <c:v>41792</c:v>
                </c:pt>
                <c:pt idx="532">
                  <c:v>41793</c:v>
                </c:pt>
                <c:pt idx="533">
                  <c:v>41794</c:v>
                </c:pt>
                <c:pt idx="534">
                  <c:v>41795</c:v>
                </c:pt>
                <c:pt idx="535">
                  <c:v>41796</c:v>
                </c:pt>
                <c:pt idx="536">
                  <c:v>41799</c:v>
                </c:pt>
                <c:pt idx="537">
                  <c:v>41800</c:v>
                </c:pt>
                <c:pt idx="538">
                  <c:v>41801</c:v>
                </c:pt>
                <c:pt idx="539">
                  <c:v>41802</c:v>
                </c:pt>
                <c:pt idx="540">
                  <c:v>41803</c:v>
                </c:pt>
                <c:pt idx="541">
                  <c:v>41806</c:v>
                </c:pt>
                <c:pt idx="542">
                  <c:v>41807</c:v>
                </c:pt>
                <c:pt idx="543">
                  <c:v>41808</c:v>
                </c:pt>
                <c:pt idx="544">
                  <c:v>41809</c:v>
                </c:pt>
                <c:pt idx="545">
                  <c:v>41810</c:v>
                </c:pt>
                <c:pt idx="546">
                  <c:v>41813</c:v>
                </c:pt>
                <c:pt idx="547">
                  <c:v>41814</c:v>
                </c:pt>
                <c:pt idx="548">
                  <c:v>41815</c:v>
                </c:pt>
                <c:pt idx="549">
                  <c:v>41816</c:v>
                </c:pt>
                <c:pt idx="550">
                  <c:v>41817</c:v>
                </c:pt>
                <c:pt idx="551">
                  <c:v>41820</c:v>
                </c:pt>
                <c:pt idx="552">
                  <c:v>41821</c:v>
                </c:pt>
                <c:pt idx="553">
                  <c:v>41822</c:v>
                </c:pt>
                <c:pt idx="554">
                  <c:v>41823</c:v>
                </c:pt>
                <c:pt idx="555">
                  <c:v>41824</c:v>
                </c:pt>
                <c:pt idx="556">
                  <c:v>41827</c:v>
                </c:pt>
                <c:pt idx="557">
                  <c:v>41828</c:v>
                </c:pt>
                <c:pt idx="558">
                  <c:v>41829</c:v>
                </c:pt>
                <c:pt idx="559">
                  <c:v>41830</c:v>
                </c:pt>
                <c:pt idx="560">
                  <c:v>41831</c:v>
                </c:pt>
                <c:pt idx="561">
                  <c:v>41834</c:v>
                </c:pt>
                <c:pt idx="562">
                  <c:v>41835</c:v>
                </c:pt>
                <c:pt idx="563">
                  <c:v>41836</c:v>
                </c:pt>
                <c:pt idx="564">
                  <c:v>41837</c:v>
                </c:pt>
                <c:pt idx="565">
                  <c:v>41838</c:v>
                </c:pt>
                <c:pt idx="566">
                  <c:v>41842</c:v>
                </c:pt>
                <c:pt idx="567">
                  <c:v>41843</c:v>
                </c:pt>
                <c:pt idx="568">
                  <c:v>41844</c:v>
                </c:pt>
                <c:pt idx="569">
                  <c:v>41845</c:v>
                </c:pt>
                <c:pt idx="570">
                  <c:v>41848</c:v>
                </c:pt>
                <c:pt idx="571">
                  <c:v>41849</c:v>
                </c:pt>
                <c:pt idx="572">
                  <c:v>41850</c:v>
                </c:pt>
                <c:pt idx="573">
                  <c:v>41851</c:v>
                </c:pt>
                <c:pt idx="574">
                  <c:v>41852</c:v>
                </c:pt>
                <c:pt idx="575">
                  <c:v>41855</c:v>
                </c:pt>
                <c:pt idx="576">
                  <c:v>41856</c:v>
                </c:pt>
                <c:pt idx="577">
                  <c:v>41857</c:v>
                </c:pt>
                <c:pt idx="578">
                  <c:v>41858</c:v>
                </c:pt>
                <c:pt idx="579">
                  <c:v>41859</c:v>
                </c:pt>
                <c:pt idx="580">
                  <c:v>41862</c:v>
                </c:pt>
                <c:pt idx="581">
                  <c:v>41863</c:v>
                </c:pt>
                <c:pt idx="582">
                  <c:v>41864</c:v>
                </c:pt>
                <c:pt idx="583">
                  <c:v>41865</c:v>
                </c:pt>
                <c:pt idx="584">
                  <c:v>41866</c:v>
                </c:pt>
                <c:pt idx="585">
                  <c:v>41869</c:v>
                </c:pt>
                <c:pt idx="586">
                  <c:v>41870</c:v>
                </c:pt>
                <c:pt idx="587">
                  <c:v>41871</c:v>
                </c:pt>
                <c:pt idx="588">
                  <c:v>41872</c:v>
                </c:pt>
                <c:pt idx="589">
                  <c:v>41873</c:v>
                </c:pt>
                <c:pt idx="590">
                  <c:v>41876</c:v>
                </c:pt>
                <c:pt idx="591">
                  <c:v>41877</c:v>
                </c:pt>
                <c:pt idx="592">
                  <c:v>41878</c:v>
                </c:pt>
                <c:pt idx="593">
                  <c:v>41879</c:v>
                </c:pt>
                <c:pt idx="594">
                  <c:v>41880</c:v>
                </c:pt>
                <c:pt idx="595">
                  <c:v>41883</c:v>
                </c:pt>
                <c:pt idx="596">
                  <c:v>41884</c:v>
                </c:pt>
                <c:pt idx="597">
                  <c:v>41885</c:v>
                </c:pt>
                <c:pt idx="598">
                  <c:v>41886</c:v>
                </c:pt>
                <c:pt idx="599">
                  <c:v>41887</c:v>
                </c:pt>
                <c:pt idx="600">
                  <c:v>41890</c:v>
                </c:pt>
                <c:pt idx="601">
                  <c:v>41891</c:v>
                </c:pt>
                <c:pt idx="602">
                  <c:v>41892</c:v>
                </c:pt>
                <c:pt idx="603">
                  <c:v>41893</c:v>
                </c:pt>
                <c:pt idx="604">
                  <c:v>41894</c:v>
                </c:pt>
                <c:pt idx="605">
                  <c:v>41898</c:v>
                </c:pt>
                <c:pt idx="606">
                  <c:v>41899</c:v>
                </c:pt>
                <c:pt idx="607">
                  <c:v>41900</c:v>
                </c:pt>
                <c:pt idx="608">
                  <c:v>41901</c:v>
                </c:pt>
                <c:pt idx="609">
                  <c:v>41904</c:v>
                </c:pt>
                <c:pt idx="610">
                  <c:v>41906</c:v>
                </c:pt>
                <c:pt idx="611">
                  <c:v>41907</c:v>
                </c:pt>
                <c:pt idx="612">
                  <c:v>41908</c:v>
                </c:pt>
                <c:pt idx="613">
                  <c:v>41911</c:v>
                </c:pt>
                <c:pt idx="614">
                  <c:v>41912</c:v>
                </c:pt>
                <c:pt idx="615">
                  <c:v>41913</c:v>
                </c:pt>
                <c:pt idx="616">
                  <c:v>41914</c:v>
                </c:pt>
                <c:pt idx="617">
                  <c:v>41915</c:v>
                </c:pt>
                <c:pt idx="618">
                  <c:v>41918</c:v>
                </c:pt>
                <c:pt idx="619">
                  <c:v>41919</c:v>
                </c:pt>
                <c:pt idx="620">
                  <c:v>41920</c:v>
                </c:pt>
                <c:pt idx="621">
                  <c:v>41921</c:v>
                </c:pt>
                <c:pt idx="622">
                  <c:v>41922</c:v>
                </c:pt>
                <c:pt idx="623">
                  <c:v>41926</c:v>
                </c:pt>
                <c:pt idx="624">
                  <c:v>41927</c:v>
                </c:pt>
                <c:pt idx="625">
                  <c:v>41928</c:v>
                </c:pt>
                <c:pt idx="626">
                  <c:v>41929</c:v>
                </c:pt>
                <c:pt idx="627">
                  <c:v>41932</c:v>
                </c:pt>
                <c:pt idx="628">
                  <c:v>41933</c:v>
                </c:pt>
                <c:pt idx="629">
                  <c:v>41934</c:v>
                </c:pt>
                <c:pt idx="630">
                  <c:v>41935</c:v>
                </c:pt>
                <c:pt idx="631">
                  <c:v>41936</c:v>
                </c:pt>
                <c:pt idx="632">
                  <c:v>41939</c:v>
                </c:pt>
                <c:pt idx="633">
                  <c:v>41940</c:v>
                </c:pt>
                <c:pt idx="634">
                  <c:v>41941</c:v>
                </c:pt>
                <c:pt idx="635">
                  <c:v>41942</c:v>
                </c:pt>
                <c:pt idx="636">
                  <c:v>41943</c:v>
                </c:pt>
                <c:pt idx="637">
                  <c:v>41947</c:v>
                </c:pt>
                <c:pt idx="638">
                  <c:v>41948</c:v>
                </c:pt>
                <c:pt idx="639">
                  <c:v>41949</c:v>
                </c:pt>
                <c:pt idx="640">
                  <c:v>41950</c:v>
                </c:pt>
                <c:pt idx="641">
                  <c:v>41953</c:v>
                </c:pt>
                <c:pt idx="642">
                  <c:v>41954</c:v>
                </c:pt>
                <c:pt idx="643">
                  <c:v>41955</c:v>
                </c:pt>
                <c:pt idx="644">
                  <c:v>41956</c:v>
                </c:pt>
                <c:pt idx="645">
                  <c:v>41957</c:v>
                </c:pt>
                <c:pt idx="646">
                  <c:v>41960</c:v>
                </c:pt>
                <c:pt idx="647">
                  <c:v>41961</c:v>
                </c:pt>
                <c:pt idx="648">
                  <c:v>41962</c:v>
                </c:pt>
                <c:pt idx="649">
                  <c:v>41963</c:v>
                </c:pt>
                <c:pt idx="650">
                  <c:v>41964</c:v>
                </c:pt>
                <c:pt idx="651">
                  <c:v>41968</c:v>
                </c:pt>
                <c:pt idx="652">
                  <c:v>41969</c:v>
                </c:pt>
                <c:pt idx="653">
                  <c:v>41970</c:v>
                </c:pt>
                <c:pt idx="654">
                  <c:v>41971</c:v>
                </c:pt>
                <c:pt idx="655">
                  <c:v>41974</c:v>
                </c:pt>
                <c:pt idx="656">
                  <c:v>41975</c:v>
                </c:pt>
                <c:pt idx="657">
                  <c:v>41976</c:v>
                </c:pt>
                <c:pt idx="658">
                  <c:v>41977</c:v>
                </c:pt>
                <c:pt idx="659">
                  <c:v>41978</c:v>
                </c:pt>
                <c:pt idx="660">
                  <c:v>41981</c:v>
                </c:pt>
                <c:pt idx="661">
                  <c:v>41982</c:v>
                </c:pt>
                <c:pt idx="662">
                  <c:v>41983</c:v>
                </c:pt>
                <c:pt idx="663">
                  <c:v>41984</c:v>
                </c:pt>
                <c:pt idx="664">
                  <c:v>41985</c:v>
                </c:pt>
                <c:pt idx="665">
                  <c:v>41988</c:v>
                </c:pt>
                <c:pt idx="666">
                  <c:v>41989</c:v>
                </c:pt>
                <c:pt idx="667">
                  <c:v>41990</c:v>
                </c:pt>
                <c:pt idx="668">
                  <c:v>41991</c:v>
                </c:pt>
                <c:pt idx="669">
                  <c:v>41992</c:v>
                </c:pt>
                <c:pt idx="670">
                  <c:v>41995</c:v>
                </c:pt>
                <c:pt idx="671">
                  <c:v>41997</c:v>
                </c:pt>
                <c:pt idx="672">
                  <c:v>41998</c:v>
                </c:pt>
                <c:pt idx="673">
                  <c:v>41999</c:v>
                </c:pt>
                <c:pt idx="674">
                  <c:v>42002</c:v>
                </c:pt>
                <c:pt idx="675">
                  <c:v>42003</c:v>
                </c:pt>
                <c:pt idx="676">
                  <c:v>42009</c:v>
                </c:pt>
                <c:pt idx="677">
                  <c:v>42010</c:v>
                </c:pt>
                <c:pt idx="678">
                  <c:v>42011</c:v>
                </c:pt>
                <c:pt idx="679">
                  <c:v>42012</c:v>
                </c:pt>
                <c:pt idx="680">
                  <c:v>42013</c:v>
                </c:pt>
                <c:pt idx="681">
                  <c:v>42017</c:v>
                </c:pt>
                <c:pt idx="682">
                  <c:v>42018</c:v>
                </c:pt>
                <c:pt idx="683">
                  <c:v>42019</c:v>
                </c:pt>
                <c:pt idx="684">
                  <c:v>42020</c:v>
                </c:pt>
                <c:pt idx="685">
                  <c:v>42023</c:v>
                </c:pt>
                <c:pt idx="686">
                  <c:v>42024</c:v>
                </c:pt>
                <c:pt idx="687">
                  <c:v>42025</c:v>
                </c:pt>
                <c:pt idx="688">
                  <c:v>42026</c:v>
                </c:pt>
                <c:pt idx="689">
                  <c:v>42027</c:v>
                </c:pt>
                <c:pt idx="690">
                  <c:v>42030</c:v>
                </c:pt>
                <c:pt idx="691">
                  <c:v>42031</c:v>
                </c:pt>
                <c:pt idx="692">
                  <c:v>42032</c:v>
                </c:pt>
                <c:pt idx="693">
                  <c:v>42033</c:v>
                </c:pt>
                <c:pt idx="694">
                  <c:v>42034</c:v>
                </c:pt>
                <c:pt idx="695">
                  <c:v>42037</c:v>
                </c:pt>
                <c:pt idx="696">
                  <c:v>42038</c:v>
                </c:pt>
                <c:pt idx="697">
                  <c:v>42039</c:v>
                </c:pt>
                <c:pt idx="698">
                  <c:v>42040</c:v>
                </c:pt>
                <c:pt idx="699">
                  <c:v>42041</c:v>
                </c:pt>
                <c:pt idx="700">
                  <c:v>42044</c:v>
                </c:pt>
                <c:pt idx="701">
                  <c:v>42045</c:v>
                </c:pt>
                <c:pt idx="702">
                  <c:v>42047</c:v>
                </c:pt>
                <c:pt idx="703">
                  <c:v>42048</c:v>
                </c:pt>
                <c:pt idx="704">
                  <c:v>42051</c:v>
                </c:pt>
                <c:pt idx="705">
                  <c:v>42052</c:v>
                </c:pt>
                <c:pt idx="706">
                  <c:v>42053</c:v>
                </c:pt>
                <c:pt idx="707">
                  <c:v>42054</c:v>
                </c:pt>
                <c:pt idx="708">
                  <c:v>42055</c:v>
                </c:pt>
                <c:pt idx="709">
                  <c:v>42058</c:v>
                </c:pt>
                <c:pt idx="710">
                  <c:v>42059</c:v>
                </c:pt>
                <c:pt idx="711">
                  <c:v>42060</c:v>
                </c:pt>
                <c:pt idx="712">
                  <c:v>42061</c:v>
                </c:pt>
                <c:pt idx="713">
                  <c:v>42062</c:v>
                </c:pt>
                <c:pt idx="714">
                  <c:v>42065</c:v>
                </c:pt>
                <c:pt idx="715">
                  <c:v>42066</c:v>
                </c:pt>
                <c:pt idx="716">
                  <c:v>42067</c:v>
                </c:pt>
                <c:pt idx="717">
                  <c:v>42068</c:v>
                </c:pt>
                <c:pt idx="718">
                  <c:v>42069</c:v>
                </c:pt>
                <c:pt idx="719">
                  <c:v>42072</c:v>
                </c:pt>
                <c:pt idx="720">
                  <c:v>42073</c:v>
                </c:pt>
                <c:pt idx="721">
                  <c:v>42074</c:v>
                </c:pt>
                <c:pt idx="722">
                  <c:v>42075</c:v>
                </c:pt>
                <c:pt idx="723">
                  <c:v>42076</c:v>
                </c:pt>
                <c:pt idx="724">
                  <c:v>42079</c:v>
                </c:pt>
                <c:pt idx="725">
                  <c:v>42080</c:v>
                </c:pt>
                <c:pt idx="726">
                  <c:v>42081</c:v>
                </c:pt>
                <c:pt idx="727">
                  <c:v>42082</c:v>
                </c:pt>
                <c:pt idx="728">
                  <c:v>42083</c:v>
                </c:pt>
                <c:pt idx="729">
                  <c:v>42086</c:v>
                </c:pt>
                <c:pt idx="730">
                  <c:v>42087</c:v>
                </c:pt>
                <c:pt idx="731">
                  <c:v>42088</c:v>
                </c:pt>
                <c:pt idx="732">
                  <c:v>42089</c:v>
                </c:pt>
                <c:pt idx="733">
                  <c:v>42090</c:v>
                </c:pt>
                <c:pt idx="734">
                  <c:v>42093</c:v>
                </c:pt>
                <c:pt idx="735">
                  <c:v>42094</c:v>
                </c:pt>
                <c:pt idx="736">
                  <c:v>42095</c:v>
                </c:pt>
                <c:pt idx="737">
                  <c:v>42096</c:v>
                </c:pt>
                <c:pt idx="738">
                  <c:v>42097</c:v>
                </c:pt>
                <c:pt idx="739">
                  <c:v>42100</c:v>
                </c:pt>
                <c:pt idx="740">
                  <c:v>42101</c:v>
                </c:pt>
                <c:pt idx="741">
                  <c:v>42102</c:v>
                </c:pt>
                <c:pt idx="742">
                  <c:v>42103</c:v>
                </c:pt>
                <c:pt idx="743">
                  <c:v>42104</c:v>
                </c:pt>
                <c:pt idx="744">
                  <c:v>42107</c:v>
                </c:pt>
                <c:pt idx="745">
                  <c:v>42108</c:v>
                </c:pt>
                <c:pt idx="746">
                  <c:v>42109</c:v>
                </c:pt>
                <c:pt idx="747">
                  <c:v>42110</c:v>
                </c:pt>
                <c:pt idx="748">
                  <c:v>42111</c:v>
                </c:pt>
                <c:pt idx="749">
                  <c:v>42114</c:v>
                </c:pt>
                <c:pt idx="750">
                  <c:v>42115</c:v>
                </c:pt>
                <c:pt idx="751">
                  <c:v>42116</c:v>
                </c:pt>
                <c:pt idx="752">
                  <c:v>42117</c:v>
                </c:pt>
                <c:pt idx="753">
                  <c:v>42118</c:v>
                </c:pt>
                <c:pt idx="754">
                  <c:v>42121</c:v>
                </c:pt>
                <c:pt idx="755">
                  <c:v>42122</c:v>
                </c:pt>
                <c:pt idx="756">
                  <c:v>42124</c:v>
                </c:pt>
                <c:pt idx="757">
                  <c:v>42125</c:v>
                </c:pt>
                <c:pt idx="758">
                  <c:v>42131</c:v>
                </c:pt>
                <c:pt idx="759">
                  <c:v>42132</c:v>
                </c:pt>
                <c:pt idx="760">
                  <c:v>42135</c:v>
                </c:pt>
                <c:pt idx="761">
                  <c:v>42136</c:v>
                </c:pt>
                <c:pt idx="762">
                  <c:v>42137</c:v>
                </c:pt>
                <c:pt idx="763">
                  <c:v>42138</c:v>
                </c:pt>
                <c:pt idx="764">
                  <c:v>42139</c:v>
                </c:pt>
                <c:pt idx="765">
                  <c:v>42142</c:v>
                </c:pt>
                <c:pt idx="766">
                  <c:v>42143</c:v>
                </c:pt>
                <c:pt idx="767">
                  <c:v>42144</c:v>
                </c:pt>
                <c:pt idx="768">
                  <c:v>42145</c:v>
                </c:pt>
                <c:pt idx="769">
                  <c:v>42146</c:v>
                </c:pt>
                <c:pt idx="770">
                  <c:v>42149</c:v>
                </c:pt>
                <c:pt idx="771">
                  <c:v>42150</c:v>
                </c:pt>
                <c:pt idx="772">
                  <c:v>42151</c:v>
                </c:pt>
                <c:pt idx="773">
                  <c:v>42152</c:v>
                </c:pt>
                <c:pt idx="774">
                  <c:v>42153</c:v>
                </c:pt>
                <c:pt idx="775">
                  <c:v>42156</c:v>
                </c:pt>
                <c:pt idx="776">
                  <c:v>42157</c:v>
                </c:pt>
                <c:pt idx="777">
                  <c:v>42158</c:v>
                </c:pt>
                <c:pt idx="778">
                  <c:v>42159</c:v>
                </c:pt>
                <c:pt idx="779">
                  <c:v>42160</c:v>
                </c:pt>
                <c:pt idx="780">
                  <c:v>42163</c:v>
                </c:pt>
                <c:pt idx="781">
                  <c:v>42164</c:v>
                </c:pt>
                <c:pt idx="782">
                  <c:v>42165</c:v>
                </c:pt>
                <c:pt idx="783">
                  <c:v>42166</c:v>
                </c:pt>
                <c:pt idx="784">
                  <c:v>42167</c:v>
                </c:pt>
                <c:pt idx="785">
                  <c:v>42170</c:v>
                </c:pt>
                <c:pt idx="786">
                  <c:v>42171</c:v>
                </c:pt>
                <c:pt idx="787">
                  <c:v>42172</c:v>
                </c:pt>
                <c:pt idx="788">
                  <c:v>42173</c:v>
                </c:pt>
                <c:pt idx="789">
                  <c:v>42174</c:v>
                </c:pt>
                <c:pt idx="790">
                  <c:v>42177</c:v>
                </c:pt>
                <c:pt idx="791">
                  <c:v>42178</c:v>
                </c:pt>
                <c:pt idx="792">
                  <c:v>42179</c:v>
                </c:pt>
                <c:pt idx="793">
                  <c:v>42180</c:v>
                </c:pt>
                <c:pt idx="794">
                  <c:v>42181</c:v>
                </c:pt>
                <c:pt idx="795">
                  <c:v>42184</c:v>
                </c:pt>
                <c:pt idx="796">
                  <c:v>42185</c:v>
                </c:pt>
                <c:pt idx="797">
                  <c:v>42186</c:v>
                </c:pt>
                <c:pt idx="798">
                  <c:v>42187</c:v>
                </c:pt>
                <c:pt idx="799">
                  <c:v>42188</c:v>
                </c:pt>
                <c:pt idx="800">
                  <c:v>42191</c:v>
                </c:pt>
                <c:pt idx="801">
                  <c:v>42192</c:v>
                </c:pt>
                <c:pt idx="802">
                  <c:v>42193</c:v>
                </c:pt>
                <c:pt idx="803">
                  <c:v>42194</c:v>
                </c:pt>
                <c:pt idx="804">
                  <c:v>42195</c:v>
                </c:pt>
                <c:pt idx="805">
                  <c:v>42198</c:v>
                </c:pt>
                <c:pt idx="806">
                  <c:v>42199</c:v>
                </c:pt>
                <c:pt idx="807">
                  <c:v>42200</c:v>
                </c:pt>
                <c:pt idx="808">
                  <c:v>42201</c:v>
                </c:pt>
                <c:pt idx="809">
                  <c:v>42202</c:v>
                </c:pt>
                <c:pt idx="810">
                  <c:v>42206</c:v>
                </c:pt>
                <c:pt idx="811">
                  <c:v>42207</c:v>
                </c:pt>
                <c:pt idx="812">
                  <c:v>42208</c:v>
                </c:pt>
                <c:pt idx="813">
                  <c:v>42209</c:v>
                </c:pt>
                <c:pt idx="814">
                  <c:v>42212</c:v>
                </c:pt>
                <c:pt idx="815">
                  <c:v>42213</c:v>
                </c:pt>
                <c:pt idx="816">
                  <c:v>42214</c:v>
                </c:pt>
                <c:pt idx="817">
                  <c:v>42215</c:v>
                </c:pt>
                <c:pt idx="818">
                  <c:v>42216</c:v>
                </c:pt>
                <c:pt idx="819">
                  <c:v>42219</c:v>
                </c:pt>
                <c:pt idx="820">
                  <c:v>42220</c:v>
                </c:pt>
                <c:pt idx="821">
                  <c:v>42221</c:v>
                </c:pt>
                <c:pt idx="822">
                  <c:v>42222</c:v>
                </c:pt>
                <c:pt idx="823">
                  <c:v>42223</c:v>
                </c:pt>
                <c:pt idx="824">
                  <c:v>42226</c:v>
                </c:pt>
                <c:pt idx="825">
                  <c:v>42227</c:v>
                </c:pt>
                <c:pt idx="826">
                  <c:v>42228</c:v>
                </c:pt>
                <c:pt idx="827">
                  <c:v>42229</c:v>
                </c:pt>
                <c:pt idx="828">
                  <c:v>42230</c:v>
                </c:pt>
                <c:pt idx="829">
                  <c:v>42233</c:v>
                </c:pt>
                <c:pt idx="830">
                  <c:v>42234</c:v>
                </c:pt>
                <c:pt idx="831">
                  <c:v>42235</c:v>
                </c:pt>
                <c:pt idx="832">
                  <c:v>42236</c:v>
                </c:pt>
                <c:pt idx="833">
                  <c:v>42237</c:v>
                </c:pt>
                <c:pt idx="834">
                  <c:v>42240</c:v>
                </c:pt>
                <c:pt idx="835">
                  <c:v>42241</c:v>
                </c:pt>
                <c:pt idx="836">
                  <c:v>42242</c:v>
                </c:pt>
                <c:pt idx="837">
                  <c:v>42243</c:v>
                </c:pt>
                <c:pt idx="838">
                  <c:v>42244</c:v>
                </c:pt>
                <c:pt idx="839">
                  <c:v>42247</c:v>
                </c:pt>
                <c:pt idx="840">
                  <c:v>42248</c:v>
                </c:pt>
                <c:pt idx="841">
                  <c:v>42249</c:v>
                </c:pt>
                <c:pt idx="842">
                  <c:v>42250</c:v>
                </c:pt>
                <c:pt idx="843">
                  <c:v>42251</c:v>
                </c:pt>
                <c:pt idx="844">
                  <c:v>42254</c:v>
                </c:pt>
                <c:pt idx="845">
                  <c:v>42255</c:v>
                </c:pt>
                <c:pt idx="846">
                  <c:v>42256</c:v>
                </c:pt>
                <c:pt idx="847">
                  <c:v>42257</c:v>
                </c:pt>
                <c:pt idx="848">
                  <c:v>42258</c:v>
                </c:pt>
                <c:pt idx="849">
                  <c:v>42261</c:v>
                </c:pt>
                <c:pt idx="850">
                  <c:v>42262</c:v>
                </c:pt>
                <c:pt idx="851">
                  <c:v>42263</c:v>
                </c:pt>
                <c:pt idx="852">
                  <c:v>42264</c:v>
                </c:pt>
                <c:pt idx="853">
                  <c:v>42265</c:v>
                </c:pt>
                <c:pt idx="854">
                  <c:v>42271</c:v>
                </c:pt>
                <c:pt idx="855">
                  <c:v>42272</c:v>
                </c:pt>
                <c:pt idx="856">
                  <c:v>42275</c:v>
                </c:pt>
                <c:pt idx="857">
                  <c:v>42276</c:v>
                </c:pt>
                <c:pt idx="858">
                  <c:v>42277</c:v>
                </c:pt>
                <c:pt idx="859">
                  <c:v>42278</c:v>
                </c:pt>
                <c:pt idx="860">
                  <c:v>42279</c:v>
                </c:pt>
                <c:pt idx="861">
                  <c:v>42282</c:v>
                </c:pt>
                <c:pt idx="862">
                  <c:v>42283</c:v>
                </c:pt>
                <c:pt idx="863">
                  <c:v>42284</c:v>
                </c:pt>
                <c:pt idx="864">
                  <c:v>42285</c:v>
                </c:pt>
                <c:pt idx="865">
                  <c:v>42286</c:v>
                </c:pt>
                <c:pt idx="866">
                  <c:v>42290</c:v>
                </c:pt>
                <c:pt idx="867">
                  <c:v>42291</c:v>
                </c:pt>
                <c:pt idx="868">
                  <c:v>42292</c:v>
                </c:pt>
                <c:pt idx="869">
                  <c:v>42293</c:v>
                </c:pt>
                <c:pt idx="870">
                  <c:v>42296</c:v>
                </c:pt>
                <c:pt idx="871">
                  <c:v>42297</c:v>
                </c:pt>
                <c:pt idx="872">
                  <c:v>42298</c:v>
                </c:pt>
                <c:pt idx="873">
                  <c:v>42299</c:v>
                </c:pt>
                <c:pt idx="874">
                  <c:v>42300</c:v>
                </c:pt>
                <c:pt idx="875">
                  <c:v>42303</c:v>
                </c:pt>
                <c:pt idx="876">
                  <c:v>42304</c:v>
                </c:pt>
                <c:pt idx="877">
                  <c:v>42305</c:v>
                </c:pt>
                <c:pt idx="878">
                  <c:v>42306</c:v>
                </c:pt>
                <c:pt idx="879">
                  <c:v>42307</c:v>
                </c:pt>
                <c:pt idx="880">
                  <c:v>42310</c:v>
                </c:pt>
                <c:pt idx="881">
                  <c:v>42312</c:v>
                </c:pt>
                <c:pt idx="882">
                  <c:v>42313</c:v>
                </c:pt>
                <c:pt idx="883">
                  <c:v>42314</c:v>
                </c:pt>
                <c:pt idx="884">
                  <c:v>42317</c:v>
                </c:pt>
                <c:pt idx="885">
                  <c:v>42318</c:v>
                </c:pt>
                <c:pt idx="886">
                  <c:v>42319</c:v>
                </c:pt>
                <c:pt idx="887">
                  <c:v>42320</c:v>
                </c:pt>
                <c:pt idx="888">
                  <c:v>42321</c:v>
                </c:pt>
                <c:pt idx="889">
                  <c:v>42324</c:v>
                </c:pt>
                <c:pt idx="890">
                  <c:v>42325</c:v>
                </c:pt>
                <c:pt idx="891">
                  <c:v>42326</c:v>
                </c:pt>
                <c:pt idx="892">
                  <c:v>42327</c:v>
                </c:pt>
                <c:pt idx="893">
                  <c:v>42328</c:v>
                </c:pt>
                <c:pt idx="894">
                  <c:v>42332</c:v>
                </c:pt>
                <c:pt idx="895">
                  <c:v>42333</c:v>
                </c:pt>
                <c:pt idx="896">
                  <c:v>42334</c:v>
                </c:pt>
                <c:pt idx="897">
                  <c:v>42335</c:v>
                </c:pt>
                <c:pt idx="898">
                  <c:v>42338</c:v>
                </c:pt>
                <c:pt idx="899">
                  <c:v>42339</c:v>
                </c:pt>
                <c:pt idx="900">
                  <c:v>42340</c:v>
                </c:pt>
                <c:pt idx="901">
                  <c:v>42341</c:v>
                </c:pt>
                <c:pt idx="902">
                  <c:v>42342</c:v>
                </c:pt>
                <c:pt idx="903">
                  <c:v>42345</c:v>
                </c:pt>
                <c:pt idx="904">
                  <c:v>42346</c:v>
                </c:pt>
                <c:pt idx="905">
                  <c:v>42347</c:v>
                </c:pt>
                <c:pt idx="906">
                  <c:v>42348</c:v>
                </c:pt>
                <c:pt idx="907">
                  <c:v>42349</c:v>
                </c:pt>
                <c:pt idx="908">
                  <c:v>42352</c:v>
                </c:pt>
                <c:pt idx="909">
                  <c:v>42353</c:v>
                </c:pt>
                <c:pt idx="910">
                  <c:v>42354</c:v>
                </c:pt>
                <c:pt idx="911">
                  <c:v>42355</c:v>
                </c:pt>
                <c:pt idx="912">
                  <c:v>42356</c:v>
                </c:pt>
                <c:pt idx="913">
                  <c:v>42359</c:v>
                </c:pt>
                <c:pt idx="914">
                  <c:v>42360</c:v>
                </c:pt>
                <c:pt idx="915">
                  <c:v>42362</c:v>
                </c:pt>
                <c:pt idx="916">
                  <c:v>42363</c:v>
                </c:pt>
                <c:pt idx="917">
                  <c:v>42366</c:v>
                </c:pt>
                <c:pt idx="918">
                  <c:v>42367</c:v>
                </c:pt>
                <c:pt idx="919">
                  <c:v>42368</c:v>
                </c:pt>
                <c:pt idx="920">
                  <c:v>42373</c:v>
                </c:pt>
                <c:pt idx="921">
                  <c:v>42374</c:v>
                </c:pt>
                <c:pt idx="922">
                  <c:v>42375</c:v>
                </c:pt>
                <c:pt idx="923">
                  <c:v>42376</c:v>
                </c:pt>
                <c:pt idx="924">
                  <c:v>42377</c:v>
                </c:pt>
                <c:pt idx="925">
                  <c:v>42381</c:v>
                </c:pt>
                <c:pt idx="926">
                  <c:v>42382</c:v>
                </c:pt>
                <c:pt idx="927">
                  <c:v>42383</c:v>
                </c:pt>
                <c:pt idx="928">
                  <c:v>42384</c:v>
                </c:pt>
                <c:pt idx="929">
                  <c:v>42387</c:v>
                </c:pt>
                <c:pt idx="930">
                  <c:v>42388</c:v>
                </c:pt>
                <c:pt idx="931">
                  <c:v>42389</c:v>
                </c:pt>
                <c:pt idx="932">
                  <c:v>42390</c:v>
                </c:pt>
                <c:pt idx="933">
                  <c:v>42391</c:v>
                </c:pt>
                <c:pt idx="934">
                  <c:v>42394</c:v>
                </c:pt>
                <c:pt idx="935">
                  <c:v>42395</c:v>
                </c:pt>
                <c:pt idx="936">
                  <c:v>42396</c:v>
                </c:pt>
                <c:pt idx="937">
                  <c:v>42397</c:v>
                </c:pt>
                <c:pt idx="938">
                  <c:v>42398</c:v>
                </c:pt>
                <c:pt idx="939">
                  <c:v>42401</c:v>
                </c:pt>
                <c:pt idx="940">
                  <c:v>42402</c:v>
                </c:pt>
                <c:pt idx="941">
                  <c:v>42403</c:v>
                </c:pt>
                <c:pt idx="942">
                  <c:v>42404</c:v>
                </c:pt>
                <c:pt idx="943">
                  <c:v>42405</c:v>
                </c:pt>
                <c:pt idx="944">
                  <c:v>42408</c:v>
                </c:pt>
                <c:pt idx="945">
                  <c:v>42409</c:v>
                </c:pt>
                <c:pt idx="946">
                  <c:v>42410</c:v>
                </c:pt>
                <c:pt idx="947">
                  <c:v>42412</c:v>
                </c:pt>
                <c:pt idx="948">
                  <c:v>42415</c:v>
                </c:pt>
                <c:pt idx="949">
                  <c:v>42416</c:v>
                </c:pt>
                <c:pt idx="950">
                  <c:v>42417</c:v>
                </c:pt>
                <c:pt idx="951">
                  <c:v>42418</c:v>
                </c:pt>
                <c:pt idx="952">
                  <c:v>42419</c:v>
                </c:pt>
                <c:pt idx="953">
                  <c:v>42422</c:v>
                </c:pt>
                <c:pt idx="954">
                  <c:v>42423</c:v>
                </c:pt>
                <c:pt idx="955">
                  <c:v>42424</c:v>
                </c:pt>
                <c:pt idx="956">
                  <c:v>42425</c:v>
                </c:pt>
                <c:pt idx="957">
                  <c:v>42426</c:v>
                </c:pt>
                <c:pt idx="958">
                  <c:v>42429</c:v>
                </c:pt>
                <c:pt idx="959">
                  <c:v>42430</c:v>
                </c:pt>
                <c:pt idx="960">
                  <c:v>42431</c:v>
                </c:pt>
                <c:pt idx="961">
                  <c:v>42432</c:v>
                </c:pt>
                <c:pt idx="962">
                  <c:v>42433</c:v>
                </c:pt>
                <c:pt idx="963">
                  <c:v>42436</c:v>
                </c:pt>
                <c:pt idx="964">
                  <c:v>42437</c:v>
                </c:pt>
                <c:pt idx="965">
                  <c:v>42438</c:v>
                </c:pt>
                <c:pt idx="966">
                  <c:v>42439</c:v>
                </c:pt>
                <c:pt idx="967">
                  <c:v>42440</c:v>
                </c:pt>
                <c:pt idx="968">
                  <c:v>42443</c:v>
                </c:pt>
                <c:pt idx="969">
                  <c:v>42444</c:v>
                </c:pt>
                <c:pt idx="970">
                  <c:v>42445</c:v>
                </c:pt>
                <c:pt idx="971">
                  <c:v>42446</c:v>
                </c:pt>
                <c:pt idx="972">
                  <c:v>42447</c:v>
                </c:pt>
                <c:pt idx="973">
                  <c:v>42451</c:v>
                </c:pt>
                <c:pt idx="974">
                  <c:v>42452</c:v>
                </c:pt>
                <c:pt idx="975">
                  <c:v>42453</c:v>
                </c:pt>
                <c:pt idx="976">
                  <c:v>42454</c:v>
                </c:pt>
                <c:pt idx="977">
                  <c:v>42457</c:v>
                </c:pt>
                <c:pt idx="978">
                  <c:v>42458</c:v>
                </c:pt>
                <c:pt idx="979">
                  <c:v>42459</c:v>
                </c:pt>
                <c:pt idx="980">
                  <c:v>42460</c:v>
                </c:pt>
                <c:pt idx="981">
                  <c:v>42461</c:v>
                </c:pt>
                <c:pt idx="982">
                  <c:v>42464</c:v>
                </c:pt>
                <c:pt idx="983">
                  <c:v>42465</c:v>
                </c:pt>
                <c:pt idx="984">
                  <c:v>42466</c:v>
                </c:pt>
                <c:pt idx="985">
                  <c:v>42467</c:v>
                </c:pt>
                <c:pt idx="986">
                  <c:v>42468</c:v>
                </c:pt>
                <c:pt idx="987">
                  <c:v>42471</c:v>
                </c:pt>
                <c:pt idx="988">
                  <c:v>42472</c:v>
                </c:pt>
                <c:pt idx="989">
                  <c:v>42473</c:v>
                </c:pt>
                <c:pt idx="990">
                  <c:v>42474</c:v>
                </c:pt>
                <c:pt idx="991">
                  <c:v>42475</c:v>
                </c:pt>
                <c:pt idx="992">
                  <c:v>42478</c:v>
                </c:pt>
                <c:pt idx="993">
                  <c:v>42479</c:v>
                </c:pt>
                <c:pt idx="994">
                  <c:v>42480</c:v>
                </c:pt>
                <c:pt idx="995">
                  <c:v>42481</c:v>
                </c:pt>
                <c:pt idx="996">
                  <c:v>42482</c:v>
                </c:pt>
                <c:pt idx="997">
                  <c:v>42485</c:v>
                </c:pt>
                <c:pt idx="998">
                  <c:v>42486</c:v>
                </c:pt>
                <c:pt idx="999">
                  <c:v>42487</c:v>
                </c:pt>
                <c:pt idx="1000">
                  <c:v>42488</c:v>
                </c:pt>
                <c:pt idx="1001">
                  <c:v>42492</c:v>
                </c:pt>
                <c:pt idx="1002">
                  <c:v>42496</c:v>
                </c:pt>
                <c:pt idx="1003">
                  <c:v>42499</c:v>
                </c:pt>
                <c:pt idx="1004">
                  <c:v>42500</c:v>
                </c:pt>
                <c:pt idx="1005">
                  <c:v>42501</c:v>
                </c:pt>
                <c:pt idx="1006">
                  <c:v>42502</c:v>
                </c:pt>
                <c:pt idx="1007">
                  <c:v>42503</c:v>
                </c:pt>
                <c:pt idx="1008">
                  <c:v>42506</c:v>
                </c:pt>
                <c:pt idx="1009">
                  <c:v>42507</c:v>
                </c:pt>
                <c:pt idx="1010">
                  <c:v>42508</c:v>
                </c:pt>
                <c:pt idx="1011">
                  <c:v>42509</c:v>
                </c:pt>
                <c:pt idx="1012">
                  <c:v>42510</c:v>
                </c:pt>
                <c:pt idx="1013">
                  <c:v>42513</c:v>
                </c:pt>
                <c:pt idx="1014">
                  <c:v>42514</c:v>
                </c:pt>
                <c:pt idx="1015">
                  <c:v>42515</c:v>
                </c:pt>
                <c:pt idx="1016">
                  <c:v>42516</c:v>
                </c:pt>
                <c:pt idx="1017">
                  <c:v>42517</c:v>
                </c:pt>
                <c:pt idx="1018">
                  <c:v>42520</c:v>
                </c:pt>
                <c:pt idx="1019">
                  <c:v>42521</c:v>
                </c:pt>
                <c:pt idx="1020">
                  <c:v>42522</c:v>
                </c:pt>
                <c:pt idx="1021">
                  <c:v>42523</c:v>
                </c:pt>
                <c:pt idx="1022">
                  <c:v>42524</c:v>
                </c:pt>
                <c:pt idx="1023">
                  <c:v>42527</c:v>
                </c:pt>
                <c:pt idx="1024">
                  <c:v>42528</c:v>
                </c:pt>
                <c:pt idx="1025">
                  <c:v>42529</c:v>
                </c:pt>
                <c:pt idx="1026">
                  <c:v>42530</c:v>
                </c:pt>
                <c:pt idx="1027">
                  <c:v>42531</c:v>
                </c:pt>
                <c:pt idx="1028">
                  <c:v>42534</c:v>
                </c:pt>
                <c:pt idx="1029">
                  <c:v>42535</c:v>
                </c:pt>
                <c:pt idx="1030">
                  <c:v>42536</c:v>
                </c:pt>
                <c:pt idx="1031">
                  <c:v>42537</c:v>
                </c:pt>
                <c:pt idx="1032">
                  <c:v>42538</c:v>
                </c:pt>
                <c:pt idx="1033">
                  <c:v>42541</c:v>
                </c:pt>
                <c:pt idx="1034">
                  <c:v>42542</c:v>
                </c:pt>
                <c:pt idx="1035">
                  <c:v>42543</c:v>
                </c:pt>
                <c:pt idx="1036">
                  <c:v>42544</c:v>
                </c:pt>
                <c:pt idx="1037">
                  <c:v>42545</c:v>
                </c:pt>
                <c:pt idx="1038">
                  <c:v>42548</c:v>
                </c:pt>
                <c:pt idx="1039">
                  <c:v>42549</c:v>
                </c:pt>
                <c:pt idx="1040">
                  <c:v>42550</c:v>
                </c:pt>
                <c:pt idx="1041">
                  <c:v>42551</c:v>
                </c:pt>
                <c:pt idx="1042">
                  <c:v>42552</c:v>
                </c:pt>
                <c:pt idx="1043">
                  <c:v>42555</c:v>
                </c:pt>
                <c:pt idx="1044">
                  <c:v>42556</c:v>
                </c:pt>
                <c:pt idx="1045">
                  <c:v>42557</c:v>
                </c:pt>
                <c:pt idx="1046">
                  <c:v>42558</c:v>
                </c:pt>
                <c:pt idx="1047">
                  <c:v>42559</c:v>
                </c:pt>
                <c:pt idx="1048">
                  <c:v>42562</c:v>
                </c:pt>
                <c:pt idx="1049">
                  <c:v>42563</c:v>
                </c:pt>
                <c:pt idx="1050">
                  <c:v>42564</c:v>
                </c:pt>
                <c:pt idx="1051">
                  <c:v>42565</c:v>
                </c:pt>
                <c:pt idx="1052">
                  <c:v>42566</c:v>
                </c:pt>
                <c:pt idx="1053">
                  <c:v>42570</c:v>
                </c:pt>
                <c:pt idx="1054">
                  <c:v>42571</c:v>
                </c:pt>
                <c:pt idx="1055">
                  <c:v>42572</c:v>
                </c:pt>
                <c:pt idx="1056">
                  <c:v>42573</c:v>
                </c:pt>
                <c:pt idx="1057">
                  <c:v>42576</c:v>
                </c:pt>
                <c:pt idx="1058">
                  <c:v>42577</c:v>
                </c:pt>
                <c:pt idx="1059">
                  <c:v>42578</c:v>
                </c:pt>
                <c:pt idx="1060">
                  <c:v>42579</c:v>
                </c:pt>
                <c:pt idx="1061">
                  <c:v>42580</c:v>
                </c:pt>
                <c:pt idx="1062">
                  <c:v>42583</c:v>
                </c:pt>
                <c:pt idx="1063">
                  <c:v>42584</c:v>
                </c:pt>
                <c:pt idx="1064">
                  <c:v>42585</c:v>
                </c:pt>
                <c:pt idx="1065">
                  <c:v>42586</c:v>
                </c:pt>
                <c:pt idx="1066">
                  <c:v>42587</c:v>
                </c:pt>
                <c:pt idx="1067">
                  <c:v>42590</c:v>
                </c:pt>
                <c:pt idx="1068">
                  <c:v>42591</c:v>
                </c:pt>
                <c:pt idx="1069">
                  <c:v>42592</c:v>
                </c:pt>
                <c:pt idx="1070">
                  <c:v>42594</c:v>
                </c:pt>
                <c:pt idx="1071">
                  <c:v>42597</c:v>
                </c:pt>
                <c:pt idx="1072">
                  <c:v>42598</c:v>
                </c:pt>
                <c:pt idx="1073">
                  <c:v>42599</c:v>
                </c:pt>
                <c:pt idx="1074">
                  <c:v>42600</c:v>
                </c:pt>
                <c:pt idx="1075">
                  <c:v>42601</c:v>
                </c:pt>
                <c:pt idx="1076">
                  <c:v>42604</c:v>
                </c:pt>
                <c:pt idx="1077">
                  <c:v>42605</c:v>
                </c:pt>
                <c:pt idx="1078">
                  <c:v>42606</c:v>
                </c:pt>
                <c:pt idx="1079">
                  <c:v>42607</c:v>
                </c:pt>
                <c:pt idx="1080">
                  <c:v>42608</c:v>
                </c:pt>
                <c:pt idx="1081">
                  <c:v>42611</c:v>
                </c:pt>
                <c:pt idx="1082">
                  <c:v>42612</c:v>
                </c:pt>
                <c:pt idx="1083">
                  <c:v>42613</c:v>
                </c:pt>
                <c:pt idx="1084">
                  <c:v>42614</c:v>
                </c:pt>
                <c:pt idx="1085">
                  <c:v>42615</c:v>
                </c:pt>
                <c:pt idx="1086">
                  <c:v>42618</c:v>
                </c:pt>
                <c:pt idx="1087">
                  <c:v>42619</c:v>
                </c:pt>
                <c:pt idx="1088">
                  <c:v>42620</c:v>
                </c:pt>
                <c:pt idx="1089">
                  <c:v>42621</c:v>
                </c:pt>
                <c:pt idx="1090">
                  <c:v>42622</c:v>
                </c:pt>
                <c:pt idx="1091">
                  <c:v>42625</c:v>
                </c:pt>
                <c:pt idx="1092">
                  <c:v>42626</c:v>
                </c:pt>
                <c:pt idx="1093">
                  <c:v>42627</c:v>
                </c:pt>
                <c:pt idx="1094">
                  <c:v>42628</c:v>
                </c:pt>
                <c:pt idx="1095">
                  <c:v>42629</c:v>
                </c:pt>
                <c:pt idx="1096">
                  <c:v>42633</c:v>
                </c:pt>
                <c:pt idx="1097">
                  <c:v>42634</c:v>
                </c:pt>
                <c:pt idx="1098">
                  <c:v>42636</c:v>
                </c:pt>
                <c:pt idx="1099">
                  <c:v>42639</c:v>
                </c:pt>
                <c:pt idx="1100">
                  <c:v>42640</c:v>
                </c:pt>
                <c:pt idx="1101">
                  <c:v>42641</c:v>
                </c:pt>
                <c:pt idx="1102">
                  <c:v>42642</c:v>
                </c:pt>
                <c:pt idx="1103">
                  <c:v>42643</c:v>
                </c:pt>
                <c:pt idx="1104">
                  <c:v>42646</c:v>
                </c:pt>
                <c:pt idx="1105">
                  <c:v>42647</c:v>
                </c:pt>
                <c:pt idx="1106">
                  <c:v>42648</c:v>
                </c:pt>
                <c:pt idx="1107">
                  <c:v>42649</c:v>
                </c:pt>
                <c:pt idx="1108">
                  <c:v>42650</c:v>
                </c:pt>
                <c:pt idx="1109">
                  <c:v>42654</c:v>
                </c:pt>
                <c:pt idx="1110">
                  <c:v>42655</c:v>
                </c:pt>
                <c:pt idx="1111">
                  <c:v>42656</c:v>
                </c:pt>
                <c:pt idx="1112">
                  <c:v>42657</c:v>
                </c:pt>
                <c:pt idx="1113">
                  <c:v>42660</c:v>
                </c:pt>
                <c:pt idx="1114">
                  <c:v>42661</c:v>
                </c:pt>
                <c:pt idx="1115">
                  <c:v>42662</c:v>
                </c:pt>
                <c:pt idx="1116">
                  <c:v>42663</c:v>
                </c:pt>
                <c:pt idx="1117">
                  <c:v>42664</c:v>
                </c:pt>
                <c:pt idx="1118">
                  <c:v>42667</c:v>
                </c:pt>
                <c:pt idx="1119">
                  <c:v>42668</c:v>
                </c:pt>
                <c:pt idx="1120">
                  <c:v>42669</c:v>
                </c:pt>
                <c:pt idx="1121">
                  <c:v>42670</c:v>
                </c:pt>
                <c:pt idx="1122">
                  <c:v>42671</c:v>
                </c:pt>
                <c:pt idx="1123">
                  <c:v>42674</c:v>
                </c:pt>
                <c:pt idx="1124">
                  <c:v>42675</c:v>
                </c:pt>
                <c:pt idx="1125">
                  <c:v>42676</c:v>
                </c:pt>
                <c:pt idx="1126">
                  <c:v>42678</c:v>
                </c:pt>
                <c:pt idx="1127">
                  <c:v>42681</c:v>
                </c:pt>
                <c:pt idx="1128">
                  <c:v>42682</c:v>
                </c:pt>
                <c:pt idx="1129">
                  <c:v>42683</c:v>
                </c:pt>
                <c:pt idx="1130">
                  <c:v>42684</c:v>
                </c:pt>
                <c:pt idx="1131">
                  <c:v>42685</c:v>
                </c:pt>
                <c:pt idx="1132">
                  <c:v>42688</c:v>
                </c:pt>
                <c:pt idx="1133">
                  <c:v>42689</c:v>
                </c:pt>
                <c:pt idx="1134">
                  <c:v>42690</c:v>
                </c:pt>
                <c:pt idx="1135">
                  <c:v>42691</c:v>
                </c:pt>
                <c:pt idx="1136">
                  <c:v>42692</c:v>
                </c:pt>
                <c:pt idx="1137">
                  <c:v>42695</c:v>
                </c:pt>
                <c:pt idx="1138">
                  <c:v>42696</c:v>
                </c:pt>
                <c:pt idx="1139">
                  <c:v>42698</c:v>
                </c:pt>
                <c:pt idx="1140">
                  <c:v>42699</c:v>
                </c:pt>
                <c:pt idx="1141">
                  <c:v>42702</c:v>
                </c:pt>
                <c:pt idx="1142">
                  <c:v>42703</c:v>
                </c:pt>
                <c:pt idx="1143">
                  <c:v>42704</c:v>
                </c:pt>
                <c:pt idx="1144">
                  <c:v>42705</c:v>
                </c:pt>
                <c:pt idx="1145">
                  <c:v>42706</c:v>
                </c:pt>
                <c:pt idx="1146">
                  <c:v>42709</c:v>
                </c:pt>
                <c:pt idx="1147">
                  <c:v>42710</c:v>
                </c:pt>
                <c:pt idx="1148">
                  <c:v>42711</c:v>
                </c:pt>
                <c:pt idx="1149">
                  <c:v>42712</c:v>
                </c:pt>
                <c:pt idx="1150">
                  <c:v>42713</c:v>
                </c:pt>
                <c:pt idx="1151">
                  <c:v>42716</c:v>
                </c:pt>
                <c:pt idx="1152">
                  <c:v>42717</c:v>
                </c:pt>
                <c:pt idx="1153">
                  <c:v>42718</c:v>
                </c:pt>
                <c:pt idx="1154">
                  <c:v>42719</c:v>
                </c:pt>
                <c:pt idx="1155">
                  <c:v>42720</c:v>
                </c:pt>
                <c:pt idx="1156">
                  <c:v>42723</c:v>
                </c:pt>
                <c:pt idx="1157">
                  <c:v>42724</c:v>
                </c:pt>
                <c:pt idx="1158">
                  <c:v>42725</c:v>
                </c:pt>
                <c:pt idx="1159">
                  <c:v>42726</c:v>
                </c:pt>
                <c:pt idx="1160">
                  <c:v>42730</c:v>
                </c:pt>
                <c:pt idx="1161">
                  <c:v>42731</c:v>
                </c:pt>
                <c:pt idx="1162">
                  <c:v>42732</c:v>
                </c:pt>
                <c:pt idx="1163">
                  <c:v>42733</c:v>
                </c:pt>
                <c:pt idx="1164">
                  <c:v>42734</c:v>
                </c:pt>
                <c:pt idx="1165" formatCode="yyyy/m/d;@">
                  <c:v>42739</c:v>
                </c:pt>
                <c:pt idx="1166" formatCode="yyyy/m/d;@">
                  <c:v>42740</c:v>
                </c:pt>
                <c:pt idx="1167" formatCode="yyyy/m/d;@">
                  <c:v>42741</c:v>
                </c:pt>
                <c:pt idx="1168" formatCode="yyyy/m/d;@">
                  <c:v>42745</c:v>
                </c:pt>
                <c:pt idx="1169" formatCode="yyyy/m/d;@">
                  <c:v>42746</c:v>
                </c:pt>
                <c:pt idx="1170" formatCode="yyyy/m/d;@">
                  <c:v>42747</c:v>
                </c:pt>
                <c:pt idx="1171" formatCode="yyyy/m/d;@">
                  <c:v>42748</c:v>
                </c:pt>
                <c:pt idx="1172" formatCode="yyyy/m/d;@">
                  <c:v>42751</c:v>
                </c:pt>
                <c:pt idx="1173" formatCode="yyyy/m/d;@">
                  <c:v>42752</c:v>
                </c:pt>
                <c:pt idx="1174" formatCode="yyyy/m/d;@">
                  <c:v>42753</c:v>
                </c:pt>
                <c:pt idx="1175" formatCode="yyyy/m/d;@">
                  <c:v>42754</c:v>
                </c:pt>
                <c:pt idx="1176" formatCode="yyyy/m/d;@">
                  <c:v>42755</c:v>
                </c:pt>
                <c:pt idx="1177" formatCode="yyyy/m/d;@">
                  <c:v>42758</c:v>
                </c:pt>
                <c:pt idx="1178" formatCode="yyyy/m/d;@">
                  <c:v>42759</c:v>
                </c:pt>
                <c:pt idx="1179" formatCode="yyyy/m/d;@">
                  <c:v>42760</c:v>
                </c:pt>
                <c:pt idx="1180" formatCode="yyyy/m/d;@">
                  <c:v>42761</c:v>
                </c:pt>
                <c:pt idx="1181" formatCode="yyyy/m/d;@">
                  <c:v>42762</c:v>
                </c:pt>
                <c:pt idx="1182" formatCode="yyyy/m/d;@">
                  <c:v>42765</c:v>
                </c:pt>
                <c:pt idx="1183" formatCode="yyyy/m/d;@">
                  <c:v>42766</c:v>
                </c:pt>
                <c:pt idx="1184" formatCode="yyyy/m/d;@">
                  <c:v>42767</c:v>
                </c:pt>
                <c:pt idx="1185" formatCode="yyyy/m/d;@">
                  <c:v>42768</c:v>
                </c:pt>
                <c:pt idx="1186" formatCode="yyyy/m/d;@">
                  <c:v>42769</c:v>
                </c:pt>
                <c:pt idx="1187" formatCode="yyyy/m/d;@">
                  <c:v>42772</c:v>
                </c:pt>
                <c:pt idx="1188" formatCode="yyyy/m/d;@">
                  <c:v>42773</c:v>
                </c:pt>
                <c:pt idx="1189" formatCode="yyyy/m/d;@">
                  <c:v>42774</c:v>
                </c:pt>
                <c:pt idx="1190" formatCode="yyyy/m/d;@">
                  <c:v>42775</c:v>
                </c:pt>
                <c:pt idx="1191" formatCode="yyyy/m/d;@">
                  <c:v>42776</c:v>
                </c:pt>
                <c:pt idx="1192" formatCode="yyyy/m/d;@">
                  <c:v>42779</c:v>
                </c:pt>
                <c:pt idx="1193" formatCode="yyyy/m/d;@">
                  <c:v>42780</c:v>
                </c:pt>
                <c:pt idx="1194" formatCode="yyyy/m/d;@">
                  <c:v>42781</c:v>
                </c:pt>
                <c:pt idx="1195" formatCode="yyyy/m/d;@">
                  <c:v>42782</c:v>
                </c:pt>
                <c:pt idx="1196" formatCode="yyyy/m/d;@">
                  <c:v>42783</c:v>
                </c:pt>
                <c:pt idx="1197" formatCode="yyyy/m/d;@">
                  <c:v>42786</c:v>
                </c:pt>
                <c:pt idx="1198" formatCode="yyyy/m/d;@">
                  <c:v>42787</c:v>
                </c:pt>
                <c:pt idx="1199" formatCode="yyyy/m/d;@">
                  <c:v>42788</c:v>
                </c:pt>
                <c:pt idx="1200" formatCode="yyyy/m/d;@">
                  <c:v>42789</c:v>
                </c:pt>
                <c:pt idx="1201" formatCode="yyyy/m/d;@">
                  <c:v>42790</c:v>
                </c:pt>
                <c:pt idx="1202" formatCode="yyyy/m/d;@">
                  <c:v>42793</c:v>
                </c:pt>
                <c:pt idx="1203" formatCode="yyyy/m/d;@">
                  <c:v>42794</c:v>
                </c:pt>
                <c:pt idx="1204" formatCode="yyyy/m/d;@">
                  <c:v>42795</c:v>
                </c:pt>
                <c:pt idx="1205" formatCode="yyyy/m/d;@">
                  <c:v>42796</c:v>
                </c:pt>
                <c:pt idx="1206" formatCode="yyyy/m/d;@">
                  <c:v>42797</c:v>
                </c:pt>
                <c:pt idx="1207" formatCode="yyyy/m/d;@">
                  <c:v>42800</c:v>
                </c:pt>
                <c:pt idx="1208" formatCode="yyyy/m/d;@">
                  <c:v>42801</c:v>
                </c:pt>
                <c:pt idx="1209" formatCode="yyyy/m/d;@">
                  <c:v>42802</c:v>
                </c:pt>
                <c:pt idx="1210" formatCode="yyyy/m/d;@">
                  <c:v>42803</c:v>
                </c:pt>
                <c:pt idx="1211" formatCode="yyyy/m/d;@">
                  <c:v>42804</c:v>
                </c:pt>
                <c:pt idx="1212" formatCode="yyyy/m/d;@">
                  <c:v>42807</c:v>
                </c:pt>
                <c:pt idx="1213" formatCode="yyyy/m/d;@">
                  <c:v>42808</c:v>
                </c:pt>
                <c:pt idx="1214" formatCode="yyyy/m/d;@">
                  <c:v>42809</c:v>
                </c:pt>
                <c:pt idx="1215" formatCode="yyyy/m/d;@">
                  <c:v>42810</c:v>
                </c:pt>
                <c:pt idx="1216" formatCode="yyyy/m/d;@">
                  <c:v>42811</c:v>
                </c:pt>
                <c:pt idx="1217" formatCode="yyyy/m/d;@">
                  <c:v>42815</c:v>
                </c:pt>
                <c:pt idx="1218" formatCode="yyyy/m/d;@">
                  <c:v>42816</c:v>
                </c:pt>
                <c:pt idx="1219" formatCode="yyyy/m/d;@">
                  <c:v>42817</c:v>
                </c:pt>
                <c:pt idx="1220" formatCode="yyyy/m/d;@">
                  <c:v>42818</c:v>
                </c:pt>
                <c:pt idx="1221" formatCode="yyyy/m/d;@">
                  <c:v>42821</c:v>
                </c:pt>
                <c:pt idx="1222" formatCode="yyyy/m/d;@">
                  <c:v>42822</c:v>
                </c:pt>
                <c:pt idx="1223" formatCode="yyyy/m/d;@">
                  <c:v>42823</c:v>
                </c:pt>
                <c:pt idx="1224" formatCode="yyyy/m/d;@">
                  <c:v>42824</c:v>
                </c:pt>
                <c:pt idx="1225" formatCode="yyyy/m/d;@">
                  <c:v>42825</c:v>
                </c:pt>
                <c:pt idx="1226" formatCode="yyyy/m/d;@">
                  <c:v>42828</c:v>
                </c:pt>
              </c:numCache>
            </c:numRef>
          </c:cat>
          <c:val>
            <c:numRef>
              <c:f>完成形!$U$2:$U$1228</c:f>
              <c:numCache>
                <c:formatCode>0</c:formatCode>
                <c:ptCount val="1227"/>
                <c:pt idx="0">
                  <c:v>10000</c:v>
                </c:pt>
                <c:pt idx="1">
                  <c:v>9927.4968279862242</c:v>
                </c:pt>
                <c:pt idx="2">
                  <c:v>9966.4672829436295</c:v>
                </c:pt>
                <c:pt idx="3">
                  <c:v>9755.3017944535077</c:v>
                </c:pt>
                <c:pt idx="4">
                  <c:v>9738.082291100236</c:v>
                </c:pt>
                <c:pt idx="5">
                  <c:v>9633.8589813304334</c:v>
                </c:pt>
                <c:pt idx="6">
                  <c:v>9615.733188326989</c:v>
                </c:pt>
                <c:pt idx="7">
                  <c:v>9301.2506797172373</c:v>
                </c:pt>
                <c:pt idx="8">
                  <c:v>9400.036251586007</c:v>
                </c:pt>
                <c:pt idx="9">
                  <c:v>9545.9488852637296</c:v>
                </c:pt>
                <c:pt idx="10">
                  <c:v>9388.2544861337683</c:v>
                </c:pt>
                <c:pt idx="11">
                  <c:v>9362.8783759289472</c:v>
                </c:pt>
                <c:pt idx="12">
                  <c:v>9582.2004712706184</c:v>
                </c:pt>
                <c:pt idx="13">
                  <c:v>9584.9193402211349</c:v>
                </c:pt>
                <c:pt idx="14">
                  <c:v>9571.3249954685525</c:v>
                </c:pt>
                <c:pt idx="15">
                  <c:v>9587.6382091716514</c:v>
                </c:pt>
                <c:pt idx="16">
                  <c:v>9413.6305963385894</c:v>
                </c:pt>
                <c:pt idx="17">
                  <c:v>9508.7910096066698</c:v>
                </c:pt>
                <c:pt idx="18">
                  <c:v>9624.7960848287112</c:v>
                </c:pt>
                <c:pt idx="19">
                  <c:v>9647.4533260830158</c:v>
                </c:pt>
                <c:pt idx="20">
                  <c:v>9497.0092441544311</c:v>
                </c:pt>
                <c:pt idx="21">
                  <c:v>9583.1067609207894</c:v>
                </c:pt>
                <c:pt idx="22">
                  <c:v>9258.6550661591446</c:v>
                </c:pt>
                <c:pt idx="23">
                  <c:v>9296.7192314663771</c:v>
                </c:pt>
                <c:pt idx="24">
                  <c:v>9190.6833423962307</c:v>
                </c:pt>
                <c:pt idx="25">
                  <c:v>9115.4613014319384</c:v>
                </c:pt>
                <c:pt idx="26">
                  <c:v>9171.6512597426135</c:v>
                </c:pt>
                <c:pt idx="27">
                  <c:v>9175.2764183433028</c:v>
                </c:pt>
                <c:pt idx="28">
                  <c:v>9017.5820192133415</c:v>
                </c:pt>
                <c:pt idx="29">
                  <c:v>8989.4870400580021</c:v>
                </c:pt>
                <c:pt idx="30">
                  <c:v>8927.859343846294</c:v>
                </c:pt>
                <c:pt idx="31">
                  <c:v>8704.9120899039335</c:v>
                </c:pt>
                <c:pt idx="32">
                  <c:v>8611.5642559361968</c:v>
                </c:pt>
                <c:pt idx="33">
                  <c:v>8745.6951241616825</c:v>
                </c:pt>
                <c:pt idx="34">
                  <c:v>8838.1366684792465</c:v>
                </c:pt>
                <c:pt idx="35">
                  <c:v>8714.8812760558267</c:v>
                </c:pt>
                <c:pt idx="36">
                  <c:v>8769.2586550661599</c:v>
                </c:pt>
                <c:pt idx="37">
                  <c:v>8743.882544861337</c:v>
                </c:pt>
                <c:pt idx="38">
                  <c:v>8746.6014138118535</c:v>
                </c:pt>
                <c:pt idx="39">
                  <c:v>8817.2920065252856</c:v>
                </c:pt>
                <c:pt idx="40">
                  <c:v>8599.7824904839581</c:v>
                </c:pt>
                <c:pt idx="41">
                  <c:v>8551.7491390248324</c:v>
                </c:pt>
                <c:pt idx="42">
                  <c:v>8311.5823817292003</c:v>
                </c:pt>
                <c:pt idx="43">
                  <c:v>8336.0522022838504</c:v>
                </c:pt>
                <c:pt idx="44">
                  <c:v>8415.8056914990029</c:v>
                </c:pt>
                <c:pt idx="45">
                  <c:v>8690.4114555011784</c:v>
                </c:pt>
                <c:pt idx="46">
                  <c:v>8762.9146275149542</c:v>
                </c:pt>
                <c:pt idx="47">
                  <c:v>8803.6976617727032</c:v>
                </c:pt>
                <c:pt idx="48">
                  <c:v>8664.1290556461845</c:v>
                </c:pt>
                <c:pt idx="49">
                  <c:v>8784.665579119086</c:v>
                </c:pt>
                <c:pt idx="50">
                  <c:v>8736.6322276599603</c:v>
                </c:pt>
                <c:pt idx="51">
                  <c:v>8804.6039514228742</c:v>
                </c:pt>
                <c:pt idx="52">
                  <c:v>8889.7951785390615</c:v>
                </c:pt>
                <c:pt idx="53">
                  <c:v>8864.4190683342404</c:v>
                </c:pt>
                <c:pt idx="54">
                  <c:v>8976.7989849555925</c:v>
                </c:pt>
                <c:pt idx="55">
                  <c:v>9037.5203915171296</c:v>
                </c:pt>
                <c:pt idx="56">
                  <c:v>8925.1404748957775</c:v>
                </c:pt>
                <c:pt idx="57">
                  <c:v>8971.3612470545595</c:v>
                </c:pt>
                <c:pt idx="58">
                  <c:v>8749.32028276237</c:v>
                </c:pt>
                <c:pt idx="59">
                  <c:v>8744.7888345115098</c:v>
                </c:pt>
                <c:pt idx="60">
                  <c:v>8846.293275330796</c:v>
                </c:pt>
                <c:pt idx="61">
                  <c:v>8785.5718687692588</c:v>
                </c:pt>
                <c:pt idx="62">
                  <c:v>9103.6795359796997</c:v>
                </c:pt>
                <c:pt idx="63">
                  <c:v>9120.8990393329714</c:v>
                </c:pt>
                <c:pt idx="64">
                  <c:v>9228.7475077034615</c:v>
                </c:pt>
                <c:pt idx="65">
                  <c:v>9243.2481421062166</c:v>
                </c:pt>
                <c:pt idx="66">
                  <c:v>9185.2456044951959</c:v>
                </c:pt>
                <c:pt idx="67">
                  <c:v>9022.1134674642017</c:v>
                </c:pt>
                <c:pt idx="68">
                  <c:v>8997.6436469095515</c:v>
                </c:pt>
                <c:pt idx="69">
                  <c:v>8935.1096610476707</c:v>
                </c:pt>
                <c:pt idx="70">
                  <c:v>8971.3612470545595</c:v>
                </c:pt>
                <c:pt idx="71">
                  <c:v>8875.2945441363063</c:v>
                </c:pt>
                <c:pt idx="72">
                  <c:v>8961.3920609026645</c:v>
                </c:pt>
                <c:pt idx="73">
                  <c:v>9032.0826536160948</c:v>
                </c:pt>
                <c:pt idx="74">
                  <c:v>9052.9273155700557</c:v>
                </c:pt>
                <c:pt idx="75">
                  <c:v>9110.9298531810764</c:v>
                </c:pt>
                <c:pt idx="76">
                  <c:v>8943.2662678992201</c:v>
                </c:pt>
                <c:pt idx="77">
                  <c:v>8808.2291100235634</c:v>
                </c:pt>
                <c:pt idx="78">
                  <c:v>8704.9120899039335</c:v>
                </c:pt>
                <c:pt idx="79">
                  <c:v>8713.9749864056557</c:v>
                </c:pt>
                <c:pt idx="80">
                  <c:v>8925.1404748957775</c:v>
                </c:pt>
                <c:pt idx="81">
                  <c:v>9111.8361428312492</c:v>
                </c:pt>
                <c:pt idx="82">
                  <c:v>9111.8361428312492</c:v>
                </c:pt>
                <c:pt idx="83">
                  <c:v>9054.7398948704013</c:v>
                </c:pt>
                <c:pt idx="84">
                  <c:v>9081.0222947253951</c:v>
                </c:pt>
                <c:pt idx="85">
                  <c:v>8949.6102954504258</c:v>
                </c:pt>
                <c:pt idx="86">
                  <c:v>9223.3097698024285</c:v>
                </c:pt>
                <c:pt idx="87">
                  <c:v>9206.0902664491568</c:v>
                </c:pt>
                <c:pt idx="88">
                  <c:v>9316.6576037701652</c:v>
                </c:pt>
                <c:pt idx="89">
                  <c:v>9310.3135762189595</c:v>
                </c:pt>
                <c:pt idx="90">
                  <c:v>9335.6896864237806</c:v>
                </c:pt>
                <c:pt idx="91">
                  <c:v>9291.2814935653441</c:v>
                </c:pt>
                <c:pt idx="92">
                  <c:v>9305.7821279680993</c:v>
                </c:pt>
                <c:pt idx="93">
                  <c:v>9370.1286931303239</c:v>
                </c:pt>
                <c:pt idx="94">
                  <c:v>9407.2865687873837</c:v>
                </c:pt>
                <c:pt idx="95">
                  <c:v>9509.6972992568426</c:v>
                </c:pt>
                <c:pt idx="96">
                  <c:v>9559.5432300163138</c:v>
                </c:pt>
                <c:pt idx="97">
                  <c:v>9526.0105129599415</c:v>
                </c:pt>
                <c:pt idx="98">
                  <c:v>9535.9796991118365</c:v>
                </c:pt>
                <c:pt idx="99">
                  <c:v>9433.5689686423775</c:v>
                </c:pt>
                <c:pt idx="100">
                  <c:v>9374.6601413811859</c:v>
                </c:pt>
                <c:pt idx="101">
                  <c:v>9429.0375203915173</c:v>
                </c:pt>
                <c:pt idx="102">
                  <c:v>9412.7243066884184</c:v>
                </c:pt>
                <c:pt idx="103">
                  <c:v>9398.2236722856633</c:v>
                </c:pt>
                <c:pt idx="104">
                  <c:v>9406.3802791372127</c:v>
                </c:pt>
                <c:pt idx="105">
                  <c:v>9310.3135762189595</c:v>
                </c:pt>
                <c:pt idx="106">
                  <c:v>9325.7205002718874</c:v>
                </c:pt>
                <c:pt idx="107">
                  <c:v>9371.0349827804966</c:v>
                </c:pt>
                <c:pt idx="108">
                  <c:v>9337.5022657241261</c:v>
                </c:pt>
                <c:pt idx="109">
                  <c:v>9333.8771071234369</c:v>
                </c:pt>
                <c:pt idx="110">
                  <c:v>9585.8256298713077</c:v>
                </c:pt>
                <c:pt idx="111">
                  <c:v>9586.7319195214786</c:v>
                </c:pt>
                <c:pt idx="112">
                  <c:v>9544.1363059633859</c:v>
                </c:pt>
                <c:pt idx="113">
                  <c:v>9553.1992024651081</c:v>
                </c:pt>
                <c:pt idx="114">
                  <c:v>9573.1375747688962</c:v>
                </c:pt>
                <c:pt idx="115">
                  <c:v>9666.485408736633</c:v>
                </c:pt>
                <c:pt idx="116">
                  <c:v>9854.9936559724483</c:v>
                </c:pt>
                <c:pt idx="117">
                  <c:v>9825.992387166938</c:v>
                </c:pt>
                <c:pt idx="118">
                  <c:v>9820.554649265905</c:v>
                </c:pt>
                <c:pt idx="119">
                  <c:v>9780.6779046583288</c:v>
                </c:pt>
                <c:pt idx="120">
                  <c:v>9765.2709806054008</c:v>
                </c:pt>
                <c:pt idx="121">
                  <c:v>9690.0489396411085</c:v>
                </c:pt>
                <c:pt idx="122">
                  <c:v>9617.5457676273345</c:v>
                </c:pt>
                <c:pt idx="123">
                  <c:v>9509.6972992568426</c:v>
                </c:pt>
                <c:pt idx="124">
                  <c:v>9587.6382091716514</c:v>
                </c:pt>
                <c:pt idx="125">
                  <c:v>9548.6677542142461</c:v>
                </c:pt>
                <c:pt idx="126">
                  <c:v>9635.6715606307771</c:v>
                </c:pt>
                <c:pt idx="127">
                  <c:v>9667.3916983868039</c:v>
                </c:pt>
                <c:pt idx="128">
                  <c:v>9712.7061808954149</c:v>
                </c:pt>
                <c:pt idx="129">
                  <c:v>9789.740801160051</c:v>
                </c:pt>
                <c:pt idx="130">
                  <c:v>9727.2068152981701</c:v>
                </c:pt>
                <c:pt idx="131">
                  <c:v>9628.4212434294004</c:v>
                </c:pt>
                <c:pt idx="132">
                  <c:v>9552.2929128149353</c:v>
                </c:pt>
                <c:pt idx="133">
                  <c:v>9644.7344571324993</c:v>
                </c:pt>
                <c:pt idx="134">
                  <c:v>9584.0130505709622</c:v>
                </c:pt>
                <c:pt idx="135">
                  <c:v>9706.3621533442092</c:v>
                </c:pt>
                <c:pt idx="136">
                  <c:v>9833.2427043683165</c:v>
                </c:pt>
                <c:pt idx="137">
                  <c:v>9942.9037520391521</c:v>
                </c:pt>
                <c:pt idx="138">
                  <c:v>9958.3106760920782</c:v>
                </c:pt>
                <c:pt idx="139">
                  <c:v>9810.5854631140119</c:v>
                </c:pt>
                <c:pt idx="140">
                  <c:v>9882.1823454776149</c:v>
                </c:pt>
                <c:pt idx="141">
                  <c:v>9712.7061808954149</c:v>
                </c:pt>
                <c:pt idx="142">
                  <c:v>9716.3313394961024</c:v>
                </c:pt>
                <c:pt idx="143">
                  <c:v>9780.6779046583288</c:v>
                </c:pt>
                <c:pt idx="144">
                  <c:v>9688.2363603407648</c:v>
                </c:pt>
                <c:pt idx="145">
                  <c:v>9703.6432843936927</c:v>
                </c:pt>
                <c:pt idx="146">
                  <c:v>9720.8627877469644</c:v>
                </c:pt>
                <c:pt idx="147">
                  <c:v>9741.7074497009253</c:v>
                </c:pt>
                <c:pt idx="148">
                  <c:v>9882.1823454776149</c:v>
                </c:pt>
                <c:pt idx="149">
                  <c:v>9837.7741526191767</c:v>
                </c:pt>
                <c:pt idx="150">
                  <c:v>9792.4596701105675</c:v>
                </c:pt>
                <c:pt idx="151">
                  <c:v>9855.8999456226211</c:v>
                </c:pt>
                <c:pt idx="152">
                  <c:v>9647.4533260830158</c:v>
                </c:pt>
                <c:pt idx="153">
                  <c:v>9506.9784303063261</c:v>
                </c:pt>
                <c:pt idx="154">
                  <c:v>9504.2595613558096</c:v>
                </c:pt>
                <c:pt idx="155">
                  <c:v>9511.5098785571863</c:v>
                </c:pt>
                <c:pt idx="156">
                  <c:v>9479.7897408011595</c:v>
                </c:pt>
                <c:pt idx="157">
                  <c:v>9459.8513684973714</c:v>
                </c:pt>
                <c:pt idx="158">
                  <c:v>9530.5419612108035</c:v>
                </c:pt>
                <c:pt idx="159">
                  <c:v>9557.7306507159683</c:v>
                </c:pt>
                <c:pt idx="160">
                  <c:v>9747.1451876019582</c:v>
                </c:pt>
                <c:pt idx="161">
                  <c:v>9825.086097516767</c:v>
                </c:pt>
                <c:pt idx="162">
                  <c:v>9929.3094072865697</c:v>
                </c:pt>
                <c:pt idx="163">
                  <c:v>10105.129599419975</c:v>
                </c:pt>
                <c:pt idx="164">
                  <c:v>10004.53144825086</c:v>
                </c:pt>
                <c:pt idx="165">
                  <c:v>9993.6559724487943</c:v>
                </c:pt>
                <c:pt idx="166">
                  <c:v>10031.720137756027</c:v>
                </c:pt>
                <c:pt idx="167">
                  <c:v>10121.442813123074</c:v>
                </c:pt>
                <c:pt idx="168">
                  <c:v>10149.537792278412</c:v>
                </c:pt>
                <c:pt idx="169">
                  <c:v>10108.754758020663</c:v>
                </c:pt>
                <c:pt idx="170">
                  <c:v>10085.191227116185</c:v>
                </c:pt>
                <c:pt idx="171">
                  <c:v>10163.132137030994</c:v>
                </c:pt>
                <c:pt idx="172">
                  <c:v>10193.039695486677</c:v>
                </c:pt>
                <c:pt idx="173">
                  <c:v>10216.603226391155</c:v>
                </c:pt>
                <c:pt idx="174">
                  <c:v>10218.415805691498</c:v>
                </c:pt>
                <c:pt idx="175">
                  <c:v>10304.513322457857</c:v>
                </c:pt>
                <c:pt idx="176">
                  <c:v>10432.300163132137</c:v>
                </c:pt>
                <c:pt idx="177">
                  <c:v>10420.518397679898</c:v>
                </c:pt>
                <c:pt idx="178">
                  <c:v>10451.332245785754</c:v>
                </c:pt>
                <c:pt idx="179">
                  <c:v>10505.709624796085</c:v>
                </c:pt>
                <c:pt idx="180">
                  <c:v>10674.279499728113</c:v>
                </c:pt>
                <c:pt idx="181">
                  <c:v>10625.339858618814</c:v>
                </c:pt>
                <c:pt idx="182">
                  <c:v>10686.061265180351</c:v>
                </c:pt>
                <c:pt idx="183">
                  <c:v>10616.276962117092</c:v>
                </c:pt>
                <c:pt idx="184">
                  <c:v>10698.749320282763</c:v>
                </c:pt>
                <c:pt idx="185">
                  <c:v>10719.593982236724</c:v>
                </c:pt>
                <c:pt idx="186">
                  <c:v>10829.255029907559</c:v>
                </c:pt>
                <c:pt idx="187">
                  <c:v>11195.396048577126</c:v>
                </c:pt>
                <c:pt idx="188">
                  <c:v>11301.431937647272</c:v>
                </c:pt>
                <c:pt idx="189">
                  <c:v>11216.240710531085</c:v>
                </c:pt>
                <c:pt idx="190">
                  <c:v>11123.799166213521</c:v>
                </c:pt>
                <c:pt idx="191">
                  <c:v>11302.338227297445</c:v>
                </c:pt>
                <c:pt idx="192">
                  <c:v>11543.411274243248</c:v>
                </c:pt>
                <c:pt idx="193">
                  <c:v>11595.069784303063</c:v>
                </c:pt>
                <c:pt idx="194">
                  <c:v>11454.594888526373</c:v>
                </c:pt>
                <c:pt idx="195">
                  <c:v>11468.189233278956</c:v>
                </c:pt>
                <c:pt idx="196">
                  <c:v>11711.074859525104</c:v>
                </c:pt>
                <c:pt idx="197">
                  <c:v>11693.855356171833</c:v>
                </c:pt>
                <c:pt idx="198">
                  <c:v>11700.199383723038</c:v>
                </c:pt>
                <c:pt idx="199">
                  <c:v>11595.976073953236</c:v>
                </c:pt>
                <c:pt idx="200">
                  <c:v>11588.725756751857</c:v>
                </c:pt>
                <c:pt idx="201">
                  <c:v>11879.644734457133</c:v>
                </c:pt>
                <c:pt idx="202">
                  <c:v>12006.525285481241</c:v>
                </c:pt>
                <c:pt idx="203">
                  <c:v>11922.240348015226</c:v>
                </c:pt>
                <c:pt idx="204">
                  <c:v>12031.901395686062</c:v>
                </c:pt>
                <c:pt idx="205">
                  <c:v>12050.027188689504</c:v>
                </c:pt>
                <c:pt idx="206">
                  <c:v>12097.154250498459</c:v>
                </c:pt>
                <c:pt idx="207">
                  <c:v>12318.288925140474</c:v>
                </c:pt>
                <c:pt idx="208">
                  <c:v>12095.341671198115</c:v>
                </c:pt>
                <c:pt idx="209">
                  <c:v>12370.853724850462</c:v>
                </c:pt>
                <c:pt idx="210">
                  <c:v>12340.039876744608</c:v>
                </c:pt>
                <c:pt idx="211">
                  <c:v>12301.975711437375</c:v>
                </c:pt>
                <c:pt idx="212">
                  <c:v>12432.481421062172</c:v>
                </c:pt>
                <c:pt idx="213">
                  <c:v>12360.884538698569</c:v>
                </c:pt>
                <c:pt idx="214">
                  <c:v>12391.698386804423</c:v>
                </c:pt>
                <c:pt idx="215">
                  <c:v>12314.663766539787</c:v>
                </c:pt>
                <c:pt idx="216">
                  <c:v>12402.573862606489</c:v>
                </c:pt>
                <c:pt idx="217">
                  <c:v>12403.480152256661</c:v>
                </c:pt>
                <c:pt idx="218">
                  <c:v>12500.453144825085</c:v>
                </c:pt>
                <c:pt idx="219">
                  <c:v>12390.79209715425</c:v>
                </c:pt>
                <c:pt idx="220">
                  <c:v>12167.844843211891</c:v>
                </c:pt>
                <c:pt idx="221">
                  <c:v>12367.228566249774</c:v>
                </c:pt>
                <c:pt idx="222">
                  <c:v>12065.434112742432</c:v>
                </c:pt>
                <c:pt idx="223">
                  <c:v>11943.991299619358</c:v>
                </c:pt>
                <c:pt idx="224">
                  <c:v>12156.969367409823</c:v>
                </c:pt>
                <c:pt idx="225">
                  <c:v>12193.220953416712</c:v>
                </c:pt>
                <c:pt idx="226">
                  <c:v>12303.788290737721</c:v>
                </c:pt>
                <c:pt idx="227">
                  <c:v>12299.256842486859</c:v>
                </c:pt>
                <c:pt idx="228">
                  <c:v>12417.074497009244</c:v>
                </c:pt>
                <c:pt idx="229">
                  <c:v>12524.922965379736</c:v>
                </c:pt>
                <c:pt idx="230">
                  <c:v>12697.117998912452</c:v>
                </c:pt>
                <c:pt idx="231">
                  <c:v>12884.719956498097</c:v>
                </c:pt>
                <c:pt idx="232">
                  <c:v>12972.6300525648</c:v>
                </c:pt>
                <c:pt idx="233">
                  <c:v>12901.939459851368</c:v>
                </c:pt>
                <c:pt idx="234">
                  <c:v>12869.313032445169</c:v>
                </c:pt>
                <c:pt idx="235">
                  <c:v>13000.725031720138</c:v>
                </c:pt>
                <c:pt idx="236">
                  <c:v>12800.435019032082</c:v>
                </c:pt>
                <c:pt idx="237">
                  <c:v>12815.84194308501</c:v>
                </c:pt>
                <c:pt idx="238">
                  <c:v>12882.00108754758</c:v>
                </c:pt>
                <c:pt idx="239">
                  <c:v>12680.804785209353</c:v>
                </c:pt>
                <c:pt idx="240">
                  <c:v>12729.744426318652</c:v>
                </c:pt>
                <c:pt idx="241">
                  <c:v>12545.767627333697</c:v>
                </c:pt>
                <c:pt idx="242">
                  <c:v>12687.148812760559</c:v>
                </c:pt>
                <c:pt idx="243">
                  <c:v>12615.551930396954</c:v>
                </c:pt>
                <c:pt idx="244">
                  <c:v>12640.928040601777</c:v>
                </c:pt>
                <c:pt idx="245">
                  <c:v>12671.741888707631</c:v>
                </c:pt>
                <c:pt idx="246">
                  <c:v>12489.57766902302</c:v>
                </c:pt>
                <c:pt idx="247">
                  <c:v>12631.865144100055</c:v>
                </c:pt>
                <c:pt idx="248">
                  <c:v>12413.449338408554</c:v>
                </c:pt>
                <c:pt idx="249">
                  <c:v>12956.3168388617</c:v>
                </c:pt>
                <c:pt idx="250">
                  <c:v>13085.916258836323</c:v>
                </c:pt>
                <c:pt idx="251">
                  <c:v>13269.89305782128</c:v>
                </c:pt>
                <c:pt idx="252">
                  <c:v>13312.488671379373</c:v>
                </c:pt>
                <c:pt idx="253">
                  <c:v>13542.68624252311</c:v>
                </c:pt>
                <c:pt idx="254">
                  <c:v>13614.283124886713</c:v>
                </c:pt>
                <c:pt idx="255">
                  <c:v>13411.274243248143</c:v>
                </c:pt>
                <c:pt idx="256">
                  <c:v>12904.658328801885</c:v>
                </c:pt>
                <c:pt idx="257">
                  <c:v>13186.514410005439</c:v>
                </c:pt>
                <c:pt idx="258">
                  <c:v>12945.441363059634</c:v>
                </c:pt>
                <c:pt idx="259">
                  <c:v>12951.785390610839</c:v>
                </c:pt>
                <c:pt idx="260">
                  <c:v>13239.985499365597</c:v>
                </c:pt>
                <c:pt idx="261">
                  <c:v>13229.110023563531</c:v>
                </c:pt>
                <c:pt idx="262">
                  <c:v>13433.931484502447</c:v>
                </c:pt>
                <c:pt idx="263">
                  <c:v>13496.465470364328</c:v>
                </c:pt>
                <c:pt idx="264">
                  <c:v>13512.778684067427</c:v>
                </c:pt>
                <c:pt idx="265">
                  <c:v>13433.931484502447</c:v>
                </c:pt>
                <c:pt idx="266">
                  <c:v>13386.804422693493</c:v>
                </c:pt>
                <c:pt idx="267">
                  <c:v>13316.113829980062</c:v>
                </c:pt>
                <c:pt idx="268">
                  <c:v>13779.227841218053</c:v>
                </c:pt>
                <c:pt idx="269">
                  <c:v>13800.978792822187</c:v>
                </c:pt>
                <c:pt idx="270">
                  <c:v>13909.73355084285</c:v>
                </c:pt>
                <c:pt idx="271">
                  <c:v>14119.992749682799</c:v>
                </c:pt>
                <c:pt idx="272">
                  <c:v>14282.218597063622</c:v>
                </c:pt>
                <c:pt idx="273">
                  <c:v>14225.122349102774</c:v>
                </c:pt>
                <c:pt idx="274">
                  <c:v>14393.692224034801</c:v>
                </c:pt>
                <c:pt idx="275">
                  <c:v>14451.694761645822</c:v>
                </c:pt>
                <c:pt idx="276">
                  <c:v>14416.349465289106</c:v>
                </c:pt>
                <c:pt idx="277">
                  <c:v>14574.043864419069</c:v>
                </c:pt>
                <c:pt idx="278">
                  <c:v>14555.918071415625</c:v>
                </c:pt>
                <c:pt idx="279">
                  <c:v>14610.295450425956</c:v>
                </c:pt>
                <c:pt idx="280">
                  <c:v>14633.858981330433</c:v>
                </c:pt>
                <c:pt idx="281">
                  <c:v>14358.346927678085</c:v>
                </c:pt>
                <c:pt idx="282">
                  <c:v>14129.961935834694</c:v>
                </c:pt>
                <c:pt idx="283">
                  <c:v>14238.716693855356</c:v>
                </c:pt>
                <c:pt idx="284">
                  <c:v>14409.099148087729</c:v>
                </c:pt>
                <c:pt idx="285">
                  <c:v>14155.338046039515</c:v>
                </c:pt>
                <c:pt idx="286">
                  <c:v>14239.622983505529</c:v>
                </c:pt>
                <c:pt idx="287">
                  <c:v>13947.797716150082</c:v>
                </c:pt>
                <c:pt idx="288">
                  <c:v>13844.480696030452</c:v>
                </c:pt>
                <c:pt idx="289">
                  <c:v>13917.890157694399</c:v>
                </c:pt>
                <c:pt idx="290">
                  <c:v>13591.625883632409</c:v>
                </c:pt>
                <c:pt idx="291">
                  <c:v>13404.023926046764</c:v>
                </c:pt>
                <c:pt idx="292">
                  <c:v>13587.094435381548</c:v>
                </c:pt>
                <c:pt idx="293">
                  <c:v>13738.444806960304</c:v>
                </c:pt>
                <c:pt idx="294">
                  <c:v>13298.894326626791</c:v>
                </c:pt>
                <c:pt idx="295">
                  <c:v>13056.914990030813</c:v>
                </c:pt>
                <c:pt idx="296">
                  <c:v>13089.541417437013</c:v>
                </c:pt>
                <c:pt idx="297">
                  <c:v>13067.790465832881</c:v>
                </c:pt>
                <c:pt idx="298">
                  <c:v>13192.858437556642</c:v>
                </c:pt>
                <c:pt idx="299">
                  <c:v>13357.803153887982</c:v>
                </c:pt>
                <c:pt idx="300">
                  <c:v>13313.394961029546</c:v>
                </c:pt>
                <c:pt idx="301">
                  <c:v>13043.320645278231</c:v>
                </c:pt>
                <c:pt idx="302">
                  <c:v>13122.167844843212</c:v>
                </c:pt>
                <c:pt idx="303">
                  <c:v>12873.844480696031</c:v>
                </c:pt>
                <c:pt idx="304">
                  <c:v>13053.289831430126</c:v>
                </c:pt>
                <c:pt idx="305">
                  <c:v>13121.261555193039</c:v>
                </c:pt>
                <c:pt idx="306">
                  <c:v>13343.302519485227</c:v>
                </c:pt>
                <c:pt idx="307">
                  <c:v>13397.679898495559</c:v>
                </c:pt>
                <c:pt idx="308">
                  <c:v>13516.403842668116</c:v>
                </c:pt>
                <c:pt idx="309">
                  <c:v>13634.221497190501</c:v>
                </c:pt>
                <c:pt idx="310">
                  <c:v>13499.184339314845</c:v>
                </c:pt>
                <c:pt idx="311">
                  <c:v>13628.783759289468</c:v>
                </c:pt>
                <c:pt idx="312">
                  <c:v>13765.633496465471</c:v>
                </c:pt>
                <c:pt idx="313">
                  <c:v>13834.511509878557</c:v>
                </c:pt>
                <c:pt idx="314">
                  <c:v>13939.641109298533</c:v>
                </c:pt>
                <c:pt idx="315">
                  <c:v>13838.136668479247</c:v>
                </c:pt>
                <c:pt idx="316">
                  <c:v>13933.297081747327</c:v>
                </c:pt>
                <c:pt idx="317">
                  <c:v>14100.960667029183</c:v>
                </c:pt>
                <c:pt idx="318">
                  <c:v>13982.236722856625</c:v>
                </c:pt>
                <c:pt idx="319">
                  <c:v>14073.771977524017</c:v>
                </c:pt>
                <c:pt idx="320">
                  <c:v>14309.407286568787</c:v>
                </c:pt>
                <c:pt idx="321">
                  <c:v>14227.841218053291</c:v>
                </c:pt>
                <c:pt idx="322">
                  <c:v>14199.746238897951</c:v>
                </c:pt>
                <c:pt idx="323">
                  <c:v>14198.83994924778</c:v>
                </c:pt>
                <c:pt idx="324">
                  <c:v>14285.843755664311</c:v>
                </c:pt>
                <c:pt idx="325">
                  <c:v>14179.807866594163</c:v>
                </c:pt>
                <c:pt idx="326">
                  <c:v>13990.393329708175</c:v>
                </c:pt>
                <c:pt idx="327">
                  <c:v>13965.017219503354</c:v>
                </c:pt>
                <c:pt idx="328">
                  <c:v>13958.673191952148</c:v>
                </c:pt>
                <c:pt idx="329">
                  <c:v>13936.015950697843</c:v>
                </c:pt>
                <c:pt idx="330">
                  <c:v>14303.969548667754</c:v>
                </c:pt>
                <c:pt idx="331">
                  <c:v>14301.250679717237</c:v>
                </c:pt>
                <c:pt idx="332">
                  <c:v>14136.305963385897</c:v>
                </c:pt>
                <c:pt idx="333">
                  <c:v>13975.89269530542</c:v>
                </c:pt>
                <c:pt idx="334">
                  <c:v>13841.761827079934</c:v>
                </c:pt>
                <c:pt idx="335">
                  <c:v>13950.516585100599</c:v>
                </c:pt>
                <c:pt idx="336">
                  <c:v>13846.293275330796</c:v>
                </c:pt>
                <c:pt idx="337">
                  <c:v>14005.800253761103</c:v>
                </c:pt>
                <c:pt idx="338">
                  <c:v>14168.932390792097</c:v>
                </c:pt>
                <c:pt idx="339">
                  <c:v>14101.866956679354</c:v>
                </c:pt>
                <c:pt idx="340">
                  <c:v>13866.231647634584</c:v>
                </c:pt>
                <c:pt idx="341">
                  <c:v>13900.670654341127</c:v>
                </c:pt>
                <c:pt idx="342">
                  <c:v>13831.792640928041</c:v>
                </c:pt>
                <c:pt idx="343">
                  <c:v>13813.666847924596</c:v>
                </c:pt>
                <c:pt idx="344">
                  <c:v>13759.289468914265</c:v>
                </c:pt>
                <c:pt idx="345">
                  <c:v>14028.457495015407</c:v>
                </c:pt>
                <c:pt idx="346">
                  <c:v>14074.678267174189</c:v>
                </c:pt>
                <c:pt idx="347">
                  <c:v>13953.235454051115</c:v>
                </c:pt>
                <c:pt idx="348">
                  <c:v>13606.126518035164</c:v>
                </c:pt>
                <c:pt idx="349">
                  <c:v>13689.505165851006</c:v>
                </c:pt>
                <c:pt idx="350">
                  <c:v>13782.852999818742</c:v>
                </c:pt>
                <c:pt idx="351">
                  <c:v>13736.63222765996</c:v>
                </c:pt>
                <c:pt idx="352">
                  <c:v>13976.798984955592</c:v>
                </c:pt>
                <c:pt idx="353">
                  <c:v>13988.580750407831</c:v>
                </c:pt>
                <c:pt idx="354">
                  <c:v>14095.522929128148</c:v>
                </c:pt>
                <c:pt idx="355">
                  <c:v>14155.338046039515</c:v>
                </c:pt>
                <c:pt idx="356">
                  <c:v>14153.525466739169</c:v>
                </c:pt>
                <c:pt idx="357">
                  <c:v>14275.874569512416</c:v>
                </c:pt>
                <c:pt idx="358">
                  <c:v>14500.63440275512</c:v>
                </c:pt>
                <c:pt idx="359">
                  <c:v>14476.164582200472</c:v>
                </c:pt>
                <c:pt idx="360">
                  <c:v>14435.381547942723</c:v>
                </c:pt>
                <c:pt idx="361">
                  <c:v>14486.133768352365</c:v>
                </c:pt>
                <c:pt idx="362">
                  <c:v>14528.729381910458</c:v>
                </c:pt>
                <c:pt idx="363">
                  <c:v>14571.324995468553</c:v>
                </c:pt>
                <c:pt idx="364">
                  <c:v>14793.36595976074</c:v>
                </c:pt>
                <c:pt idx="365">
                  <c:v>14517.853906108392</c:v>
                </c:pt>
                <c:pt idx="366">
                  <c:v>14486.133768352365</c:v>
                </c:pt>
                <c:pt idx="367">
                  <c:v>14417.255754939279</c:v>
                </c:pt>
                <c:pt idx="368">
                  <c:v>14543.230016313213</c:v>
                </c:pt>
                <c:pt idx="369">
                  <c:v>14329.345658872575</c:v>
                </c:pt>
                <c:pt idx="370">
                  <c:v>14332.970817473264</c:v>
                </c:pt>
                <c:pt idx="371">
                  <c:v>14388.254486133768</c:v>
                </c:pt>
                <c:pt idx="372">
                  <c:v>14272.249410911727</c:v>
                </c:pt>
                <c:pt idx="373">
                  <c:v>14187.058183795541</c:v>
                </c:pt>
                <c:pt idx="374">
                  <c:v>14226.028638752945</c:v>
                </c:pt>
                <c:pt idx="375">
                  <c:v>14080.116005075222</c:v>
                </c:pt>
                <c:pt idx="376">
                  <c:v>13978.611564255936</c:v>
                </c:pt>
                <c:pt idx="377">
                  <c:v>14010.331702011963</c:v>
                </c:pt>
                <c:pt idx="378">
                  <c:v>14377.379010331702</c:v>
                </c:pt>
                <c:pt idx="379">
                  <c:v>14555.011781765452</c:v>
                </c:pt>
                <c:pt idx="380">
                  <c:v>14516.041326808048</c:v>
                </c:pt>
                <c:pt idx="381">
                  <c:v>14705.455863694036</c:v>
                </c:pt>
                <c:pt idx="382">
                  <c:v>14725.394235997825</c:v>
                </c:pt>
                <c:pt idx="383">
                  <c:v>14825.992387166938</c:v>
                </c:pt>
                <c:pt idx="384">
                  <c:v>14865.869131774514</c:v>
                </c:pt>
                <c:pt idx="385">
                  <c:v>14965.560993293457</c:v>
                </c:pt>
                <c:pt idx="386">
                  <c:v>14786.115642559362</c:v>
                </c:pt>
                <c:pt idx="387">
                  <c:v>14814.210621714699</c:v>
                </c:pt>
                <c:pt idx="388">
                  <c:v>14897.589269530541</c:v>
                </c:pt>
                <c:pt idx="389">
                  <c:v>14871.306869675549</c:v>
                </c:pt>
                <c:pt idx="390">
                  <c:v>15034.439006706543</c:v>
                </c:pt>
                <c:pt idx="391">
                  <c:v>15038.064165307233</c:v>
                </c:pt>
                <c:pt idx="392">
                  <c:v>14917.527641834331</c:v>
                </c:pt>
                <c:pt idx="393">
                  <c:v>15014.500634402755</c:v>
                </c:pt>
                <c:pt idx="394">
                  <c:v>14962.84212434294</c:v>
                </c:pt>
                <c:pt idx="395">
                  <c:v>15053.471089360159</c:v>
                </c:pt>
                <c:pt idx="396">
                  <c:v>14826.898676817111</c:v>
                </c:pt>
                <c:pt idx="397">
                  <c:v>15028.094979155338</c:v>
                </c:pt>
                <c:pt idx="398">
                  <c:v>15105.129599419975</c:v>
                </c:pt>
                <c:pt idx="399">
                  <c:v>15116.911364872212</c:v>
                </c:pt>
                <c:pt idx="400">
                  <c:v>15135.943447525829</c:v>
                </c:pt>
                <c:pt idx="401">
                  <c:v>15357.078122167844</c:v>
                </c:pt>
                <c:pt idx="402">
                  <c:v>15435.925321732826</c:v>
                </c:pt>
                <c:pt idx="403">
                  <c:v>15370.672466920429</c:v>
                </c:pt>
                <c:pt idx="404">
                  <c:v>15373.391335870945</c:v>
                </c:pt>
                <c:pt idx="405">
                  <c:v>15335.327170563713</c:v>
                </c:pt>
                <c:pt idx="406">
                  <c:v>15536.523472901939</c:v>
                </c:pt>
                <c:pt idx="407">
                  <c:v>15647.997099873119</c:v>
                </c:pt>
                <c:pt idx="408">
                  <c:v>15640.746782671742</c:v>
                </c:pt>
                <c:pt idx="409">
                  <c:v>15606.307775965199</c:v>
                </c:pt>
                <c:pt idx="410">
                  <c:v>15743.157513141199</c:v>
                </c:pt>
                <c:pt idx="411">
                  <c:v>15847.380822911002</c:v>
                </c:pt>
                <c:pt idx="412">
                  <c:v>15839.224216059452</c:v>
                </c:pt>
                <c:pt idx="413">
                  <c:v>15849.193402211347</c:v>
                </c:pt>
                <c:pt idx="414">
                  <c:v>15706.905927134312</c:v>
                </c:pt>
                <c:pt idx="415">
                  <c:v>15637.121624071053</c:v>
                </c:pt>
                <c:pt idx="416">
                  <c:v>15502.990755845569</c:v>
                </c:pt>
                <c:pt idx="417">
                  <c:v>15816.566974805148</c:v>
                </c:pt>
                <c:pt idx="418">
                  <c:v>15899.94562262099</c:v>
                </c:pt>
                <c:pt idx="419">
                  <c:v>15783.940547398948</c:v>
                </c:pt>
                <c:pt idx="420">
                  <c:v>15592.713431212616</c:v>
                </c:pt>
                <c:pt idx="421">
                  <c:v>15643.465651622259</c:v>
                </c:pt>
                <c:pt idx="422">
                  <c:v>15579.119086460032</c:v>
                </c:pt>
                <c:pt idx="423">
                  <c:v>15691.499003081384</c:v>
                </c:pt>
                <c:pt idx="424">
                  <c:v>15589.088272611927</c:v>
                </c:pt>
                <c:pt idx="425">
                  <c:v>15953.41671198115</c:v>
                </c:pt>
                <c:pt idx="426">
                  <c:v>16064.890338952329</c:v>
                </c:pt>
                <c:pt idx="427">
                  <c:v>16244.335689686424</c:v>
                </c:pt>
                <c:pt idx="428">
                  <c:v>16301.431937647272</c:v>
                </c:pt>
                <c:pt idx="429">
                  <c:v>16379.372847562081</c:v>
                </c:pt>
                <c:pt idx="430">
                  <c:v>16468.189233278958</c:v>
                </c:pt>
                <c:pt idx="431">
                  <c:v>16588.725756751857</c:v>
                </c:pt>
                <c:pt idx="432">
                  <c:v>16366.68479245967</c:v>
                </c:pt>
                <c:pt idx="433">
                  <c:v>16292.36904114555</c:v>
                </c:pt>
                <c:pt idx="434">
                  <c:v>16434.656516222585</c:v>
                </c:pt>
                <c:pt idx="435">
                  <c:v>16444.62570237448</c:v>
                </c:pt>
                <c:pt idx="436">
                  <c:v>16448.250860975168</c:v>
                </c:pt>
                <c:pt idx="437">
                  <c:v>16155.519303969548</c:v>
                </c:pt>
                <c:pt idx="438">
                  <c:v>16382.091716512597</c:v>
                </c:pt>
                <c:pt idx="439">
                  <c:v>16570.599963748413</c:v>
                </c:pt>
                <c:pt idx="440">
                  <c:v>16498.096791734639</c:v>
                </c:pt>
                <c:pt idx="441">
                  <c:v>16394.779771615009</c:v>
                </c:pt>
                <c:pt idx="442">
                  <c:v>16473.626971179991</c:v>
                </c:pt>
                <c:pt idx="443">
                  <c:v>16486.315026282398</c:v>
                </c:pt>
                <c:pt idx="444">
                  <c:v>16549.755301794452</c:v>
                </c:pt>
                <c:pt idx="445">
                  <c:v>16258.836324089179</c:v>
                </c:pt>
                <c:pt idx="446">
                  <c:v>15733.188326989306</c:v>
                </c:pt>
                <c:pt idx="447">
                  <c:v>15694.217872031901</c:v>
                </c:pt>
                <c:pt idx="448">
                  <c:v>15835.599057458763</c:v>
                </c:pt>
                <c:pt idx="449">
                  <c:v>15572.775058908826</c:v>
                </c:pt>
                <c:pt idx="450">
                  <c:v>15764.00217509516</c:v>
                </c:pt>
                <c:pt idx="451">
                  <c:v>15568.243610657966</c:v>
                </c:pt>
                <c:pt idx="452">
                  <c:v>15139.568606126519</c:v>
                </c:pt>
                <c:pt idx="453">
                  <c:v>15253.761102048215</c:v>
                </c:pt>
                <c:pt idx="454">
                  <c:v>15253.761102048215</c:v>
                </c:pt>
                <c:pt idx="455">
                  <c:v>15540.148631502629</c:v>
                </c:pt>
                <c:pt idx="456">
                  <c:v>15787.565705999637</c:v>
                </c:pt>
                <c:pt idx="457">
                  <c:v>15998.731194489759</c:v>
                </c:pt>
                <c:pt idx="458">
                  <c:v>16036.795359796992</c:v>
                </c:pt>
                <c:pt idx="459">
                  <c:v>16092.985318107667</c:v>
                </c:pt>
                <c:pt idx="460">
                  <c:v>16053.108573500091</c:v>
                </c:pt>
                <c:pt idx="461">
                  <c:v>16190.864600326264</c:v>
                </c:pt>
                <c:pt idx="462">
                  <c:v>16251.586006887801</c:v>
                </c:pt>
                <c:pt idx="463">
                  <c:v>16182.707993474714</c:v>
                </c:pt>
                <c:pt idx="464">
                  <c:v>16271.524379191589</c:v>
                </c:pt>
                <c:pt idx="465">
                  <c:v>16295.994199746239</c:v>
                </c:pt>
                <c:pt idx="466">
                  <c:v>16392.967192314663</c:v>
                </c:pt>
                <c:pt idx="467">
                  <c:v>16318.651441000544</c:v>
                </c:pt>
                <c:pt idx="468">
                  <c:v>16318.651441000544</c:v>
                </c:pt>
                <c:pt idx="469">
                  <c:v>16302.338227297445</c:v>
                </c:pt>
                <c:pt idx="470">
                  <c:v>16262.461482689867</c:v>
                </c:pt>
                <c:pt idx="471">
                  <c:v>16094.797897408012</c:v>
                </c:pt>
                <c:pt idx="472">
                  <c:v>16461.84520572775</c:v>
                </c:pt>
                <c:pt idx="473">
                  <c:v>16498.096791734639</c:v>
                </c:pt>
                <c:pt idx="474">
                  <c:v>16683.886170019938</c:v>
                </c:pt>
                <c:pt idx="475">
                  <c:v>16644.009425412361</c:v>
                </c:pt>
                <c:pt idx="476">
                  <c:v>16608.664129055647</c:v>
                </c:pt>
                <c:pt idx="477">
                  <c:v>16492.659053833606</c:v>
                </c:pt>
                <c:pt idx="478">
                  <c:v>16450.969729925684</c:v>
                </c:pt>
                <c:pt idx="479">
                  <c:v>16112.017400761284</c:v>
                </c:pt>
                <c:pt idx="480">
                  <c:v>15989.668297988037</c:v>
                </c:pt>
                <c:pt idx="481">
                  <c:v>16209.896682979881</c:v>
                </c:pt>
                <c:pt idx="482">
                  <c:v>16258.836324089179</c:v>
                </c:pt>
                <c:pt idx="483">
                  <c:v>16284.212434294001</c:v>
                </c:pt>
                <c:pt idx="484">
                  <c:v>16307.775965198478</c:v>
                </c:pt>
                <c:pt idx="485">
                  <c:v>16208.084103679535</c:v>
                </c:pt>
                <c:pt idx="486">
                  <c:v>16334.964654703643</c:v>
                </c:pt>
                <c:pt idx="487">
                  <c:v>16222.584738082291</c:v>
                </c:pt>
                <c:pt idx="488">
                  <c:v>16236.179082834875</c:v>
                </c:pt>
                <c:pt idx="489">
                  <c:v>16468.189233278958</c:v>
                </c:pt>
                <c:pt idx="490">
                  <c:v>16615.008156606851</c:v>
                </c:pt>
                <c:pt idx="491">
                  <c:v>16811.67301069422</c:v>
                </c:pt>
                <c:pt idx="492">
                  <c:v>16876.019575856444</c:v>
                </c:pt>
                <c:pt idx="493">
                  <c:v>16856.081203552654</c:v>
                </c:pt>
                <c:pt idx="494">
                  <c:v>16641.290556461845</c:v>
                </c:pt>
                <c:pt idx="495">
                  <c:v>16438.281674823273</c:v>
                </c:pt>
                <c:pt idx="496">
                  <c:v>16338.589813304332</c:v>
                </c:pt>
                <c:pt idx="497">
                  <c:v>16529.816929490666</c:v>
                </c:pt>
                <c:pt idx="498">
                  <c:v>16214.428131230741</c:v>
                </c:pt>
                <c:pt idx="499">
                  <c:v>16025.013594344753</c:v>
                </c:pt>
                <c:pt idx="500">
                  <c:v>16173.645096972992</c:v>
                </c:pt>
                <c:pt idx="501">
                  <c:v>16224.397317382636</c:v>
                </c:pt>
                <c:pt idx="502">
                  <c:v>16413.811854268624</c:v>
                </c:pt>
                <c:pt idx="503">
                  <c:v>16509.878557186876</c:v>
                </c:pt>
                <c:pt idx="504">
                  <c:v>16525.285481239804</c:v>
                </c:pt>
                <c:pt idx="505">
                  <c:v>16558.818198296176</c:v>
                </c:pt>
                <c:pt idx="506">
                  <c:v>16677.542142468734</c:v>
                </c:pt>
                <c:pt idx="507">
                  <c:v>16610.476708355989</c:v>
                </c:pt>
                <c:pt idx="508">
                  <c:v>16627.696211709263</c:v>
                </c:pt>
                <c:pt idx="509">
                  <c:v>16452.78230922603</c:v>
                </c:pt>
                <c:pt idx="510">
                  <c:v>16686.605038970454</c:v>
                </c:pt>
                <c:pt idx="511">
                  <c:v>16677.542142468734</c:v>
                </c:pt>
                <c:pt idx="512">
                  <c:v>16709.262280224761</c:v>
                </c:pt>
                <c:pt idx="513">
                  <c:v>16503.534529635672</c:v>
                </c:pt>
                <c:pt idx="514">
                  <c:v>16596.882363603407</c:v>
                </c:pt>
                <c:pt idx="515">
                  <c:v>16584.194308500995</c:v>
                </c:pt>
                <c:pt idx="516">
                  <c:v>16606.851549755302</c:v>
                </c:pt>
                <c:pt idx="517">
                  <c:v>16784.484321189051</c:v>
                </c:pt>
                <c:pt idx="518">
                  <c:v>16787.203190139568</c:v>
                </c:pt>
                <c:pt idx="519">
                  <c:v>16697.48051477252</c:v>
                </c:pt>
                <c:pt idx="520">
                  <c:v>16531.629508791011</c:v>
                </c:pt>
                <c:pt idx="521">
                  <c:v>16562.443356896863</c:v>
                </c:pt>
                <c:pt idx="522">
                  <c:v>16572.412543048758</c:v>
                </c:pt>
                <c:pt idx="523">
                  <c:v>16466.376653978612</c:v>
                </c:pt>
                <c:pt idx="524">
                  <c:v>16598.694942903752</c:v>
                </c:pt>
                <c:pt idx="525">
                  <c:v>16695.667935472178</c:v>
                </c:pt>
                <c:pt idx="526">
                  <c:v>16767.264817835781</c:v>
                </c:pt>
                <c:pt idx="527">
                  <c:v>16815.298169294907</c:v>
                </c:pt>
                <c:pt idx="528">
                  <c:v>16862.425231103862</c:v>
                </c:pt>
                <c:pt idx="529">
                  <c:v>16804.422693492841</c:v>
                </c:pt>
                <c:pt idx="530">
                  <c:v>16859.706362153345</c:v>
                </c:pt>
                <c:pt idx="531">
                  <c:v>16920.427768714882</c:v>
                </c:pt>
                <c:pt idx="532">
                  <c:v>17008.337864781584</c:v>
                </c:pt>
                <c:pt idx="533">
                  <c:v>17021.932209534167</c:v>
                </c:pt>
                <c:pt idx="534">
                  <c:v>17046.402030088815</c:v>
                </c:pt>
                <c:pt idx="535">
                  <c:v>17107.123436650352</c:v>
                </c:pt>
                <c:pt idx="536">
                  <c:v>17221.315932572052</c:v>
                </c:pt>
                <c:pt idx="537">
                  <c:v>17218.597063621535</c:v>
                </c:pt>
                <c:pt idx="538">
                  <c:v>17192.314663766541</c:v>
                </c:pt>
                <c:pt idx="539">
                  <c:v>17086.278774696391</c:v>
                </c:pt>
                <c:pt idx="540">
                  <c:v>16997.462388979518</c:v>
                </c:pt>
                <c:pt idx="541">
                  <c:v>17037.339133587095</c:v>
                </c:pt>
                <c:pt idx="542">
                  <c:v>17031.901395686062</c:v>
                </c:pt>
                <c:pt idx="543">
                  <c:v>17089.903933297082</c:v>
                </c:pt>
                <c:pt idx="544">
                  <c:v>17164.219684611202</c:v>
                </c:pt>
                <c:pt idx="545">
                  <c:v>17211.346746420157</c:v>
                </c:pt>
                <c:pt idx="546">
                  <c:v>17245.7857531267</c:v>
                </c:pt>
                <c:pt idx="547">
                  <c:v>17190.502084466196</c:v>
                </c:pt>
                <c:pt idx="548">
                  <c:v>17119.811491752764</c:v>
                </c:pt>
                <c:pt idx="549">
                  <c:v>17084.466195396049</c:v>
                </c:pt>
                <c:pt idx="550">
                  <c:v>17058.183795541056</c:v>
                </c:pt>
                <c:pt idx="551">
                  <c:v>17064.527823092259</c:v>
                </c:pt>
                <c:pt idx="552">
                  <c:v>17089.903933297082</c:v>
                </c:pt>
                <c:pt idx="553">
                  <c:v>17224.941091172739</c:v>
                </c:pt>
                <c:pt idx="554">
                  <c:v>17292.00652528548</c:v>
                </c:pt>
                <c:pt idx="555">
                  <c:v>17428.856262461482</c:v>
                </c:pt>
                <c:pt idx="556">
                  <c:v>17415.2619177089</c:v>
                </c:pt>
                <c:pt idx="557">
                  <c:v>17257.567518578937</c:v>
                </c:pt>
                <c:pt idx="558">
                  <c:v>17085.37248504622</c:v>
                </c:pt>
                <c:pt idx="559">
                  <c:v>17147.906470908103</c:v>
                </c:pt>
                <c:pt idx="560">
                  <c:v>16994.743520029002</c:v>
                </c:pt>
                <c:pt idx="561">
                  <c:v>17015.588181982963</c:v>
                </c:pt>
                <c:pt idx="562">
                  <c:v>17169.657422512235</c:v>
                </c:pt>
                <c:pt idx="563">
                  <c:v>17116.186333152076</c:v>
                </c:pt>
                <c:pt idx="564">
                  <c:v>17213.159325720499</c:v>
                </c:pt>
                <c:pt idx="565">
                  <c:v>16968.461120174008</c:v>
                </c:pt>
                <c:pt idx="566">
                  <c:v>17069.965560993292</c:v>
                </c:pt>
                <c:pt idx="567">
                  <c:v>17177.814029363784</c:v>
                </c:pt>
                <c:pt idx="568">
                  <c:v>17222.222222222223</c:v>
                </c:pt>
                <c:pt idx="569">
                  <c:v>17298.350552836688</c:v>
                </c:pt>
                <c:pt idx="570">
                  <c:v>17189.595794816025</c:v>
                </c:pt>
                <c:pt idx="571">
                  <c:v>17189.595794816025</c:v>
                </c:pt>
                <c:pt idx="572">
                  <c:v>17196.8461120174</c:v>
                </c:pt>
                <c:pt idx="573">
                  <c:v>17294.725394235997</c:v>
                </c:pt>
                <c:pt idx="574">
                  <c:v>17009.244154431755</c:v>
                </c:pt>
                <c:pt idx="575">
                  <c:v>16873.300706905928</c:v>
                </c:pt>
                <c:pt idx="576">
                  <c:v>16941.272430668843</c:v>
                </c:pt>
                <c:pt idx="577">
                  <c:v>16826.173645096973</c:v>
                </c:pt>
                <c:pt idx="578">
                  <c:v>16730.106942178722</c:v>
                </c:pt>
                <c:pt idx="579">
                  <c:v>16607.757839405473</c:v>
                </c:pt>
                <c:pt idx="580">
                  <c:v>16705.63712162407</c:v>
                </c:pt>
                <c:pt idx="581">
                  <c:v>16828.892514047489</c:v>
                </c:pt>
                <c:pt idx="582">
                  <c:v>16798.984955591808</c:v>
                </c:pt>
                <c:pt idx="583">
                  <c:v>16936.740982417981</c:v>
                </c:pt>
                <c:pt idx="584">
                  <c:v>17004.712706180897</c:v>
                </c:pt>
                <c:pt idx="585">
                  <c:v>16978.430306325903</c:v>
                </c:pt>
                <c:pt idx="586">
                  <c:v>17153.344208809136</c:v>
                </c:pt>
                <c:pt idx="587">
                  <c:v>17292.912814935655</c:v>
                </c:pt>
                <c:pt idx="588">
                  <c:v>17437.919158963206</c:v>
                </c:pt>
                <c:pt idx="589">
                  <c:v>17534.892151531629</c:v>
                </c:pt>
                <c:pt idx="590">
                  <c:v>17514.047489577668</c:v>
                </c:pt>
                <c:pt idx="591">
                  <c:v>17598.332427043682</c:v>
                </c:pt>
                <c:pt idx="592">
                  <c:v>17643.646909552292</c:v>
                </c:pt>
                <c:pt idx="593">
                  <c:v>17620.083378647814</c:v>
                </c:pt>
                <c:pt idx="594">
                  <c:v>17552.111654884902</c:v>
                </c:pt>
                <c:pt idx="595">
                  <c:v>17652.709806054016</c:v>
                </c:pt>
                <c:pt idx="596">
                  <c:v>17710.712343665036</c:v>
                </c:pt>
                <c:pt idx="597">
                  <c:v>17831.248867137936</c:v>
                </c:pt>
                <c:pt idx="598">
                  <c:v>17836.686605038969</c:v>
                </c:pt>
                <c:pt idx="599">
                  <c:v>17888.345115098786</c:v>
                </c:pt>
                <c:pt idx="600">
                  <c:v>17842.124342940002</c:v>
                </c:pt>
                <c:pt idx="601">
                  <c:v>17918.252673554467</c:v>
                </c:pt>
                <c:pt idx="602">
                  <c:v>17862.062715243792</c:v>
                </c:pt>
                <c:pt idx="603">
                  <c:v>18002.537611020482</c:v>
                </c:pt>
                <c:pt idx="604">
                  <c:v>18065.977886532535</c:v>
                </c:pt>
                <c:pt idx="605">
                  <c:v>17956.316838861701</c:v>
                </c:pt>
                <c:pt idx="606">
                  <c:v>18051.477252129782</c:v>
                </c:pt>
                <c:pt idx="607">
                  <c:v>18242.704368316114</c:v>
                </c:pt>
                <c:pt idx="608">
                  <c:v>18443.900670654341</c:v>
                </c:pt>
                <c:pt idx="609">
                  <c:v>18416.711981149176</c:v>
                </c:pt>
                <c:pt idx="610">
                  <c:v>18078.665941634947</c:v>
                </c:pt>
                <c:pt idx="611">
                  <c:v>18263.549030270075</c:v>
                </c:pt>
                <c:pt idx="612">
                  <c:v>17893.782852999819</c:v>
                </c:pt>
                <c:pt idx="613">
                  <c:v>18109.479789740803</c:v>
                </c:pt>
                <c:pt idx="614">
                  <c:v>18056.914990030815</c:v>
                </c:pt>
                <c:pt idx="615">
                  <c:v>18076.853362334601</c:v>
                </c:pt>
                <c:pt idx="616">
                  <c:v>17768.714881276057</c:v>
                </c:pt>
                <c:pt idx="617">
                  <c:v>17614.645640746781</c:v>
                </c:pt>
                <c:pt idx="618">
                  <c:v>17866.594163494654</c:v>
                </c:pt>
                <c:pt idx="619">
                  <c:v>17793.184701830705</c:v>
                </c:pt>
                <c:pt idx="620">
                  <c:v>17443.356896864239</c:v>
                </c:pt>
                <c:pt idx="621">
                  <c:v>17637.302882001088</c:v>
                </c:pt>
                <c:pt idx="622">
                  <c:v>17282.037339133589</c:v>
                </c:pt>
                <c:pt idx="623">
                  <c:v>16760.920790284574</c:v>
                </c:pt>
                <c:pt idx="624">
                  <c:v>16765.452238535436</c:v>
                </c:pt>
                <c:pt idx="625">
                  <c:v>16402.936378466558</c:v>
                </c:pt>
                <c:pt idx="626">
                  <c:v>16463.657785028096</c:v>
                </c:pt>
                <c:pt idx="627">
                  <c:v>16830.705093347835</c:v>
                </c:pt>
                <c:pt idx="628">
                  <c:v>16879.644734457132</c:v>
                </c:pt>
                <c:pt idx="629">
                  <c:v>17201.377560268262</c:v>
                </c:pt>
                <c:pt idx="630">
                  <c:v>17139.749864056554</c:v>
                </c:pt>
                <c:pt idx="631">
                  <c:v>17461.48268986768</c:v>
                </c:pt>
                <c:pt idx="632">
                  <c:v>17529.454413630596</c:v>
                </c:pt>
                <c:pt idx="633">
                  <c:v>17491.390248323365</c:v>
                </c:pt>
                <c:pt idx="634">
                  <c:v>17723.400398767448</c:v>
                </c:pt>
                <c:pt idx="635">
                  <c:v>17804.060177632771</c:v>
                </c:pt>
                <c:pt idx="636">
                  <c:v>17953.597969911185</c:v>
                </c:pt>
                <c:pt idx="637">
                  <c:v>18806.416530723218</c:v>
                </c:pt>
                <c:pt idx="638">
                  <c:v>18722.131593257203</c:v>
                </c:pt>
                <c:pt idx="639">
                  <c:v>19002.175095160412</c:v>
                </c:pt>
                <c:pt idx="640">
                  <c:v>19086.460032626426</c:v>
                </c:pt>
                <c:pt idx="641">
                  <c:v>19006.706543411274</c:v>
                </c:pt>
                <c:pt idx="642">
                  <c:v>19136.305963385897</c:v>
                </c:pt>
                <c:pt idx="643">
                  <c:v>19361.065796628602</c:v>
                </c:pt>
                <c:pt idx="644">
                  <c:v>19245.967011056735</c:v>
                </c:pt>
                <c:pt idx="645">
                  <c:v>19369.222403480151</c:v>
                </c:pt>
                <c:pt idx="646">
                  <c:v>19464.382816748232</c:v>
                </c:pt>
                <c:pt idx="647">
                  <c:v>19480.69603045133</c:v>
                </c:pt>
                <c:pt idx="648">
                  <c:v>19675.548305238353</c:v>
                </c:pt>
                <c:pt idx="649">
                  <c:v>19854.993655972448</c:v>
                </c:pt>
                <c:pt idx="650">
                  <c:v>19854.087366322277</c:v>
                </c:pt>
                <c:pt idx="651">
                  <c:v>20028.094979155339</c:v>
                </c:pt>
                <c:pt idx="652">
                  <c:v>19996.374841399313</c:v>
                </c:pt>
                <c:pt idx="653">
                  <c:v>20013.594344752582</c:v>
                </c:pt>
                <c:pt idx="654">
                  <c:v>20110.567337321008</c:v>
                </c:pt>
                <c:pt idx="655">
                  <c:v>20132.31828892514</c:v>
                </c:pt>
                <c:pt idx="656">
                  <c:v>19931.121986586913</c:v>
                </c:pt>
                <c:pt idx="657">
                  <c:v>20158.600688780134</c:v>
                </c:pt>
                <c:pt idx="658">
                  <c:v>20319.013956860614</c:v>
                </c:pt>
                <c:pt idx="659">
                  <c:v>20243.79191589632</c:v>
                </c:pt>
                <c:pt idx="660">
                  <c:v>20597.244879463477</c:v>
                </c:pt>
                <c:pt idx="661">
                  <c:v>20337.139749864058</c:v>
                </c:pt>
                <c:pt idx="662">
                  <c:v>19990.93710349828</c:v>
                </c:pt>
                <c:pt idx="663">
                  <c:v>19489.758926953054</c:v>
                </c:pt>
                <c:pt idx="664">
                  <c:v>19699.111836142831</c:v>
                </c:pt>
                <c:pt idx="665">
                  <c:v>19322.095341671196</c:v>
                </c:pt>
                <c:pt idx="666">
                  <c:v>18964.110929853181</c:v>
                </c:pt>
                <c:pt idx="667">
                  <c:v>18849.012144281311</c:v>
                </c:pt>
                <c:pt idx="668">
                  <c:v>19343.846293275332</c:v>
                </c:pt>
                <c:pt idx="669">
                  <c:v>19829.617545767629</c:v>
                </c:pt>
                <c:pt idx="670">
                  <c:v>19992.749682798622</c:v>
                </c:pt>
                <c:pt idx="671">
                  <c:v>20305.419612108031</c:v>
                </c:pt>
                <c:pt idx="672">
                  <c:v>20241.979336595978</c:v>
                </c:pt>
                <c:pt idx="673">
                  <c:v>20266.449157150626</c:v>
                </c:pt>
                <c:pt idx="674">
                  <c:v>20330.795722312851</c:v>
                </c:pt>
                <c:pt idx="675">
                  <c:v>20362.515860068877</c:v>
                </c:pt>
                <c:pt idx="676">
                  <c:v>19973.717600145006</c:v>
                </c:pt>
                <c:pt idx="677">
                  <c:v>19429.037520391517</c:v>
                </c:pt>
                <c:pt idx="678">
                  <c:v>19139.024832336414</c:v>
                </c:pt>
                <c:pt idx="679">
                  <c:v>19402.755120536523</c:v>
                </c:pt>
                <c:pt idx="680">
                  <c:v>19837.774152619178</c:v>
                </c:pt>
                <c:pt idx="681">
                  <c:v>19293.09407286569</c:v>
                </c:pt>
                <c:pt idx="682">
                  <c:v>19245.967011056735</c:v>
                </c:pt>
                <c:pt idx="683">
                  <c:v>19103.6795359797</c:v>
                </c:pt>
                <c:pt idx="684">
                  <c:v>18888.888888888891</c:v>
                </c:pt>
                <c:pt idx="685">
                  <c:v>19182.526735544681</c:v>
                </c:pt>
                <c:pt idx="686">
                  <c:v>19303.969548667756</c:v>
                </c:pt>
                <c:pt idx="687">
                  <c:v>19460.757658147544</c:v>
                </c:pt>
                <c:pt idx="688">
                  <c:v>19498.821823454775</c:v>
                </c:pt>
                <c:pt idx="689">
                  <c:v>19748.051477252131</c:v>
                </c:pt>
                <c:pt idx="690">
                  <c:v>19545.042595613559</c:v>
                </c:pt>
                <c:pt idx="691">
                  <c:v>19789.740801160049</c:v>
                </c:pt>
                <c:pt idx="692">
                  <c:v>19522.385354359252</c:v>
                </c:pt>
                <c:pt idx="693">
                  <c:v>19304.875838317927</c:v>
                </c:pt>
                <c:pt idx="694">
                  <c:v>19487.040058002538</c:v>
                </c:pt>
                <c:pt idx="695">
                  <c:v>19161.68207359072</c:v>
                </c:pt>
                <c:pt idx="696">
                  <c:v>19346.565162225848</c:v>
                </c:pt>
                <c:pt idx="697">
                  <c:v>19729.925684248687</c:v>
                </c:pt>
                <c:pt idx="698">
                  <c:v>19559.543230016312</c:v>
                </c:pt>
                <c:pt idx="699">
                  <c:v>19811.491752764185</c:v>
                </c:pt>
                <c:pt idx="700">
                  <c:v>19940.184883088634</c:v>
                </c:pt>
                <c:pt idx="701">
                  <c:v>19792.459670110566</c:v>
                </c:pt>
                <c:pt idx="702">
                  <c:v>20186.695667935473</c:v>
                </c:pt>
                <c:pt idx="703">
                  <c:v>20216.603226391155</c:v>
                </c:pt>
                <c:pt idx="704">
                  <c:v>20269.168026101142</c:v>
                </c:pt>
                <c:pt idx="705">
                  <c:v>20195.758564437194</c:v>
                </c:pt>
                <c:pt idx="706">
                  <c:v>20406.924052927316</c:v>
                </c:pt>
                <c:pt idx="707">
                  <c:v>20360.703280768532</c:v>
                </c:pt>
                <c:pt idx="708">
                  <c:v>20407.830342577487</c:v>
                </c:pt>
                <c:pt idx="709">
                  <c:v>20496.646728294363</c:v>
                </c:pt>
                <c:pt idx="710">
                  <c:v>20486.677542142468</c:v>
                </c:pt>
                <c:pt idx="711">
                  <c:v>20539.242341852456</c:v>
                </c:pt>
                <c:pt idx="712">
                  <c:v>20600.870038064164</c:v>
                </c:pt>
                <c:pt idx="713">
                  <c:v>20593.619720862789</c:v>
                </c:pt>
                <c:pt idx="714">
                  <c:v>20654.341127424326</c:v>
                </c:pt>
                <c:pt idx="715">
                  <c:v>20767.627333695847</c:v>
                </c:pt>
                <c:pt idx="716">
                  <c:v>20577.306507159687</c:v>
                </c:pt>
                <c:pt idx="717">
                  <c:v>20541.054921152801</c:v>
                </c:pt>
                <c:pt idx="718">
                  <c:v>20617.183251767266</c:v>
                </c:pt>
                <c:pt idx="719">
                  <c:v>20448.613376835237</c:v>
                </c:pt>
                <c:pt idx="720">
                  <c:v>20582.744245060723</c:v>
                </c:pt>
                <c:pt idx="721">
                  <c:v>20175.820192133408</c:v>
                </c:pt>
                <c:pt idx="722">
                  <c:v>20212.978067790467</c:v>
                </c:pt>
                <c:pt idx="723">
                  <c:v>20402.392604676454</c:v>
                </c:pt>
                <c:pt idx="724">
                  <c:v>20261.011419249593</c:v>
                </c:pt>
                <c:pt idx="725">
                  <c:v>20531.992024651077</c:v>
                </c:pt>
                <c:pt idx="726">
                  <c:v>20464.926590538336</c:v>
                </c:pt>
                <c:pt idx="727">
                  <c:v>20551.024107304696</c:v>
                </c:pt>
                <c:pt idx="728">
                  <c:v>20566.431031357621</c:v>
                </c:pt>
                <c:pt idx="729">
                  <c:v>20694.217872031903</c:v>
                </c:pt>
                <c:pt idx="730">
                  <c:v>20693.311582381728</c:v>
                </c:pt>
                <c:pt idx="731">
                  <c:v>20628.965017219503</c:v>
                </c:pt>
                <c:pt idx="732">
                  <c:v>20321.73282581113</c:v>
                </c:pt>
                <c:pt idx="733">
                  <c:v>20166.757295631684</c:v>
                </c:pt>
                <c:pt idx="734">
                  <c:v>20199.383723037881</c:v>
                </c:pt>
                <c:pt idx="735">
                  <c:v>20546.492659053834</c:v>
                </c:pt>
                <c:pt idx="736">
                  <c:v>20308.138481058548</c:v>
                </c:pt>
                <c:pt idx="737">
                  <c:v>20237.447888345116</c:v>
                </c:pt>
                <c:pt idx="738">
                  <c:v>20358.89070146819</c:v>
                </c:pt>
                <c:pt idx="739">
                  <c:v>20307.232191408373</c:v>
                </c:pt>
                <c:pt idx="740">
                  <c:v>20449.519666485408</c:v>
                </c:pt>
                <c:pt idx="741">
                  <c:v>20609.026644915713</c:v>
                </c:pt>
                <c:pt idx="742">
                  <c:v>20629.871306869674</c:v>
                </c:pt>
                <c:pt idx="743">
                  <c:v>20751.314119992749</c:v>
                </c:pt>
                <c:pt idx="744">
                  <c:v>20802.972630052565</c:v>
                </c:pt>
                <c:pt idx="745">
                  <c:v>20675.185789378284</c:v>
                </c:pt>
                <c:pt idx="746">
                  <c:v>20660.68515497553</c:v>
                </c:pt>
                <c:pt idx="747">
                  <c:v>20719.593982236722</c:v>
                </c:pt>
                <c:pt idx="748">
                  <c:v>20710.531085735001</c:v>
                </c:pt>
                <c:pt idx="749">
                  <c:v>20454.957404386441</c:v>
                </c:pt>
                <c:pt idx="750">
                  <c:v>20630.777596519849</c:v>
                </c:pt>
                <c:pt idx="751">
                  <c:v>20701.468189233277</c:v>
                </c:pt>
                <c:pt idx="752">
                  <c:v>20812.035526554286</c:v>
                </c:pt>
                <c:pt idx="753">
                  <c:v>20819.285843755664</c:v>
                </c:pt>
                <c:pt idx="754">
                  <c:v>20798.441181801703</c:v>
                </c:pt>
                <c:pt idx="755">
                  <c:v>20861.881457313757</c:v>
                </c:pt>
                <c:pt idx="756">
                  <c:v>20732.282037339133</c:v>
                </c:pt>
                <c:pt idx="757">
                  <c:v>20709.62479608483</c:v>
                </c:pt>
                <c:pt idx="758">
                  <c:v>20564.618452057279</c:v>
                </c:pt>
                <c:pt idx="759">
                  <c:v>20675.185789378284</c:v>
                </c:pt>
                <c:pt idx="760">
                  <c:v>20945.260105129601</c:v>
                </c:pt>
                <c:pt idx="761">
                  <c:v>20946.166394779772</c:v>
                </c:pt>
                <c:pt idx="762">
                  <c:v>20831.067609207901</c:v>
                </c:pt>
                <c:pt idx="763">
                  <c:v>20798.441181801703</c:v>
                </c:pt>
                <c:pt idx="764">
                  <c:v>21022.294725394237</c:v>
                </c:pt>
                <c:pt idx="765">
                  <c:v>21073.046945803879</c:v>
                </c:pt>
                <c:pt idx="766">
                  <c:v>21121.986586913179</c:v>
                </c:pt>
                <c:pt idx="767">
                  <c:v>21278.774696392968</c:v>
                </c:pt>
                <c:pt idx="768">
                  <c:v>21309.588544498823</c:v>
                </c:pt>
                <c:pt idx="769">
                  <c:v>21392.967192314663</c:v>
                </c:pt>
                <c:pt idx="770">
                  <c:v>21397.498640565525</c:v>
                </c:pt>
                <c:pt idx="771">
                  <c:v>21373.028820010877</c:v>
                </c:pt>
                <c:pt idx="772">
                  <c:v>21353.090447707087</c:v>
                </c:pt>
                <c:pt idx="773">
                  <c:v>21672.104404567701</c:v>
                </c:pt>
                <c:pt idx="774">
                  <c:v>21655.791190864602</c:v>
                </c:pt>
                <c:pt idx="775">
                  <c:v>21549.755301794452</c:v>
                </c:pt>
                <c:pt idx="776">
                  <c:v>21646.728294362878</c:v>
                </c:pt>
                <c:pt idx="777">
                  <c:v>21586.006887801341</c:v>
                </c:pt>
                <c:pt idx="778">
                  <c:v>21721.044045676997</c:v>
                </c:pt>
                <c:pt idx="779">
                  <c:v>21537.067246692044</c:v>
                </c:pt>
                <c:pt idx="780">
                  <c:v>21566.974805147725</c:v>
                </c:pt>
                <c:pt idx="781">
                  <c:v>21357.621895957949</c:v>
                </c:pt>
                <c:pt idx="782">
                  <c:v>21318.651441000544</c:v>
                </c:pt>
                <c:pt idx="783">
                  <c:v>21338.589813304334</c:v>
                </c:pt>
                <c:pt idx="784">
                  <c:v>21480.877288381365</c:v>
                </c:pt>
                <c:pt idx="785">
                  <c:v>21321.37030995106</c:v>
                </c:pt>
                <c:pt idx="786">
                  <c:v>21178.176545223854</c:v>
                </c:pt>
                <c:pt idx="787">
                  <c:v>21273.336958491935</c:v>
                </c:pt>
                <c:pt idx="788">
                  <c:v>21336.777234003988</c:v>
                </c:pt>
                <c:pt idx="789">
                  <c:v>21422.874750770345</c:v>
                </c:pt>
                <c:pt idx="790">
                  <c:v>21303.244516947616</c:v>
                </c:pt>
                <c:pt idx="791">
                  <c:v>21657.603770164944</c:v>
                </c:pt>
                <c:pt idx="792">
                  <c:v>21733.732100779409</c:v>
                </c:pt>
                <c:pt idx="793">
                  <c:v>21611.382998006164</c:v>
                </c:pt>
                <c:pt idx="794">
                  <c:v>21485.408736632227</c:v>
                </c:pt>
                <c:pt idx="795">
                  <c:v>21293.275330795721</c:v>
                </c:pt>
                <c:pt idx="796">
                  <c:v>20790.284574950154</c:v>
                </c:pt>
                <c:pt idx="797">
                  <c:v>20758.564437194127</c:v>
                </c:pt>
                <c:pt idx="798">
                  <c:v>21025.013594344753</c:v>
                </c:pt>
                <c:pt idx="799">
                  <c:v>20976.980242885627</c:v>
                </c:pt>
                <c:pt idx="800">
                  <c:v>20809.316657603769</c:v>
                </c:pt>
                <c:pt idx="801">
                  <c:v>20713.249954685518</c:v>
                </c:pt>
                <c:pt idx="802">
                  <c:v>20601.776327714339</c:v>
                </c:pt>
                <c:pt idx="803">
                  <c:v>20130.505709624795</c:v>
                </c:pt>
                <c:pt idx="804">
                  <c:v>20425.04984593076</c:v>
                </c:pt>
                <c:pt idx="805">
                  <c:v>20905.383360522024</c:v>
                </c:pt>
                <c:pt idx="806">
                  <c:v>21283.30614464383</c:v>
                </c:pt>
                <c:pt idx="807">
                  <c:v>21364.872213159324</c:v>
                </c:pt>
                <c:pt idx="808">
                  <c:v>21414.718143918795</c:v>
                </c:pt>
                <c:pt idx="809">
                  <c:v>21642.196846112016</c:v>
                </c:pt>
                <c:pt idx="810">
                  <c:v>21663.041508065977</c:v>
                </c:pt>
                <c:pt idx="811">
                  <c:v>21503.534529635672</c:v>
                </c:pt>
                <c:pt idx="812">
                  <c:v>21441.906833423964</c:v>
                </c:pt>
                <c:pt idx="813">
                  <c:v>21366.68479245967</c:v>
                </c:pt>
                <c:pt idx="814">
                  <c:v>21091.172738807323</c:v>
                </c:pt>
                <c:pt idx="815">
                  <c:v>20838.31792640928</c:v>
                </c:pt>
                <c:pt idx="816">
                  <c:v>21131.049483414899</c:v>
                </c:pt>
                <c:pt idx="817">
                  <c:v>21347.652709806054</c:v>
                </c:pt>
                <c:pt idx="818">
                  <c:v>21364.872213159324</c:v>
                </c:pt>
                <c:pt idx="819">
                  <c:v>21372.122530360703</c:v>
                </c:pt>
                <c:pt idx="820">
                  <c:v>21325.901758201922</c:v>
                </c:pt>
                <c:pt idx="821">
                  <c:v>21327.714337502264</c:v>
                </c:pt>
                <c:pt idx="822">
                  <c:v>21537.973536342215</c:v>
                </c:pt>
                <c:pt idx="823">
                  <c:v>21378.46655791191</c:v>
                </c:pt>
                <c:pt idx="824">
                  <c:v>21225.303607032809</c:v>
                </c:pt>
                <c:pt idx="825">
                  <c:v>21542.504984593077</c:v>
                </c:pt>
                <c:pt idx="826">
                  <c:v>21383.904295812943</c:v>
                </c:pt>
                <c:pt idx="827">
                  <c:v>21141.018669566794</c:v>
                </c:pt>
                <c:pt idx="828">
                  <c:v>21200.833786478157</c:v>
                </c:pt>
                <c:pt idx="829">
                  <c:v>21212.615551930397</c:v>
                </c:pt>
                <c:pt idx="830">
                  <c:v>21284.212434294001</c:v>
                </c:pt>
                <c:pt idx="831">
                  <c:v>21218.959579481601</c:v>
                </c:pt>
                <c:pt idx="832">
                  <c:v>20943.447525829255</c:v>
                </c:pt>
                <c:pt idx="833">
                  <c:v>20505.709624796084</c:v>
                </c:pt>
                <c:pt idx="834">
                  <c:v>19643.828167482327</c:v>
                </c:pt>
                <c:pt idx="835">
                  <c:v>18451.150987855719</c:v>
                </c:pt>
                <c:pt idx="836">
                  <c:v>18514.591263367773</c:v>
                </c:pt>
                <c:pt idx="837">
                  <c:v>18970.454957404385</c:v>
                </c:pt>
                <c:pt idx="838">
                  <c:v>19618.452057277507</c:v>
                </c:pt>
                <c:pt idx="839">
                  <c:v>19660.141381185425</c:v>
                </c:pt>
                <c:pt idx="840">
                  <c:v>19506.978430306324</c:v>
                </c:pt>
                <c:pt idx="841">
                  <c:v>18842.668116730107</c:v>
                </c:pt>
                <c:pt idx="842">
                  <c:v>19113.648722131595</c:v>
                </c:pt>
                <c:pt idx="843">
                  <c:v>19094.616639477976</c:v>
                </c:pt>
                <c:pt idx="844">
                  <c:v>18639.659235091534</c:v>
                </c:pt>
                <c:pt idx="845">
                  <c:v>18720.319013956861</c:v>
                </c:pt>
                <c:pt idx="846">
                  <c:v>19264.99909371035</c:v>
                </c:pt>
                <c:pt idx="847">
                  <c:v>19177.088997643648</c:v>
                </c:pt>
                <c:pt idx="848">
                  <c:v>19288.562624614828</c:v>
                </c:pt>
                <c:pt idx="849">
                  <c:v>19299.438100416894</c:v>
                </c:pt>
                <c:pt idx="850">
                  <c:v>19200.652528548126</c:v>
                </c:pt>
                <c:pt idx="851">
                  <c:v>19322.095341671196</c:v>
                </c:pt>
                <c:pt idx="852">
                  <c:v>19606.670291825267</c:v>
                </c:pt>
                <c:pt idx="853">
                  <c:v>19492.477795903571</c:v>
                </c:pt>
                <c:pt idx="854">
                  <c:v>18830.88635127787</c:v>
                </c:pt>
                <c:pt idx="855">
                  <c:v>18713.974986405654</c:v>
                </c:pt>
                <c:pt idx="856">
                  <c:v>18851.731013231827</c:v>
                </c:pt>
                <c:pt idx="857">
                  <c:v>18322.457857531266</c:v>
                </c:pt>
                <c:pt idx="858">
                  <c:v>18312.488671379371</c:v>
                </c:pt>
                <c:pt idx="859">
                  <c:v>18645.096972992567</c:v>
                </c:pt>
                <c:pt idx="860">
                  <c:v>18675.004531448252</c:v>
                </c:pt>
                <c:pt idx="861">
                  <c:v>18927.859343846292</c:v>
                </c:pt>
                <c:pt idx="862">
                  <c:v>19390.973355084287</c:v>
                </c:pt>
                <c:pt idx="863">
                  <c:v>19406.380279137211</c:v>
                </c:pt>
                <c:pt idx="864">
                  <c:v>19491.5715062534</c:v>
                </c:pt>
                <c:pt idx="865">
                  <c:v>19645.640746782672</c:v>
                </c:pt>
                <c:pt idx="866">
                  <c:v>19700.018125793002</c:v>
                </c:pt>
                <c:pt idx="867">
                  <c:v>19504.259561355808</c:v>
                </c:pt>
                <c:pt idx="868">
                  <c:v>19362.878375928947</c:v>
                </c:pt>
                <c:pt idx="869">
                  <c:v>19594.88852637303</c:v>
                </c:pt>
                <c:pt idx="870">
                  <c:v>19731.738263549028</c:v>
                </c:pt>
                <c:pt idx="871">
                  <c:v>19751.676635852818</c:v>
                </c:pt>
                <c:pt idx="872">
                  <c:v>19777.959035707812</c:v>
                </c:pt>
                <c:pt idx="873">
                  <c:v>19661.953960485771</c:v>
                </c:pt>
                <c:pt idx="874">
                  <c:v>20074.31575131412</c:v>
                </c:pt>
                <c:pt idx="875">
                  <c:v>20309.044770708719</c:v>
                </c:pt>
                <c:pt idx="876">
                  <c:v>20211.165488490122</c:v>
                </c:pt>
                <c:pt idx="877">
                  <c:v>20028.094979155339</c:v>
                </c:pt>
                <c:pt idx="878">
                  <c:v>20272.79318470183</c:v>
                </c:pt>
                <c:pt idx="879">
                  <c:v>20300.888163857169</c:v>
                </c:pt>
                <c:pt idx="880">
                  <c:v>20185.789378285299</c:v>
                </c:pt>
                <c:pt idx="881">
                  <c:v>20489.396411092985</c:v>
                </c:pt>
                <c:pt idx="882">
                  <c:v>20492.115280043501</c:v>
                </c:pt>
                <c:pt idx="883">
                  <c:v>20483.052383541781</c:v>
                </c:pt>
                <c:pt idx="884">
                  <c:v>20672.466920427767</c:v>
                </c:pt>
                <c:pt idx="885">
                  <c:v>20463.114011237991</c:v>
                </c:pt>
                <c:pt idx="886">
                  <c:v>20436.831611382997</c:v>
                </c:pt>
                <c:pt idx="887">
                  <c:v>20422.330976980244</c:v>
                </c:pt>
                <c:pt idx="888">
                  <c:v>20115.09878557187</c:v>
                </c:pt>
                <c:pt idx="889">
                  <c:v>19864.962842124343</c:v>
                </c:pt>
                <c:pt idx="890">
                  <c:v>20174.007612833062</c:v>
                </c:pt>
                <c:pt idx="891">
                  <c:v>20305.419612108031</c:v>
                </c:pt>
                <c:pt idx="892">
                  <c:v>20565.52474170745</c:v>
                </c:pt>
                <c:pt idx="893">
                  <c:v>20526.554286750044</c:v>
                </c:pt>
                <c:pt idx="894">
                  <c:v>20485.771252492297</c:v>
                </c:pt>
                <c:pt idx="895">
                  <c:v>20386.985680623526</c:v>
                </c:pt>
                <c:pt idx="896">
                  <c:v>20473.083197389886</c:v>
                </c:pt>
                <c:pt idx="897">
                  <c:v>20537.42976255211</c:v>
                </c:pt>
                <c:pt idx="898">
                  <c:v>20514.772521297808</c:v>
                </c:pt>
                <c:pt idx="899">
                  <c:v>20526.554286750044</c:v>
                </c:pt>
                <c:pt idx="900">
                  <c:v>20671.560630777596</c:v>
                </c:pt>
                <c:pt idx="901">
                  <c:v>20572.775058908828</c:v>
                </c:pt>
                <c:pt idx="902">
                  <c:v>20261.917708899764</c:v>
                </c:pt>
                <c:pt idx="903">
                  <c:v>20552.836686605038</c:v>
                </c:pt>
                <c:pt idx="904">
                  <c:v>20437.737901033172</c:v>
                </c:pt>
                <c:pt idx="905">
                  <c:v>20203.915171288743</c:v>
                </c:pt>
                <c:pt idx="906">
                  <c:v>19907.558455682436</c:v>
                </c:pt>
                <c:pt idx="907">
                  <c:v>19950.154069240529</c:v>
                </c:pt>
                <c:pt idx="908">
                  <c:v>19400.036251586007</c:v>
                </c:pt>
                <c:pt idx="909">
                  <c:v>19420.880913539968</c:v>
                </c:pt>
                <c:pt idx="910">
                  <c:v>19763.458401305055</c:v>
                </c:pt>
                <c:pt idx="911">
                  <c:v>20096.972992568426</c:v>
                </c:pt>
                <c:pt idx="912">
                  <c:v>19930.215696936742</c:v>
                </c:pt>
                <c:pt idx="913">
                  <c:v>19467.101685698748</c:v>
                </c:pt>
                <c:pt idx="914">
                  <c:v>19524.197933659598</c:v>
                </c:pt>
                <c:pt idx="915">
                  <c:v>19917.527641834331</c:v>
                </c:pt>
                <c:pt idx="916">
                  <c:v>19797.897408011602</c:v>
                </c:pt>
                <c:pt idx="917">
                  <c:v>19863.150262823998</c:v>
                </c:pt>
                <c:pt idx="918">
                  <c:v>19799.709987311944</c:v>
                </c:pt>
                <c:pt idx="919">
                  <c:v>20020.844661953961</c:v>
                </c:pt>
                <c:pt idx="920">
                  <c:v>19664.672829436287</c:v>
                </c:pt>
                <c:pt idx="921">
                  <c:v>19119.992749682799</c:v>
                </c:pt>
                <c:pt idx="922">
                  <c:v>19083.74116367591</c:v>
                </c:pt>
                <c:pt idx="923">
                  <c:v>18780.134130868224</c:v>
                </c:pt>
                <c:pt idx="924">
                  <c:v>18276.237085372486</c:v>
                </c:pt>
                <c:pt idx="925">
                  <c:v>18000.725031720136</c:v>
                </c:pt>
                <c:pt idx="926">
                  <c:v>18145.731375747688</c:v>
                </c:pt>
                <c:pt idx="927">
                  <c:v>17813.123074134492</c:v>
                </c:pt>
                <c:pt idx="928">
                  <c:v>18022.475983324272</c:v>
                </c:pt>
                <c:pt idx="929">
                  <c:v>17450.607214065614</c:v>
                </c:pt>
                <c:pt idx="930">
                  <c:v>17493.202827623707</c:v>
                </c:pt>
                <c:pt idx="931">
                  <c:v>17570.237447888347</c:v>
                </c:pt>
                <c:pt idx="932">
                  <c:v>17224.941091172739</c:v>
                </c:pt>
                <c:pt idx="933">
                  <c:v>17439.731738263548</c:v>
                </c:pt>
                <c:pt idx="934">
                  <c:v>17951.785390610839</c:v>
                </c:pt>
                <c:pt idx="935">
                  <c:v>17669.023019757115</c:v>
                </c:pt>
                <c:pt idx="936">
                  <c:v>17919.158963204642</c:v>
                </c:pt>
                <c:pt idx="937">
                  <c:v>17882.907377197753</c:v>
                </c:pt>
                <c:pt idx="938">
                  <c:v>18238.172920065252</c:v>
                </c:pt>
                <c:pt idx="939">
                  <c:v>18665.035345296357</c:v>
                </c:pt>
                <c:pt idx="940">
                  <c:v>18636.034076490847</c:v>
                </c:pt>
                <c:pt idx="941">
                  <c:v>18096.791734638391</c:v>
                </c:pt>
                <c:pt idx="942">
                  <c:v>17879.282218597065</c:v>
                </c:pt>
                <c:pt idx="943">
                  <c:v>17847.562080841039</c:v>
                </c:pt>
                <c:pt idx="944">
                  <c:v>17554.830523835419</c:v>
                </c:pt>
                <c:pt idx="945">
                  <c:v>16978.430306325903</c:v>
                </c:pt>
                <c:pt idx="946">
                  <c:v>16816.204458945078</c:v>
                </c:pt>
                <c:pt idx="947">
                  <c:v>16266.086641290556</c:v>
                </c:pt>
                <c:pt idx="948">
                  <c:v>16717.41888707631</c:v>
                </c:pt>
                <c:pt idx="949">
                  <c:v>17030.995106035891</c:v>
                </c:pt>
                <c:pt idx="950">
                  <c:v>17145.187601957587</c:v>
                </c:pt>
                <c:pt idx="951">
                  <c:v>17426.137393510966</c:v>
                </c:pt>
                <c:pt idx="952">
                  <c:v>17224.941091172739</c:v>
                </c:pt>
                <c:pt idx="953">
                  <c:v>17165.125974261373</c:v>
                </c:pt>
                <c:pt idx="954">
                  <c:v>17362.697117998912</c:v>
                </c:pt>
                <c:pt idx="955">
                  <c:v>17027.3699474352</c:v>
                </c:pt>
                <c:pt idx="956">
                  <c:v>16999.274968279864</c:v>
                </c:pt>
                <c:pt idx="957">
                  <c:v>17373.572593800978</c:v>
                </c:pt>
                <c:pt idx="958">
                  <c:v>17471.451876019575</c:v>
                </c:pt>
                <c:pt idx="959">
                  <c:v>17215.878194671015</c:v>
                </c:pt>
                <c:pt idx="960">
                  <c:v>17809.497915533804</c:v>
                </c:pt>
                <c:pt idx="961">
                  <c:v>17865.687873844479</c:v>
                </c:pt>
                <c:pt idx="962">
                  <c:v>17945.441363059635</c:v>
                </c:pt>
                <c:pt idx="963">
                  <c:v>18068.696755483052</c:v>
                </c:pt>
                <c:pt idx="964">
                  <c:v>17988.943266267899</c:v>
                </c:pt>
                <c:pt idx="965">
                  <c:v>17703.462026463658</c:v>
                </c:pt>
                <c:pt idx="966">
                  <c:v>17924.596701105675</c:v>
                </c:pt>
                <c:pt idx="967">
                  <c:v>17912.814935653434</c:v>
                </c:pt>
                <c:pt idx="968">
                  <c:v>18352.365415986951</c:v>
                </c:pt>
                <c:pt idx="969">
                  <c:v>18337.864781584194</c:v>
                </c:pt>
                <c:pt idx="970">
                  <c:v>18147.543955048033</c:v>
                </c:pt>
                <c:pt idx="971">
                  <c:v>18211.890520210258</c:v>
                </c:pt>
                <c:pt idx="972">
                  <c:v>18092.260286387529</c:v>
                </c:pt>
                <c:pt idx="973">
                  <c:v>18239.079209715426</c:v>
                </c:pt>
                <c:pt idx="974">
                  <c:v>18264.455319920246</c:v>
                </c:pt>
                <c:pt idx="975">
                  <c:v>18170.20119630234</c:v>
                </c:pt>
                <c:pt idx="976">
                  <c:v>18223.672285662498</c:v>
                </c:pt>
                <c:pt idx="977">
                  <c:v>18234.547761464564</c:v>
                </c:pt>
                <c:pt idx="978">
                  <c:v>18247.235816566976</c:v>
                </c:pt>
                <c:pt idx="979">
                  <c:v>18320.645278230924</c:v>
                </c:pt>
                <c:pt idx="980">
                  <c:v>18471.99564980968</c:v>
                </c:pt>
                <c:pt idx="981">
                  <c:v>18377.74152619177</c:v>
                </c:pt>
                <c:pt idx="982">
                  <c:v>18235.454051114735</c:v>
                </c:pt>
                <c:pt idx="983">
                  <c:v>18120.355265542868</c:v>
                </c:pt>
                <c:pt idx="984">
                  <c:v>17795.903570781222</c:v>
                </c:pt>
                <c:pt idx="985">
                  <c:v>17857.53126699293</c:v>
                </c:pt>
                <c:pt idx="986">
                  <c:v>17537.611020482145</c:v>
                </c:pt>
                <c:pt idx="987">
                  <c:v>17530.360703280767</c:v>
                </c:pt>
                <c:pt idx="988">
                  <c:v>17525.829255029908</c:v>
                </c:pt>
                <c:pt idx="989">
                  <c:v>17772.340039876744</c:v>
                </c:pt>
                <c:pt idx="990">
                  <c:v>18094.979155338046</c:v>
                </c:pt>
                <c:pt idx="991">
                  <c:v>18182.889251404747</c:v>
                </c:pt>
                <c:pt idx="992">
                  <c:v>17878.375928946891</c:v>
                </c:pt>
                <c:pt idx="993">
                  <c:v>18186.514410005439</c:v>
                </c:pt>
                <c:pt idx="994">
                  <c:v>18347.833967736089</c:v>
                </c:pt>
                <c:pt idx="995">
                  <c:v>18443.900670654341</c:v>
                </c:pt>
                <c:pt idx="996">
                  <c:v>18329.708174732645</c:v>
                </c:pt>
                <c:pt idx="997">
                  <c:v>18614.283124886715</c:v>
                </c:pt>
                <c:pt idx="998">
                  <c:v>18500.99691861519</c:v>
                </c:pt>
                <c:pt idx="999">
                  <c:v>18612.47054558637</c:v>
                </c:pt>
                <c:pt idx="1000">
                  <c:v>18379.554105492116</c:v>
                </c:pt>
                <c:pt idx="1001">
                  <c:v>17636.396592350917</c:v>
                </c:pt>
                <c:pt idx="1002">
                  <c:v>17521.297806779046</c:v>
                </c:pt>
                <c:pt idx="1003">
                  <c:v>17540.329889432662</c:v>
                </c:pt>
                <c:pt idx="1004">
                  <c:v>17728.838136668481</c:v>
                </c:pt>
                <c:pt idx="1005">
                  <c:v>18048.758383179265</c:v>
                </c:pt>
                <c:pt idx="1006">
                  <c:v>17818.560812035528</c:v>
                </c:pt>
                <c:pt idx="1007">
                  <c:v>17861.156425593621</c:v>
                </c:pt>
                <c:pt idx="1008">
                  <c:v>17728.838136668481</c:v>
                </c:pt>
                <c:pt idx="1009">
                  <c:v>17891.063984049302</c:v>
                </c:pt>
                <c:pt idx="1010">
                  <c:v>17772.340039876744</c:v>
                </c:pt>
                <c:pt idx="1011">
                  <c:v>17968.098604313938</c:v>
                </c:pt>
                <c:pt idx="1012">
                  <c:v>17845.749501540693</c:v>
                </c:pt>
                <c:pt idx="1013">
                  <c:v>17950.879100960668</c:v>
                </c:pt>
                <c:pt idx="1014">
                  <c:v>17810.404205183975</c:v>
                </c:pt>
                <c:pt idx="1015">
                  <c:v>18190.139568606126</c:v>
                </c:pt>
                <c:pt idx="1016">
                  <c:v>18261.736450969729</c:v>
                </c:pt>
                <c:pt idx="1017">
                  <c:v>18325.176726481783</c:v>
                </c:pt>
                <c:pt idx="1018">
                  <c:v>18510.966104767085</c:v>
                </c:pt>
                <c:pt idx="1019">
                  <c:v>18574.406380279139</c:v>
                </c:pt>
                <c:pt idx="1020">
                  <c:v>18454.776146456406</c:v>
                </c:pt>
                <c:pt idx="1021">
                  <c:v>18239.079209715426</c:v>
                </c:pt>
                <c:pt idx="1022">
                  <c:v>18194.671016856988</c:v>
                </c:pt>
                <c:pt idx="1023">
                  <c:v>17819.467101685699</c:v>
                </c:pt>
                <c:pt idx="1024">
                  <c:v>18073.228203733914</c:v>
                </c:pt>
                <c:pt idx="1025">
                  <c:v>18114.917527641835</c:v>
                </c:pt>
                <c:pt idx="1026">
                  <c:v>18082.291100235634</c:v>
                </c:pt>
                <c:pt idx="1027">
                  <c:v>18029.726300525646</c:v>
                </c:pt>
                <c:pt idx="1028">
                  <c:v>17647.272068152983</c:v>
                </c:pt>
                <c:pt idx="1029">
                  <c:v>17427.043683161137</c:v>
                </c:pt>
                <c:pt idx="1030">
                  <c:v>17273.880732282036</c:v>
                </c:pt>
                <c:pt idx="1031">
                  <c:v>17247.598332427042</c:v>
                </c:pt>
                <c:pt idx="1032">
                  <c:v>17093.52909189777</c:v>
                </c:pt>
                <c:pt idx="1033">
                  <c:v>17165.125974261373</c:v>
                </c:pt>
                <c:pt idx="1034">
                  <c:v>17248.504622077216</c:v>
                </c:pt>
                <c:pt idx="1035">
                  <c:v>17405.292731557005</c:v>
                </c:pt>
                <c:pt idx="1036">
                  <c:v>17484.139931121987</c:v>
                </c:pt>
                <c:pt idx="1037">
                  <c:v>16847.018307050934</c:v>
                </c:pt>
                <c:pt idx="1038">
                  <c:v>16362.153344208809</c:v>
                </c:pt>
                <c:pt idx="1039">
                  <c:v>15915.352546673917</c:v>
                </c:pt>
                <c:pt idx="1040">
                  <c:v>16358.52818560812</c:v>
                </c:pt>
                <c:pt idx="1041">
                  <c:v>16792.640928040601</c:v>
                </c:pt>
                <c:pt idx="1042">
                  <c:v>17014.681892332788</c:v>
                </c:pt>
                <c:pt idx="1043">
                  <c:v>17015.588181982963</c:v>
                </c:pt>
                <c:pt idx="1044">
                  <c:v>16979.336595976074</c:v>
                </c:pt>
                <c:pt idx="1045">
                  <c:v>16566.974805147725</c:v>
                </c:pt>
                <c:pt idx="1046">
                  <c:v>16559.724487946347</c:v>
                </c:pt>
                <c:pt idx="1047">
                  <c:v>16579.662860250137</c:v>
                </c:pt>
                <c:pt idx="1048">
                  <c:v>16777.234003987676</c:v>
                </c:pt>
                <c:pt idx="1049">
                  <c:v>17215.878194671015</c:v>
                </c:pt>
                <c:pt idx="1050">
                  <c:v>17707.087185064345</c:v>
                </c:pt>
                <c:pt idx="1051">
                  <c:v>17620.989668297989</c:v>
                </c:pt>
                <c:pt idx="1052">
                  <c:v>18004.350190320827</c:v>
                </c:pt>
                <c:pt idx="1053">
                  <c:v>18055.102410730469</c:v>
                </c:pt>
                <c:pt idx="1054">
                  <c:v>17994.381004168932</c:v>
                </c:pt>
                <c:pt idx="1055">
                  <c:v>18319.73898858075</c:v>
                </c:pt>
                <c:pt idx="1056">
                  <c:v>18020.663404023926</c:v>
                </c:pt>
                <c:pt idx="1057">
                  <c:v>18181.076672104406</c:v>
                </c:pt>
                <c:pt idx="1058">
                  <c:v>17889.251404748957</c:v>
                </c:pt>
                <c:pt idx="1059">
                  <c:v>17937.284756208082</c:v>
                </c:pt>
                <c:pt idx="1060">
                  <c:v>17903.752039151714</c:v>
                </c:pt>
                <c:pt idx="1061">
                  <c:v>17845.749501540693</c:v>
                </c:pt>
                <c:pt idx="1062">
                  <c:v>17588.363240891787</c:v>
                </c:pt>
                <c:pt idx="1063">
                  <c:v>17536.704730831974</c:v>
                </c:pt>
                <c:pt idx="1064">
                  <c:v>17209.534167119811</c:v>
                </c:pt>
                <c:pt idx="1065">
                  <c:v>17235.816566974805</c:v>
                </c:pt>
                <c:pt idx="1066">
                  <c:v>17272.974442631865</c:v>
                </c:pt>
                <c:pt idx="1067">
                  <c:v>17537.611020482145</c:v>
                </c:pt>
                <c:pt idx="1068">
                  <c:v>17592.894689142649</c:v>
                </c:pt>
                <c:pt idx="1069">
                  <c:v>17544.861337683524</c:v>
                </c:pt>
                <c:pt idx="1070">
                  <c:v>17704.368316113829</c:v>
                </c:pt>
                <c:pt idx="1071">
                  <c:v>17562.080841036794</c:v>
                </c:pt>
                <c:pt idx="1072">
                  <c:v>17562.080841036794</c:v>
                </c:pt>
                <c:pt idx="1073">
                  <c:v>17424.32481421062</c:v>
                </c:pt>
                <c:pt idx="1074">
                  <c:v>17254.84864962842</c:v>
                </c:pt>
                <c:pt idx="1075">
                  <c:v>17439.731738263548</c:v>
                </c:pt>
                <c:pt idx="1076">
                  <c:v>17395.32354540511</c:v>
                </c:pt>
                <c:pt idx="1077">
                  <c:v>17328.258111292369</c:v>
                </c:pt>
                <c:pt idx="1078">
                  <c:v>17431.575131411999</c:v>
                </c:pt>
                <c:pt idx="1079">
                  <c:v>17388.073228203735</c:v>
                </c:pt>
                <c:pt idx="1080">
                  <c:v>17345.477614645642</c:v>
                </c:pt>
                <c:pt idx="1081">
                  <c:v>17527.64183433025</c:v>
                </c:pt>
                <c:pt idx="1082">
                  <c:v>17593.80097879282</c:v>
                </c:pt>
                <c:pt idx="1083">
                  <c:v>17779.590357078123</c:v>
                </c:pt>
                <c:pt idx="1084">
                  <c:v>17737.901033170201</c:v>
                </c:pt>
                <c:pt idx="1085">
                  <c:v>17784.121805328985</c:v>
                </c:pt>
                <c:pt idx="1086">
                  <c:v>18031.538879825992</c:v>
                </c:pt>
                <c:pt idx="1087">
                  <c:v>17988.943266267899</c:v>
                </c:pt>
                <c:pt idx="1088">
                  <c:v>17668.116730106944</c:v>
                </c:pt>
                <c:pt idx="1089">
                  <c:v>17733.369584919339</c:v>
                </c:pt>
                <c:pt idx="1090">
                  <c:v>17804.060177632771</c:v>
                </c:pt>
                <c:pt idx="1091">
                  <c:v>17489.57766902302</c:v>
                </c:pt>
                <c:pt idx="1092">
                  <c:v>17414.355628058729</c:v>
                </c:pt>
                <c:pt idx="1093">
                  <c:v>17379.916621352186</c:v>
                </c:pt>
                <c:pt idx="1094">
                  <c:v>17335.508428493747</c:v>
                </c:pt>
                <c:pt idx="1095">
                  <c:v>17400.761283306143</c:v>
                </c:pt>
                <c:pt idx="1096">
                  <c:v>17338.227297444264</c:v>
                </c:pt>
                <c:pt idx="1097">
                  <c:v>17321.914083741165</c:v>
                </c:pt>
                <c:pt idx="1098">
                  <c:v>17529.454413630596</c:v>
                </c:pt>
                <c:pt idx="1099">
                  <c:v>17383.541779952873</c:v>
                </c:pt>
                <c:pt idx="1100">
                  <c:v>17137.030995106037</c:v>
                </c:pt>
                <c:pt idx="1101">
                  <c:v>17239.441725575492</c:v>
                </c:pt>
                <c:pt idx="1102">
                  <c:v>17465.107848468371</c:v>
                </c:pt>
                <c:pt idx="1103">
                  <c:v>17345.477614645642</c:v>
                </c:pt>
                <c:pt idx="1104">
                  <c:v>17483.233641471816</c:v>
                </c:pt>
                <c:pt idx="1105">
                  <c:v>17571.143737538518</c:v>
                </c:pt>
                <c:pt idx="1106">
                  <c:v>17652.709806054016</c:v>
                </c:pt>
                <c:pt idx="1107">
                  <c:v>17812.216784484321</c:v>
                </c:pt>
                <c:pt idx="1108">
                  <c:v>17790.465832880189</c:v>
                </c:pt>
                <c:pt idx="1109">
                  <c:v>17853.906108392242</c:v>
                </c:pt>
                <c:pt idx="1110">
                  <c:v>17590.175820192133</c:v>
                </c:pt>
                <c:pt idx="1111">
                  <c:v>17711.618633315207</c:v>
                </c:pt>
                <c:pt idx="1112">
                  <c:v>17539.423599782491</c:v>
                </c:pt>
                <c:pt idx="1113">
                  <c:v>17630.958854449884</c:v>
                </c:pt>
                <c:pt idx="1114">
                  <c:v>17510.42233097698</c:v>
                </c:pt>
                <c:pt idx="1115">
                  <c:v>17635.490302700742</c:v>
                </c:pt>
                <c:pt idx="1116">
                  <c:v>17662.678992205911</c:v>
                </c:pt>
                <c:pt idx="1117">
                  <c:v>17717.962660866411</c:v>
                </c:pt>
                <c:pt idx="1118">
                  <c:v>17645.459488852637</c:v>
                </c:pt>
                <c:pt idx="1119">
                  <c:v>17805.872756933117</c:v>
                </c:pt>
                <c:pt idx="1120">
                  <c:v>17701.649447163312</c:v>
                </c:pt>
                <c:pt idx="1121">
                  <c:v>17715.243791915895</c:v>
                </c:pt>
                <c:pt idx="1122">
                  <c:v>17785.934384629327</c:v>
                </c:pt>
                <c:pt idx="1123">
                  <c:v>17698.930578212796</c:v>
                </c:pt>
                <c:pt idx="1124">
                  <c:v>17664.491571506253</c:v>
                </c:pt>
                <c:pt idx="1125">
                  <c:v>17474.170744970092</c:v>
                </c:pt>
                <c:pt idx="1126">
                  <c:v>17105.31085735001</c:v>
                </c:pt>
                <c:pt idx="1127">
                  <c:v>17193.220953416712</c:v>
                </c:pt>
                <c:pt idx="1128">
                  <c:v>17603.770164944715</c:v>
                </c:pt>
                <c:pt idx="1129">
                  <c:v>17272.974442631865</c:v>
                </c:pt>
                <c:pt idx="1130">
                  <c:v>17992.568424868587</c:v>
                </c:pt>
                <c:pt idx="1131">
                  <c:v>18176.545223853544</c:v>
                </c:pt>
                <c:pt idx="1132">
                  <c:v>18201.015044408192</c:v>
                </c:pt>
                <c:pt idx="1133">
                  <c:v>18291.644009425414</c:v>
                </c:pt>
                <c:pt idx="1134">
                  <c:v>18588.000725031721</c:v>
                </c:pt>
                <c:pt idx="1135">
                  <c:v>18491.934022113466</c:v>
                </c:pt>
                <c:pt idx="1136">
                  <c:v>18791.915896320465</c:v>
                </c:pt>
                <c:pt idx="1137">
                  <c:v>18870.763095885446</c:v>
                </c:pt>
                <c:pt idx="1138">
                  <c:v>18939.641109298533</c:v>
                </c:pt>
                <c:pt idx="1139">
                  <c:v>19278.593438462933</c:v>
                </c:pt>
                <c:pt idx="1140">
                  <c:v>19533.260830161318</c:v>
                </c:pt>
                <c:pt idx="1141">
                  <c:v>19365.597244879464</c:v>
                </c:pt>
                <c:pt idx="1142">
                  <c:v>19192.495921696573</c:v>
                </c:pt>
                <c:pt idx="1143">
                  <c:v>19324.814210621716</c:v>
                </c:pt>
                <c:pt idx="1144">
                  <c:v>19634.765270980606</c:v>
                </c:pt>
                <c:pt idx="1145">
                  <c:v>19473.445713249956</c:v>
                </c:pt>
                <c:pt idx="1146">
                  <c:v>19452.601051295995</c:v>
                </c:pt>
                <c:pt idx="1147">
                  <c:v>19588.544498821822</c:v>
                </c:pt>
                <c:pt idx="1148">
                  <c:v>19768.896139206092</c:v>
                </c:pt>
                <c:pt idx="1149">
                  <c:v>19961.029545042595</c:v>
                </c:pt>
                <c:pt idx="1150">
                  <c:v>20082.472358165669</c:v>
                </c:pt>
                <c:pt idx="1151">
                  <c:v>20379.735363422151</c:v>
                </c:pt>
                <c:pt idx="1152">
                  <c:v>20309.95106035889</c:v>
                </c:pt>
                <c:pt idx="1153">
                  <c:v>20479.42722494109</c:v>
                </c:pt>
                <c:pt idx="1154">
                  <c:v>20700.561899583106</c:v>
                </c:pt>
                <c:pt idx="1155">
                  <c:v>20827.442450607214</c:v>
                </c:pt>
                <c:pt idx="1156">
                  <c:v>20737.719775240166</c:v>
                </c:pt>
                <c:pt idx="1157">
                  <c:v>20655.247417074497</c:v>
                </c:pt>
                <c:pt idx="1158">
                  <c:v>20858.25629871307</c:v>
                </c:pt>
                <c:pt idx="1159">
                  <c:v>20791.190864600325</c:v>
                </c:pt>
                <c:pt idx="1160">
                  <c:v>20657.059996374843</c:v>
                </c:pt>
                <c:pt idx="1161">
                  <c:v>20730.469458038788</c:v>
                </c:pt>
                <c:pt idx="1162">
                  <c:v>20812.94181620446</c:v>
                </c:pt>
                <c:pt idx="1163">
                  <c:v>20605.401486315026</c:v>
                </c:pt>
                <c:pt idx="1164">
                  <c:v>20533.804603951423</c:v>
                </c:pt>
                <c:pt idx="1165">
                  <c:v>20860.068878013411</c:v>
                </c:pt>
                <c:pt idx="1166">
                  <c:v>20785.753126699292</c:v>
                </c:pt>
                <c:pt idx="1167">
                  <c:v>20679.717237629146</c:v>
                </c:pt>
                <c:pt idx="1168">
                  <c:v>20694.217872031903</c:v>
                </c:pt>
                <c:pt idx="1169">
                  <c:v>20698.749320282761</c:v>
                </c:pt>
                <c:pt idx="1170">
                  <c:v>20640.74678267174</c:v>
                </c:pt>
                <c:pt idx="1171">
                  <c:v>20557.3681348559</c:v>
                </c:pt>
                <c:pt idx="1172">
                  <c:v>20506.615914446258</c:v>
                </c:pt>
                <c:pt idx="1173">
                  <c:v>20430.487583831793</c:v>
                </c:pt>
                <c:pt idx="1174">
                  <c:v>20194.852274787023</c:v>
                </c:pt>
                <c:pt idx="1175">
                  <c:v>20550.117817654522</c:v>
                </c:pt>
                <c:pt idx="1176">
                  <c:v>20560.087003806417</c:v>
                </c:pt>
                <c:pt idx="1177">
                  <c:v>20426.862425231106</c:v>
                </c:pt>
                <c:pt idx="1178">
                  <c:v>20176.726481783578</c:v>
                </c:pt>
                <c:pt idx="1179">
                  <c:v>20454.957404386441</c:v>
                </c:pt>
                <c:pt idx="1180">
                  <c:v>20547.398948704005</c:v>
                </c:pt>
                <c:pt idx="1181">
                  <c:v>20762.189595794815</c:v>
                </c:pt>
                <c:pt idx="1182">
                  <c:v>20784.846837049121</c:v>
                </c:pt>
                <c:pt idx="1183">
                  <c:v>20457.676273336958</c:v>
                </c:pt>
                <c:pt idx="1184">
                  <c:v>20325.357984411818</c:v>
                </c:pt>
                <c:pt idx="1185">
                  <c:v>20377.016494471634</c:v>
                </c:pt>
                <c:pt idx="1186">
                  <c:v>20349.827804966466</c:v>
                </c:pt>
                <c:pt idx="1187">
                  <c:v>20372.485046220772</c:v>
                </c:pt>
                <c:pt idx="1188">
                  <c:v>20174.007612833062</c:v>
                </c:pt>
                <c:pt idx="1189">
                  <c:v>20290.918977705274</c:v>
                </c:pt>
                <c:pt idx="1190">
                  <c:v>20257.386260648902</c:v>
                </c:pt>
                <c:pt idx="1191">
                  <c:v>20673.373210077942</c:v>
                </c:pt>
                <c:pt idx="1192">
                  <c:v>20772.158781946709</c:v>
                </c:pt>
                <c:pt idx="1193">
                  <c:v>20836.505347108938</c:v>
                </c:pt>
                <c:pt idx="1194">
                  <c:v>21024.107304694582</c:v>
                </c:pt>
                <c:pt idx="1195">
                  <c:v>21080.297263005257</c:v>
                </c:pt>
                <c:pt idx="1196">
                  <c:v>20960.667029182528</c:v>
                </c:pt>
                <c:pt idx="1197">
                  <c:v>20850.09969186152</c:v>
                </c:pt>
                <c:pt idx="1198">
                  <c:v>20948.885263730288</c:v>
                </c:pt>
                <c:pt idx="1199">
                  <c:v>21090.266449157152</c:v>
                </c:pt>
                <c:pt idx="1200">
                  <c:v>21018.669566793546</c:v>
                </c:pt>
                <c:pt idx="1201">
                  <c:v>20944.353815479426</c:v>
                </c:pt>
                <c:pt idx="1202">
                  <c:v>20762.189595794815</c:v>
                </c:pt>
                <c:pt idx="1203">
                  <c:v>20848.287112561175</c:v>
                </c:pt>
                <c:pt idx="1204">
                  <c:v>20912.633677723399</c:v>
                </c:pt>
                <c:pt idx="1205">
                  <c:v>21328.620627152439</c:v>
                </c:pt>
                <c:pt idx="1206">
                  <c:v>21279.680986043139</c:v>
                </c:pt>
                <c:pt idx="1207">
                  <c:v>21236.179082834875</c:v>
                </c:pt>
                <c:pt idx="1208">
                  <c:v>21191.770889976437</c:v>
                </c:pt>
                <c:pt idx="1209">
                  <c:v>21128.330614464383</c:v>
                </c:pt>
                <c:pt idx="1210">
                  <c:v>21198.114917527641</c:v>
                </c:pt>
                <c:pt idx="1211">
                  <c:v>21342.214971905021</c:v>
                </c:pt>
                <c:pt idx="1212">
                  <c:v>21371.216240710532</c:v>
                </c:pt>
                <c:pt idx="1213">
                  <c:v>21406.561537067246</c:v>
                </c:pt>
                <c:pt idx="1214">
                  <c:v>21315.026282399856</c:v>
                </c:pt>
                <c:pt idx="1215">
                  <c:v>21245.241979336595</c:v>
                </c:pt>
                <c:pt idx="1216">
                  <c:v>21324.089178901577</c:v>
                </c:pt>
                <c:pt idx="1217">
                  <c:v>21082.109842305599</c:v>
                </c:pt>
                <c:pt idx="1218">
                  <c:v>20755.845568243611</c:v>
                </c:pt>
                <c:pt idx="1219">
                  <c:v>20698.749320282761</c:v>
                </c:pt>
                <c:pt idx="1220">
                  <c:v>20695.124161682073</c:v>
                </c:pt>
                <c:pt idx="1221">
                  <c:v>20552.836686605038</c:v>
                </c:pt>
                <c:pt idx="1222">
                  <c:v>20591.807141562444</c:v>
                </c:pt>
                <c:pt idx="1223">
                  <c:v>20755.845568243611</c:v>
                </c:pt>
                <c:pt idx="1224">
                  <c:v>20851.005981511691</c:v>
                </c:pt>
                <c:pt idx="1225">
                  <c:v>21038.607939097335</c:v>
                </c:pt>
                <c:pt idx="1226">
                  <c:v>20837.411636759109</c:v>
                </c:pt>
              </c:numCache>
            </c:numRef>
          </c:val>
          <c:smooth val="0"/>
          <c:extLst xmlns:c16r2="http://schemas.microsoft.com/office/drawing/2015/06/chart">
            <c:ext xmlns:c16="http://schemas.microsoft.com/office/drawing/2014/chart" uri="{C3380CC4-5D6E-409C-BE32-E72D297353CC}">
              <c16:uniqueId val="{00000002-3611-4A16-B520-9BCF4305207F}"/>
            </c:ext>
          </c:extLst>
        </c:ser>
        <c:ser>
          <c:idx val="2"/>
          <c:order val="3"/>
          <c:tx>
            <c:strRef>
              <c:f>完成形!$AB$1</c:f>
              <c:strCache>
                <c:ptCount val="1"/>
                <c:pt idx="0">
                  <c:v>外国債券</c:v>
                </c:pt>
              </c:strCache>
            </c:strRef>
          </c:tx>
          <c:spPr>
            <a:ln>
              <a:solidFill>
                <a:srgbClr val="FFFF00"/>
              </a:solidFill>
            </a:ln>
          </c:spPr>
          <c:marker>
            <c:symbol val="none"/>
          </c:marker>
          <c:cat>
            <c:numRef>
              <c:f>完成形!$V$2:$V$1228</c:f>
              <c:numCache>
                <c:formatCode>m/d/yyyy</c:formatCode>
                <c:ptCount val="1227"/>
                <c:pt idx="0">
                  <c:v>41001</c:v>
                </c:pt>
                <c:pt idx="1">
                  <c:v>41002</c:v>
                </c:pt>
                <c:pt idx="2">
                  <c:v>41003</c:v>
                </c:pt>
                <c:pt idx="3">
                  <c:v>41004</c:v>
                </c:pt>
                <c:pt idx="4">
                  <c:v>41005</c:v>
                </c:pt>
                <c:pt idx="5">
                  <c:v>41008</c:v>
                </c:pt>
                <c:pt idx="6">
                  <c:v>41009</c:v>
                </c:pt>
                <c:pt idx="7">
                  <c:v>41010</c:v>
                </c:pt>
                <c:pt idx="8">
                  <c:v>41011</c:v>
                </c:pt>
                <c:pt idx="9">
                  <c:v>41012</c:v>
                </c:pt>
                <c:pt idx="10">
                  <c:v>41015</c:v>
                </c:pt>
                <c:pt idx="11">
                  <c:v>41016</c:v>
                </c:pt>
                <c:pt idx="12">
                  <c:v>41017</c:v>
                </c:pt>
                <c:pt idx="13">
                  <c:v>41018</c:v>
                </c:pt>
                <c:pt idx="14">
                  <c:v>41019</c:v>
                </c:pt>
                <c:pt idx="15">
                  <c:v>41022</c:v>
                </c:pt>
                <c:pt idx="16">
                  <c:v>41023</c:v>
                </c:pt>
                <c:pt idx="17">
                  <c:v>41024</c:v>
                </c:pt>
                <c:pt idx="18">
                  <c:v>41025</c:v>
                </c:pt>
                <c:pt idx="19">
                  <c:v>41026</c:v>
                </c:pt>
                <c:pt idx="20">
                  <c:v>41030</c:v>
                </c:pt>
                <c:pt idx="21">
                  <c:v>41031</c:v>
                </c:pt>
                <c:pt idx="22">
                  <c:v>41036</c:v>
                </c:pt>
                <c:pt idx="23">
                  <c:v>41037</c:v>
                </c:pt>
                <c:pt idx="24">
                  <c:v>41038</c:v>
                </c:pt>
                <c:pt idx="25">
                  <c:v>41039</c:v>
                </c:pt>
                <c:pt idx="26">
                  <c:v>41040</c:v>
                </c:pt>
                <c:pt idx="27">
                  <c:v>41043</c:v>
                </c:pt>
                <c:pt idx="28">
                  <c:v>41044</c:v>
                </c:pt>
                <c:pt idx="29">
                  <c:v>41045</c:v>
                </c:pt>
                <c:pt idx="30">
                  <c:v>41046</c:v>
                </c:pt>
                <c:pt idx="31">
                  <c:v>41047</c:v>
                </c:pt>
                <c:pt idx="32">
                  <c:v>41050</c:v>
                </c:pt>
                <c:pt idx="33">
                  <c:v>41051</c:v>
                </c:pt>
                <c:pt idx="34">
                  <c:v>41052</c:v>
                </c:pt>
                <c:pt idx="35">
                  <c:v>41053</c:v>
                </c:pt>
                <c:pt idx="36">
                  <c:v>41054</c:v>
                </c:pt>
                <c:pt idx="37">
                  <c:v>41057</c:v>
                </c:pt>
                <c:pt idx="38">
                  <c:v>41058</c:v>
                </c:pt>
                <c:pt idx="39">
                  <c:v>41059</c:v>
                </c:pt>
                <c:pt idx="40">
                  <c:v>41060</c:v>
                </c:pt>
                <c:pt idx="41">
                  <c:v>41061</c:v>
                </c:pt>
                <c:pt idx="42">
                  <c:v>41064</c:v>
                </c:pt>
                <c:pt idx="43">
                  <c:v>41065</c:v>
                </c:pt>
                <c:pt idx="44">
                  <c:v>41066</c:v>
                </c:pt>
                <c:pt idx="45">
                  <c:v>41067</c:v>
                </c:pt>
                <c:pt idx="46">
                  <c:v>41068</c:v>
                </c:pt>
                <c:pt idx="47">
                  <c:v>41071</c:v>
                </c:pt>
                <c:pt idx="48">
                  <c:v>41072</c:v>
                </c:pt>
                <c:pt idx="49">
                  <c:v>41073</c:v>
                </c:pt>
                <c:pt idx="50">
                  <c:v>41074</c:v>
                </c:pt>
                <c:pt idx="51">
                  <c:v>41075</c:v>
                </c:pt>
                <c:pt idx="52">
                  <c:v>41078</c:v>
                </c:pt>
                <c:pt idx="53">
                  <c:v>41079</c:v>
                </c:pt>
                <c:pt idx="54">
                  <c:v>41080</c:v>
                </c:pt>
                <c:pt idx="55">
                  <c:v>41081</c:v>
                </c:pt>
                <c:pt idx="56">
                  <c:v>41082</c:v>
                </c:pt>
                <c:pt idx="57">
                  <c:v>41085</c:v>
                </c:pt>
                <c:pt idx="58">
                  <c:v>41086</c:v>
                </c:pt>
                <c:pt idx="59">
                  <c:v>41087</c:v>
                </c:pt>
                <c:pt idx="60">
                  <c:v>41088</c:v>
                </c:pt>
                <c:pt idx="61">
                  <c:v>41089</c:v>
                </c:pt>
                <c:pt idx="62">
                  <c:v>41092</c:v>
                </c:pt>
                <c:pt idx="63">
                  <c:v>41093</c:v>
                </c:pt>
                <c:pt idx="64">
                  <c:v>41094</c:v>
                </c:pt>
                <c:pt idx="65">
                  <c:v>41095</c:v>
                </c:pt>
                <c:pt idx="66">
                  <c:v>41096</c:v>
                </c:pt>
                <c:pt idx="67">
                  <c:v>41099</c:v>
                </c:pt>
                <c:pt idx="68">
                  <c:v>41100</c:v>
                </c:pt>
                <c:pt idx="69">
                  <c:v>41101</c:v>
                </c:pt>
                <c:pt idx="70">
                  <c:v>41102</c:v>
                </c:pt>
                <c:pt idx="71">
                  <c:v>41103</c:v>
                </c:pt>
                <c:pt idx="72">
                  <c:v>41107</c:v>
                </c:pt>
                <c:pt idx="73">
                  <c:v>41108</c:v>
                </c:pt>
                <c:pt idx="74">
                  <c:v>41109</c:v>
                </c:pt>
                <c:pt idx="75">
                  <c:v>41110</c:v>
                </c:pt>
                <c:pt idx="76">
                  <c:v>41113</c:v>
                </c:pt>
                <c:pt idx="77">
                  <c:v>41114</c:v>
                </c:pt>
                <c:pt idx="78">
                  <c:v>41115</c:v>
                </c:pt>
                <c:pt idx="79">
                  <c:v>41116</c:v>
                </c:pt>
                <c:pt idx="80">
                  <c:v>41117</c:v>
                </c:pt>
                <c:pt idx="81">
                  <c:v>41120</c:v>
                </c:pt>
                <c:pt idx="82">
                  <c:v>41121</c:v>
                </c:pt>
                <c:pt idx="83">
                  <c:v>41122</c:v>
                </c:pt>
                <c:pt idx="84">
                  <c:v>41123</c:v>
                </c:pt>
                <c:pt idx="85">
                  <c:v>41124</c:v>
                </c:pt>
                <c:pt idx="86">
                  <c:v>41127</c:v>
                </c:pt>
                <c:pt idx="87">
                  <c:v>41128</c:v>
                </c:pt>
                <c:pt idx="88">
                  <c:v>41129</c:v>
                </c:pt>
                <c:pt idx="89">
                  <c:v>41130</c:v>
                </c:pt>
                <c:pt idx="90">
                  <c:v>41131</c:v>
                </c:pt>
                <c:pt idx="91">
                  <c:v>41134</c:v>
                </c:pt>
                <c:pt idx="92">
                  <c:v>41135</c:v>
                </c:pt>
                <c:pt idx="93">
                  <c:v>41136</c:v>
                </c:pt>
                <c:pt idx="94">
                  <c:v>41137</c:v>
                </c:pt>
                <c:pt idx="95">
                  <c:v>41138</c:v>
                </c:pt>
                <c:pt idx="96">
                  <c:v>41141</c:v>
                </c:pt>
                <c:pt idx="97">
                  <c:v>41142</c:v>
                </c:pt>
                <c:pt idx="98">
                  <c:v>41143</c:v>
                </c:pt>
                <c:pt idx="99">
                  <c:v>41144</c:v>
                </c:pt>
                <c:pt idx="100">
                  <c:v>41145</c:v>
                </c:pt>
                <c:pt idx="101">
                  <c:v>41148</c:v>
                </c:pt>
                <c:pt idx="102">
                  <c:v>41149</c:v>
                </c:pt>
                <c:pt idx="103">
                  <c:v>41150</c:v>
                </c:pt>
                <c:pt idx="104">
                  <c:v>41151</c:v>
                </c:pt>
                <c:pt idx="105">
                  <c:v>41152</c:v>
                </c:pt>
                <c:pt idx="106">
                  <c:v>41155</c:v>
                </c:pt>
                <c:pt idx="107">
                  <c:v>41156</c:v>
                </c:pt>
                <c:pt idx="108">
                  <c:v>41157</c:v>
                </c:pt>
                <c:pt idx="109">
                  <c:v>41158</c:v>
                </c:pt>
                <c:pt idx="110">
                  <c:v>41159</c:v>
                </c:pt>
                <c:pt idx="111">
                  <c:v>41162</c:v>
                </c:pt>
                <c:pt idx="112">
                  <c:v>41163</c:v>
                </c:pt>
                <c:pt idx="113">
                  <c:v>41164</c:v>
                </c:pt>
                <c:pt idx="114">
                  <c:v>41165</c:v>
                </c:pt>
                <c:pt idx="115">
                  <c:v>41166</c:v>
                </c:pt>
                <c:pt idx="116">
                  <c:v>41170</c:v>
                </c:pt>
                <c:pt idx="117">
                  <c:v>41171</c:v>
                </c:pt>
                <c:pt idx="118">
                  <c:v>41172</c:v>
                </c:pt>
                <c:pt idx="119">
                  <c:v>41173</c:v>
                </c:pt>
                <c:pt idx="120">
                  <c:v>41176</c:v>
                </c:pt>
                <c:pt idx="121">
                  <c:v>41177</c:v>
                </c:pt>
                <c:pt idx="122">
                  <c:v>41178</c:v>
                </c:pt>
                <c:pt idx="123">
                  <c:v>41179</c:v>
                </c:pt>
                <c:pt idx="124">
                  <c:v>41180</c:v>
                </c:pt>
                <c:pt idx="125">
                  <c:v>41183</c:v>
                </c:pt>
                <c:pt idx="126">
                  <c:v>41184</c:v>
                </c:pt>
                <c:pt idx="127">
                  <c:v>41185</c:v>
                </c:pt>
                <c:pt idx="128">
                  <c:v>41186</c:v>
                </c:pt>
                <c:pt idx="129">
                  <c:v>41187</c:v>
                </c:pt>
                <c:pt idx="130">
                  <c:v>41191</c:v>
                </c:pt>
                <c:pt idx="131">
                  <c:v>41192</c:v>
                </c:pt>
                <c:pt idx="132">
                  <c:v>41193</c:v>
                </c:pt>
                <c:pt idx="133">
                  <c:v>41194</c:v>
                </c:pt>
                <c:pt idx="134">
                  <c:v>41197</c:v>
                </c:pt>
                <c:pt idx="135">
                  <c:v>41198</c:v>
                </c:pt>
                <c:pt idx="136">
                  <c:v>41199</c:v>
                </c:pt>
                <c:pt idx="137">
                  <c:v>41200</c:v>
                </c:pt>
                <c:pt idx="138">
                  <c:v>41201</c:v>
                </c:pt>
                <c:pt idx="139">
                  <c:v>41204</c:v>
                </c:pt>
                <c:pt idx="140">
                  <c:v>41205</c:v>
                </c:pt>
                <c:pt idx="141">
                  <c:v>41206</c:v>
                </c:pt>
                <c:pt idx="142">
                  <c:v>41207</c:v>
                </c:pt>
                <c:pt idx="143">
                  <c:v>41208</c:v>
                </c:pt>
                <c:pt idx="144">
                  <c:v>41211</c:v>
                </c:pt>
                <c:pt idx="145">
                  <c:v>41212</c:v>
                </c:pt>
                <c:pt idx="146">
                  <c:v>41213</c:v>
                </c:pt>
                <c:pt idx="147">
                  <c:v>41214</c:v>
                </c:pt>
                <c:pt idx="148">
                  <c:v>41215</c:v>
                </c:pt>
                <c:pt idx="149">
                  <c:v>41218</c:v>
                </c:pt>
                <c:pt idx="150">
                  <c:v>41219</c:v>
                </c:pt>
                <c:pt idx="151">
                  <c:v>41220</c:v>
                </c:pt>
                <c:pt idx="152">
                  <c:v>41221</c:v>
                </c:pt>
                <c:pt idx="153">
                  <c:v>41222</c:v>
                </c:pt>
                <c:pt idx="154">
                  <c:v>41225</c:v>
                </c:pt>
                <c:pt idx="155">
                  <c:v>41226</c:v>
                </c:pt>
                <c:pt idx="156">
                  <c:v>41227</c:v>
                </c:pt>
                <c:pt idx="157">
                  <c:v>41228</c:v>
                </c:pt>
                <c:pt idx="158">
                  <c:v>41229</c:v>
                </c:pt>
                <c:pt idx="159">
                  <c:v>41232</c:v>
                </c:pt>
                <c:pt idx="160">
                  <c:v>41233</c:v>
                </c:pt>
                <c:pt idx="161">
                  <c:v>41234</c:v>
                </c:pt>
                <c:pt idx="162">
                  <c:v>41235</c:v>
                </c:pt>
                <c:pt idx="163">
                  <c:v>41239</c:v>
                </c:pt>
                <c:pt idx="164">
                  <c:v>41240</c:v>
                </c:pt>
                <c:pt idx="165">
                  <c:v>41241</c:v>
                </c:pt>
                <c:pt idx="166">
                  <c:v>41242</c:v>
                </c:pt>
                <c:pt idx="167">
                  <c:v>41243</c:v>
                </c:pt>
                <c:pt idx="168">
                  <c:v>41246</c:v>
                </c:pt>
                <c:pt idx="169">
                  <c:v>41247</c:v>
                </c:pt>
                <c:pt idx="170">
                  <c:v>41248</c:v>
                </c:pt>
                <c:pt idx="171">
                  <c:v>41249</c:v>
                </c:pt>
                <c:pt idx="172">
                  <c:v>41250</c:v>
                </c:pt>
                <c:pt idx="173">
                  <c:v>41253</c:v>
                </c:pt>
                <c:pt idx="174">
                  <c:v>41254</c:v>
                </c:pt>
                <c:pt idx="175">
                  <c:v>41255</c:v>
                </c:pt>
                <c:pt idx="176">
                  <c:v>41256</c:v>
                </c:pt>
                <c:pt idx="177">
                  <c:v>41257</c:v>
                </c:pt>
                <c:pt idx="178">
                  <c:v>41260</c:v>
                </c:pt>
                <c:pt idx="179">
                  <c:v>41261</c:v>
                </c:pt>
                <c:pt idx="180">
                  <c:v>41262</c:v>
                </c:pt>
                <c:pt idx="181">
                  <c:v>41263</c:v>
                </c:pt>
                <c:pt idx="182">
                  <c:v>41264</c:v>
                </c:pt>
                <c:pt idx="183">
                  <c:v>41268</c:v>
                </c:pt>
                <c:pt idx="184">
                  <c:v>41269</c:v>
                </c:pt>
                <c:pt idx="185">
                  <c:v>41270</c:v>
                </c:pt>
                <c:pt idx="186">
                  <c:v>41271</c:v>
                </c:pt>
                <c:pt idx="187">
                  <c:v>41278</c:v>
                </c:pt>
                <c:pt idx="188">
                  <c:v>41281</c:v>
                </c:pt>
                <c:pt idx="189">
                  <c:v>41282</c:v>
                </c:pt>
                <c:pt idx="190">
                  <c:v>41283</c:v>
                </c:pt>
                <c:pt idx="191">
                  <c:v>41284</c:v>
                </c:pt>
                <c:pt idx="192">
                  <c:v>41285</c:v>
                </c:pt>
                <c:pt idx="193">
                  <c:v>41289</c:v>
                </c:pt>
                <c:pt idx="194">
                  <c:v>41290</c:v>
                </c:pt>
                <c:pt idx="195">
                  <c:v>41291</c:v>
                </c:pt>
                <c:pt idx="196">
                  <c:v>41292</c:v>
                </c:pt>
                <c:pt idx="197">
                  <c:v>41295</c:v>
                </c:pt>
                <c:pt idx="198">
                  <c:v>41296</c:v>
                </c:pt>
                <c:pt idx="199">
                  <c:v>41297</c:v>
                </c:pt>
                <c:pt idx="200">
                  <c:v>41298</c:v>
                </c:pt>
                <c:pt idx="201">
                  <c:v>41299</c:v>
                </c:pt>
                <c:pt idx="202">
                  <c:v>41302</c:v>
                </c:pt>
                <c:pt idx="203">
                  <c:v>41303</c:v>
                </c:pt>
                <c:pt idx="204">
                  <c:v>41304</c:v>
                </c:pt>
                <c:pt idx="205">
                  <c:v>41305</c:v>
                </c:pt>
                <c:pt idx="206">
                  <c:v>41306</c:v>
                </c:pt>
                <c:pt idx="207">
                  <c:v>41309</c:v>
                </c:pt>
                <c:pt idx="208">
                  <c:v>41310</c:v>
                </c:pt>
                <c:pt idx="209">
                  <c:v>41311</c:v>
                </c:pt>
                <c:pt idx="210">
                  <c:v>41312</c:v>
                </c:pt>
                <c:pt idx="211">
                  <c:v>41313</c:v>
                </c:pt>
                <c:pt idx="212">
                  <c:v>41317</c:v>
                </c:pt>
                <c:pt idx="213">
                  <c:v>41318</c:v>
                </c:pt>
                <c:pt idx="214">
                  <c:v>41319</c:v>
                </c:pt>
                <c:pt idx="215">
                  <c:v>41320</c:v>
                </c:pt>
                <c:pt idx="216">
                  <c:v>41323</c:v>
                </c:pt>
                <c:pt idx="217">
                  <c:v>41324</c:v>
                </c:pt>
                <c:pt idx="218">
                  <c:v>41325</c:v>
                </c:pt>
                <c:pt idx="219">
                  <c:v>41326</c:v>
                </c:pt>
                <c:pt idx="220">
                  <c:v>41327</c:v>
                </c:pt>
                <c:pt idx="221">
                  <c:v>41330</c:v>
                </c:pt>
                <c:pt idx="222">
                  <c:v>41331</c:v>
                </c:pt>
                <c:pt idx="223">
                  <c:v>41332</c:v>
                </c:pt>
                <c:pt idx="224">
                  <c:v>41333</c:v>
                </c:pt>
                <c:pt idx="225">
                  <c:v>41334</c:v>
                </c:pt>
                <c:pt idx="226">
                  <c:v>41337</c:v>
                </c:pt>
                <c:pt idx="227">
                  <c:v>41338</c:v>
                </c:pt>
                <c:pt idx="228">
                  <c:v>41339</c:v>
                </c:pt>
                <c:pt idx="229">
                  <c:v>41340</c:v>
                </c:pt>
                <c:pt idx="230">
                  <c:v>41341</c:v>
                </c:pt>
                <c:pt idx="231">
                  <c:v>41344</c:v>
                </c:pt>
                <c:pt idx="232">
                  <c:v>41345</c:v>
                </c:pt>
                <c:pt idx="233">
                  <c:v>41346</c:v>
                </c:pt>
                <c:pt idx="234">
                  <c:v>41347</c:v>
                </c:pt>
                <c:pt idx="235">
                  <c:v>41348</c:v>
                </c:pt>
                <c:pt idx="236">
                  <c:v>41351</c:v>
                </c:pt>
                <c:pt idx="237">
                  <c:v>41352</c:v>
                </c:pt>
                <c:pt idx="238">
                  <c:v>41354</c:v>
                </c:pt>
                <c:pt idx="239">
                  <c:v>41355</c:v>
                </c:pt>
                <c:pt idx="240">
                  <c:v>41358</c:v>
                </c:pt>
                <c:pt idx="241">
                  <c:v>41359</c:v>
                </c:pt>
                <c:pt idx="242">
                  <c:v>41360</c:v>
                </c:pt>
                <c:pt idx="243">
                  <c:v>41361</c:v>
                </c:pt>
                <c:pt idx="244">
                  <c:v>41362</c:v>
                </c:pt>
                <c:pt idx="245">
                  <c:v>41365</c:v>
                </c:pt>
                <c:pt idx="246">
                  <c:v>41366</c:v>
                </c:pt>
                <c:pt idx="247">
                  <c:v>41367</c:v>
                </c:pt>
                <c:pt idx="248">
                  <c:v>41368</c:v>
                </c:pt>
                <c:pt idx="249">
                  <c:v>41369</c:v>
                </c:pt>
                <c:pt idx="250">
                  <c:v>41372</c:v>
                </c:pt>
                <c:pt idx="251">
                  <c:v>41373</c:v>
                </c:pt>
                <c:pt idx="252">
                  <c:v>41374</c:v>
                </c:pt>
                <c:pt idx="253">
                  <c:v>41375</c:v>
                </c:pt>
                <c:pt idx="254">
                  <c:v>41376</c:v>
                </c:pt>
                <c:pt idx="255">
                  <c:v>41379</c:v>
                </c:pt>
                <c:pt idx="256">
                  <c:v>41380</c:v>
                </c:pt>
                <c:pt idx="257">
                  <c:v>41381</c:v>
                </c:pt>
                <c:pt idx="258">
                  <c:v>41382</c:v>
                </c:pt>
                <c:pt idx="259">
                  <c:v>41383</c:v>
                </c:pt>
                <c:pt idx="260">
                  <c:v>41386</c:v>
                </c:pt>
                <c:pt idx="261">
                  <c:v>41387</c:v>
                </c:pt>
                <c:pt idx="262">
                  <c:v>41388</c:v>
                </c:pt>
                <c:pt idx="263">
                  <c:v>41389</c:v>
                </c:pt>
                <c:pt idx="264">
                  <c:v>41390</c:v>
                </c:pt>
                <c:pt idx="265">
                  <c:v>41394</c:v>
                </c:pt>
                <c:pt idx="266">
                  <c:v>41395</c:v>
                </c:pt>
                <c:pt idx="267">
                  <c:v>41396</c:v>
                </c:pt>
                <c:pt idx="268">
                  <c:v>41401</c:v>
                </c:pt>
                <c:pt idx="269">
                  <c:v>41402</c:v>
                </c:pt>
                <c:pt idx="270">
                  <c:v>41403</c:v>
                </c:pt>
                <c:pt idx="271">
                  <c:v>41404</c:v>
                </c:pt>
                <c:pt idx="272">
                  <c:v>41407</c:v>
                </c:pt>
                <c:pt idx="273">
                  <c:v>41408</c:v>
                </c:pt>
                <c:pt idx="274">
                  <c:v>41409</c:v>
                </c:pt>
                <c:pt idx="275">
                  <c:v>41410</c:v>
                </c:pt>
                <c:pt idx="276">
                  <c:v>41411</c:v>
                </c:pt>
                <c:pt idx="277">
                  <c:v>41414</c:v>
                </c:pt>
                <c:pt idx="278">
                  <c:v>41415</c:v>
                </c:pt>
                <c:pt idx="279">
                  <c:v>41416</c:v>
                </c:pt>
                <c:pt idx="280">
                  <c:v>41417</c:v>
                </c:pt>
                <c:pt idx="281">
                  <c:v>41418</c:v>
                </c:pt>
                <c:pt idx="282">
                  <c:v>41421</c:v>
                </c:pt>
                <c:pt idx="283">
                  <c:v>41422</c:v>
                </c:pt>
                <c:pt idx="284">
                  <c:v>41423</c:v>
                </c:pt>
                <c:pt idx="285">
                  <c:v>41424</c:v>
                </c:pt>
                <c:pt idx="286">
                  <c:v>41425</c:v>
                </c:pt>
                <c:pt idx="287">
                  <c:v>41428</c:v>
                </c:pt>
                <c:pt idx="288">
                  <c:v>41429</c:v>
                </c:pt>
                <c:pt idx="289">
                  <c:v>41430</c:v>
                </c:pt>
                <c:pt idx="290">
                  <c:v>41431</c:v>
                </c:pt>
                <c:pt idx="291">
                  <c:v>41432</c:v>
                </c:pt>
                <c:pt idx="292">
                  <c:v>41435</c:v>
                </c:pt>
                <c:pt idx="293">
                  <c:v>41436</c:v>
                </c:pt>
                <c:pt idx="294">
                  <c:v>41437</c:v>
                </c:pt>
                <c:pt idx="295">
                  <c:v>41438</c:v>
                </c:pt>
                <c:pt idx="296">
                  <c:v>41439</c:v>
                </c:pt>
                <c:pt idx="297">
                  <c:v>41442</c:v>
                </c:pt>
                <c:pt idx="298">
                  <c:v>41443</c:v>
                </c:pt>
                <c:pt idx="299">
                  <c:v>41444</c:v>
                </c:pt>
                <c:pt idx="300">
                  <c:v>41445</c:v>
                </c:pt>
                <c:pt idx="301">
                  <c:v>41446</c:v>
                </c:pt>
                <c:pt idx="302">
                  <c:v>41449</c:v>
                </c:pt>
                <c:pt idx="303">
                  <c:v>41450</c:v>
                </c:pt>
                <c:pt idx="304">
                  <c:v>41451</c:v>
                </c:pt>
                <c:pt idx="305">
                  <c:v>41452</c:v>
                </c:pt>
                <c:pt idx="306">
                  <c:v>41453</c:v>
                </c:pt>
                <c:pt idx="307">
                  <c:v>41456</c:v>
                </c:pt>
                <c:pt idx="308">
                  <c:v>41457</c:v>
                </c:pt>
                <c:pt idx="309">
                  <c:v>41458</c:v>
                </c:pt>
                <c:pt idx="310">
                  <c:v>41459</c:v>
                </c:pt>
                <c:pt idx="311">
                  <c:v>41460</c:v>
                </c:pt>
                <c:pt idx="312">
                  <c:v>41463</c:v>
                </c:pt>
                <c:pt idx="313">
                  <c:v>41464</c:v>
                </c:pt>
                <c:pt idx="314">
                  <c:v>41465</c:v>
                </c:pt>
                <c:pt idx="315">
                  <c:v>41466</c:v>
                </c:pt>
                <c:pt idx="316">
                  <c:v>41467</c:v>
                </c:pt>
                <c:pt idx="317">
                  <c:v>41471</c:v>
                </c:pt>
                <c:pt idx="318">
                  <c:v>41472</c:v>
                </c:pt>
                <c:pt idx="319">
                  <c:v>41473</c:v>
                </c:pt>
                <c:pt idx="320">
                  <c:v>41474</c:v>
                </c:pt>
                <c:pt idx="321">
                  <c:v>41477</c:v>
                </c:pt>
                <c:pt idx="322">
                  <c:v>41478</c:v>
                </c:pt>
                <c:pt idx="323">
                  <c:v>41479</c:v>
                </c:pt>
                <c:pt idx="324">
                  <c:v>41480</c:v>
                </c:pt>
                <c:pt idx="325">
                  <c:v>41481</c:v>
                </c:pt>
                <c:pt idx="326">
                  <c:v>41484</c:v>
                </c:pt>
                <c:pt idx="327">
                  <c:v>41485</c:v>
                </c:pt>
                <c:pt idx="328">
                  <c:v>41486</c:v>
                </c:pt>
                <c:pt idx="329">
                  <c:v>41487</c:v>
                </c:pt>
                <c:pt idx="330">
                  <c:v>41488</c:v>
                </c:pt>
                <c:pt idx="331">
                  <c:v>41491</c:v>
                </c:pt>
                <c:pt idx="332">
                  <c:v>41492</c:v>
                </c:pt>
                <c:pt idx="333">
                  <c:v>41493</c:v>
                </c:pt>
                <c:pt idx="334">
                  <c:v>41494</c:v>
                </c:pt>
                <c:pt idx="335">
                  <c:v>41495</c:v>
                </c:pt>
                <c:pt idx="336">
                  <c:v>41498</c:v>
                </c:pt>
                <c:pt idx="337">
                  <c:v>41499</c:v>
                </c:pt>
                <c:pt idx="338">
                  <c:v>41500</c:v>
                </c:pt>
                <c:pt idx="339">
                  <c:v>41501</c:v>
                </c:pt>
                <c:pt idx="340">
                  <c:v>41502</c:v>
                </c:pt>
                <c:pt idx="341">
                  <c:v>41505</c:v>
                </c:pt>
                <c:pt idx="342">
                  <c:v>41506</c:v>
                </c:pt>
                <c:pt idx="343">
                  <c:v>41507</c:v>
                </c:pt>
                <c:pt idx="344">
                  <c:v>41508</c:v>
                </c:pt>
                <c:pt idx="345">
                  <c:v>41509</c:v>
                </c:pt>
                <c:pt idx="346">
                  <c:v>41512</c:v>
                </c:pt>
                <c:pt idx="347">
                  <c:v>41513</c:v>
                </c:pt>
                <c:pt idx="348">
                  <c:v>41514</c:v>
                </c:pt>
                <c:pt idx="349">
                  <c:v>41515</c:v>
                </c:pt>
                <c:pt idx="350">
                  <c:v>41516</c:v>
                </c:pt>
                <c:pt idx="351">
                  <c:v>41519</c:v>
                </c:pt>
                <c:pt idx="352">
                  <c:v>41520</c:v>
                </c:pt>
                <c:pt idx="353">
                  <c:v>41521</c:v>
                </c:pt>
                <c:pt idx="354">
                  <c:v>41522</c:v>
                </c:pt>
                <c:pt idx="355">
                  <c:v>41523</c:v>
                </c:pt>
                <c:pt idx="356">
                  <c:v>41526</c:v>
                </c:pt>
                <c:pt idx="357">
                  <c:v>41527</c:v>
                </c:pt>
                <c:pt idx="358">
                  <c:v>41528</c:v>
                </c:pt>
                <c:pt idx="359">
                  <c:v>41529</c:v>
                </c:pt>
                <c:pt idx="360">
                  <c:v>41530</c:v>
                </c:pt>
                <c:pt idx="361">
                  <c:v>41534</c:v>
                </c:pt>
                <c:pt idx="362">
                  <c:v>41535</c:v>
                </c:pt>
                <c:pt idx="363">
                  <c:v>41536</c:v>
                </c:pt>
                <c:pt idx="364">
                  <c:v>41537</c:v>
                </c:pt>
                <c:pt idx="365">
                  <c:v>41541</c:v>
                </c:pt>
                <c:pt idx="366">
                  <c:v>41542</c:v>
                </c:pt>
                <c:pt idx="367">
                  <c:v>41543</c:v>
                </c:pt>
                <c:pt idx="368">
                  <c:v>41544</c:v>
                </c:pt>
                <c:pt idx="369">
                  <c:v>41547</c:v>
                </c:pt>
                <c:pt idx="370">
                  <c:v>41548</c:v>
                </c:pt>
                <c:pt idx="371">
                  <c:v>41549</c:v>
                </c:pt>
                <c:pt idx="372">
                  <c:v>41550</c:v>
                </c:pt>
                <c:pt idx="373">
                  <c:v>41551</c:v>
                </c:pt>
                <c:pt idx="374">
                  <c:v>41554</c:v>
                </c:pt>
                <c:pt idx="375">
                  <c:v>41555</c:v>
                </c:pt>
                <c:pt idx="376">
                  <c:v>41556</c:v>
                </c:pt>
                <c:pt idx="377">
                  <c:v>41557</c:v>
                </c:pt>
                <c:pt idx="378">
                  <c:v>41558</c:v>
                </c:pt>
                <c:pt idx="379">
                  <c:v>41562</c:v>
                </c:pt>
                <c:pt idx="380">
                  <c:v>41563</c:v>
                </c:pt>
                <c:pt idx="381">
                  <c:v>41564</c:v>
                </c:pt>
                <c:pt idx="382">
                  <c:v>41565</c:v>
                </c:pt>
                <c:pt idx="383">
                  <c:v>41568</c:v>
                </c:pt>
                <c:pt idx="384">
                  <c:v>41569</c:v>
                </c:pt>
                <c:pt idx="385">
                  <c:v>41570</c:v>
                </c:pt>
                <c:pt idx="386">
                  <c:v>41571</c:v>
                </c:pt>
                <c:pt idx="387">
                  <c:v>41572</c:v>
                </c:pt>
                <c:pt idx="388">
                  <c:v>41575</c:v>
                </c:pt>
                <c:pt idx="389">
                  <c:v>41576</c:v>
                </c:pt>
                <c:pt idx="390">
                  <c:v>41577</c:v>
                </c:pt>
                <c:pt idx="391">
                  <c:v>41578</c:v>
                </c:pt>
                <c:pt idx="392">
                  <c:v>41579</c:v>
                </c:pt>
                <c:pt idx="393">
                  <c:v>41583</c:v>
                </c:pt>
                <c:pt idx="394">
                  <c:v>41584</c:v>
                </c:pt>
                <c:pt idx="395">
                  <c:v>41585</c:v>
                </c:pt>
                <c:pt idx="396">
                  <c:v>41586</c:v>
                </c:pt>
                <c:pt idx="397">
                  <c:v>41589</c:v>
                </c:pt>
                <c:pt idx="398">
                  <c:v>41590</c:v>
                </c:pt>
                <c:pt idx="399">
                  <c:v>41591</c:v>
                </c:pt>
                <c:pt idx="400">
                  <c:v>41592</c:v>
                </c:pt>
                <c:pt idx="401">
                  <c:v>41593</c:v>
                </c:pt>
                <c:pt idx="402">
                  <c:v>41596</c:v>
                </c:pt>
                <c:pt idx="403">
                  <c:v>41597</c:v>
                </c:pt>
                <c:pt idx="404">
                  <c:v>41598</c:v>
                </c:pt>
                <c:pt idx="405">
                  <c:v>41599</c:v>
                </c:pt>
                <c:pt idx="406">
                  <c:v>41600</c:v>
                </c:pt>
                <c:pt idx="407">
                  <c:v>41603</c:v>
                </c:pt>
                <c:pt idx="408">
                  <c:v>41604</c:v>
                </c:pt>
                <c:pt idx="409">
                  <c:v>41605</c:v>
                </c:pt>
                <c:pt idx="410">
                  <c:v>41606</c:v>
                </c:pt>
                <c:pt idx="411">
                  <c:v>41607</c:v>
                </c:pt>
                <c:pt idx="412">
                  <c:v>41610</c:v>
                </c:pt>
                <c:pt idx="413">
                  <c:v>41611</c:v>
                </c:pt>
                <c:pt idx="414">
                  <c:v>41612</c:v>
                </c:pt>
                <c:pt idx="415">
                  <c:v>41613</c:v>
                </c:pt>
                <c:pt idx="416">
                  <c:v>41614</c:v>
                </c:pt>
                <c:pt idx="417">
                  <c:v>41617</c:v>
                </c:pt>
                <c:pt idx="418">
                  <c:v>41618</c:v>
                </c:pt>
                <c:pt idx="419">
                  <c:v>41619</c:v>
                </c:pt>
                <c:pt idx="420">
                  <c:v>41620</c:v>
                </c:pt>
                <c:pt idx="421">
                  <c:v>41621</c:v>
                </c:pt>
                <c:pt idx="422">
                  <c:v>41624</c:v>
                </c:pt>
                <c:pt idx="423">
                  <c:v>41625</c:v>
                </c:pt>
                <c:pt idx="424">
                  <c:v>41626</c:v>
                </c:pt>
                <c:pt idx="425">
                  <c:v>41627</c:v>
                </c:pt>
                <c:pt idx="426">
                  <c:v>41628</c:v>
                </c:pt>
                <c:pt idx="427">
                  <c:v>41632</c:v>
                </c:pt>
                <c:pt idx="428">
                  <c:v>41633</c:v>
                </c:pt>
                <c:pt idx="429">
                  <c:v>41634</c:v>
                </c:pt>
                <c:pt idx="430">
                  <c:v>41635</c:v>
                </c:pt>
                <c:pt idx="431">
                  <c:v>41638</c:v>
                </c:pt>
                <c:pt idx="432">
                  <c:v>41645</c:v>
                </c:pt>
                <c:pt idx="433">
                  <c:v>41646</c:v>
                </c:pt>
                <c:pt idx="434">
                  <c:v>41647</c:v>
                </c:pt>
                <c:pt idx="435">
                  <c:v>41648</c:v>
                </c:pt>
                <c:pt idx="436">
                  <c:v>41649</c:v>
                </c:pt>
                <c:pt idx="437">
                  <c:v>41653</c:v>
                </c:pt>
                <c:pt idx="438">
                  <c:v>41654</c:v>
                </c:pt>
                <c:pt idx="439">
                  <c:v>41655</c:v>
                </c:pt>
                <c:pt idx="440">
                  <c:v>41656</c:v>
                </c:pt>
                <c:pt idx="441">
                  <c:v>41659</c:v>
                </c:pt>
                <c:pt idx="442">
                  <c:v>41660</c:v>
                </c:pt>
                <c:pt idx="443">
                  <c:v>41661</c:v>
                </c:pt>
                <c:pt idx="444">
                  <c:v>41662</c:v>
                </c:pt>
                <c:pt idx="445">
                  <c:v>41663</c:v>
                </c:pt>
                <c:pt idx="446">
                  <c:v>41666</c:v>
                </c:pt>
                <c:pt idx="447">
                  <c:v>41667</c:v>
                </c:pt>
                <c:pt idx="448">
                  <c:v>41668</c:v>
                </c:pt>
                <c:pt idx="449">
                  <c:v>41669</c:v>
                </c:pt>
                <c:pt idx="450">
                  <c:v>41670</c:v>
                </c:pt>
                <c:pt idx="451">
                  <c:v>41673</c:v>
                </c:pt>
                <c:pt idx="452">
                  <c:v>41674</c:v>
                </c:pt>
                <c:pt idx="453">
                  <c:v>41675</c:v>
                </c:pt>
                <c:pt idx="454">
                  <c:v>41676</c:v>
                </c:pt>
                <c:pt idx="455">
                  <c:v>41677</c:v>
                </c:pt>
                <c:pt idx="456">
                  <c:v>41680</c:v>
                </c:pt>
                <c:pt idx="457">
                  <c:v>41682</c:v>
                </c:pt>
                <c:pt idx="458">
                  <c:v>41683</c:v>
                </c:pt>
                <c:pt idx="459">
                  <c:v>41684</c:v>
                </c:pt>
                <c:pt idx="460">
                  <c:v>41687</c:v>
                </c:pt>
                <c:pt idx="461">
                  <c:v>41688</c:v>
                </c:pt>
                <c:pt idx="462">
                  <c:v>41689</c:v>
                </c:pt>
                <c:pt idx="463">
                  <c:v>41690</c:v>
                </c:pt>
                <c:pt idx="464">
                  <c:v>41691</c:v>
                </c:pt>
                <c:pt idx="465">
                  <c:v>41694</c:v>
                </c:pt>
                <c:pt idx="466">
                  <c:v>41695</c:v>
                </c:pt>
                <c:pt idx="467">
                  <c:v>41696</c:v>
                </c:pt>
                <c:pt idx="468">
                  <c:v>41697</c:v>
                </c:pt>
                <c:pt idx="469">
                  <c:v>41698</c:v>
                </c:pt>
                <c:pt idx="470">
                  <c:v>41701</c:v>
                </c:pt>
                <c:pt idx="471">
                  <c:v>41702</c:v>
                </c:pt>
                <c:pt idx="472">
                  <c:v>41703</c:v>
                </c:pt>
                <c:pt idx="473">
                  <c:v>41704</c:v>
                </c:pt>
                <c:pt idx="474">
                  <c:v>41705</c:v>
                </c:pt>
                <c:pt idx="475">
                  <c:v>41708</c:v>
                </c:pt>
                <c:pt idx="476">
                  <c:v>41709</c:v>
                </c:pt>
                <c:pt idx="477">
                  <c:v>41710</c:v>
                </c:pt>
                <c:pt idx="478">
                  <c:v>41711</c:v>
                </c:pt>
                <c:pt idx="479">
                  <c:v>41712</c:v>
                </c:pt>
                <c:pt idx="480">
                  <c:v>41715</c:v>
                </c:pt>
                <c:pt idx="481">
                  <c:v>41716</c:v>
                </c:pt>
                <c:pt idx="482">
                  <c:v>41717</c:v>
                </c:pt>
                <c:pt idx="483">
                  <c:v>41718</c:v>
                </c:pt>
                <c:pt idx="484">
                  <c:v>41722</c:v>
                </c:pt>
                <c:pt idx="485">
                  <c:v>41723</c:v>
                </c:pt>
                <c:pt idx="486">
                  <c:v>41724</c:v>
                </c:pt>
                <c:pt idx="487">
                  <c:v>41725</c:v>
                </c:pt>
                <c:pt idx="488">
                  <c:v>41726</c:v>
                </c:pt>
                <c:pt idx="489">
                  <c:v>41729</c:v>
                </c:pt>
                <c:pt idx="490">
                  <c:v>41730</c:v>
                </c:pt>
                <c:pt idx="491">
                  <c:v>41731</c:v>
                </c:pt>
                <c:pt idx="492">
                  <c:v>41732</c:v>
                </c:pt>
                <c:pt idx="493">
                  <c:v>41733</c:v>
                </c:pt>
                <c:pt idx="494">
                  <c:v>41736</c:v>
                </c:pt>
                <c:pt idx="495">
                  <c:v>41737</c:v>
                </c:pt>
                <c:pt idx="496">
                  <c:v>41738</c:v>
                </c:pt>
                <c:pt idx="497">
                  <c:v>41739</c:v>
                </c:pt>
                <c:pt idx="498">
                  <c:v>41740</c:v>
                </c:pt>
                <c:pt idx="499">
                  <c:v>41743</c:v>
                </c:pt>
                <c:pt idx="500">
                  <c:v>41744</c:v>
                </c:pt>
                <c:pt idx="501">
                  <c:v>41745</c:v>
                </c:pt>
                <c:pt idx="502">
                  <c:v>41746</c:v>
                </c:pt>
                <c:pt idx="503">
                  <c:v>41747</c:v>
                </c:pt>
                <c:pt idx="504">
                  <c:v>41750</c:v>
                </c:pt>
                <c:pt idx="505">
                  <c:v>41751</c:v>
                </c:pt>
                <c:pt idx="506">
                  <c:v>41752</c:v>
                </c:pt>
                <c:pt idx="507">
                  <c:v>41753</c:v>
                </c:pt>
                <c:pt idx="508">
                  <c:v>41754</c:v>
                </c:pt>
                <c:pt idx="509">
                  <c:v>41757</c:v>
                </c:pt>
                <c:pt idx="510">
                  <c:v>41759</c:v>
                </c:pt>
                <c:pt idx="511">
                  <c:v>41760</c:v>
                </c:pt>
                <c:pt idx="512">
                  <c:v>41761</c:v>
                </c:pt>
                <c:pt idx="513">
                  <c:v>41766</c:v>
                </c:pt>
                <c:pt idx="514">
                  <c:v>41767</c:v>
                </c:pt>
                <c:pt idx="515">
                  <c:v>41768</c:v>
                </c:pt>
                <c:pt idx="516">
                  <c:v>41771</c:v>
                </c:pt>
                <c:pt idx="517">
                  <c:v>41772</c:v>
                </c:pt>
                <c:pt idx="518">
                  <c:v>41773</c:v>
                </c:pt>
                <c:pt idx="519">
                  <c:v>41774</c:v>
                </c:pt>
                <c:pt idx="520">
                  <c:v>41775</c:v>
                </c:pt>
                <c:pt idx="521">
                  <c:v>41778</c:v>
                </c:pt>
                <c:pt idx="522">
                  <c:v>41779</c:v>
                </c:pt>
                <c:pt idx="523">
                  <c:v>41780</c:v>
                </c:pt>
                <c:pt idx="524">
                  <c:v>41781</c:v>
                </c:pt>
                <c:pt idx="525">
                  <c:v>41782</c:v>
                </c:pt>
                <c:pt idx="526">
                  <c:v>41785</c:v>
                </c:pt>
                <c:pt idx="527">
                  <c:v>41786</c:v>
                </c:pt>
                <c:pt idx="528">
                  <c:v>41787</c:v>
                </c:pt>
                <c:pt idx="529">
                  <c:v>41788</c:v>
                </c:pt>
                <c:pt idx="530">
                  <c:v>41789</c:v>
                </c:pt>
                <c:pt idx="531">
                  <c:v>41792</c:v>
                </c:pt>
                <c:pt idx="532">
                  <c:v>41793</c:v>
                </c:pt>
                <c:pt idx="533">
                  <c:v>41794</c:v>
                </c:pt>
                <c:pt idx="534">
                  <c:v>41795</c:v>
                </c:pt>
                <c:pt idx="535">
                  <c:v>41796</c:v>
                </c:pt>
                <c:pt idx="536">
                  <c:v>41799</c:v>
                </c:pt>
                <c:pt idx="537">
                  <c:v>41800</c:v>
                </c:pt>
                <c:pt idx="538">
                  <c:v>41801</c:v>
                </c:pt>
                <c:pt idx="539">
                  <c:v>41802</c:v>
                </c:pt>
                <c:pt idx="540">
                  <c:v>41803</c:v>
                </c:pt>
                <c:pt idx="541">
                  <c:v>41806</c:v>
                </c:pt>
                <c:pt idx="542">
                  <c:v>41807</c:v>
                </c:pt>
                <c:pt idx="543">
                  <c:v>41808</c:v>
                </c:pt>
                <c:pt idx="544">
                  <c:v>41809</c:v>
                </c:pt>
                <c:pt idx="545">
                  <c:v>41810</c:v>
                </c:pt>
                <c:pt idx="546">
                  <c:v>41813</c:v>
                </c:pt>
                <c:pt idx="547">
                  <c:v>41814</c:v>
                </c:pt>
                <c:pt idx="548">
                  <c:v>41815</c:v>
                </c:pt>
                <c:pt idx="549">
                  <c:v>41816</c:v>
                </c:pt>
                <c:pt idx="550">
                  <c:v>41817</c:v>
                </c:pt>
                <c:pt idx="551">
                  <c:v>41820</c:v>
                </c:pt>
                <c:pt idx="552">
                  <c:v>41821</c:v>
                </c:pt>
                <c:pt idx="553">
                  <c:v>41822</c:v>
                </c:pt>
                <c:pt idx="554">
                  <c:v>41823</c:v>
                </c:pt>
                <c:pt idx="555">
                  <c:v>41824</c:v>
                </c:pt>
                <c:pt idx="556">
                  <c:v>41827</c:v>
                </c:pt>
                <c:pt idx="557">
                  <c:v>41828</c:v>
                </c:pt>
                <c:pt idx="558">
                  <c:v>41829</c:v>
                </c:pt>
                <c:pt idx="559">
                  <c:v>41830</c:v>
                </c:pt>
                <c:pt idx="560">
                  <c:v>41831</c:v>
                </c:pt>
                <c:pt idx="561">
                  <c:v>41834</c:v>
                </c:pt>
                <c:pt idx="562">
                  <c:v>41835</c:v>
                </c:pt>
                <c:pt idx="563">
                  <c:v>41836</c:v>
                </c:pt>
                <c:pt idx="564">
                  <c:v>41837</c:v>
                </c:pt>
                <c:pt idx="565">
                  <c:v>41838</c:v>
                </c:pt>
                <c:pt idx="566">
                  <c:v>41842</c:v>
                </c:pt>
                <c:pt idx="567">
                  <c:v>41843</c:v>
                </c:pt>
                <c:pt idx="568">
                  <c:v>41844</c:v>
                </c:pt>
                <c:pt idx="569">
                  <c:v>41845</c:v>
                </c:pt>
                <c:pt idx="570">
                  <c:v>41848</c:v>
                </c:pt>
                <c:pt idx="571">
                  <c:v>41849</c:v>
                </c:pt>
                <c:pt idx="572">
                  <c:v>41850</c:v>
                </c:pt>
                <c:pt idx="573">
                  <c:v>41851</c:v>
                </c:pt>
                <c:pt idx="574">
                  <c:v>41852</c:v>
                </c:pt>
                <c:pt idx="575">
                  <c:v>41855</c:v>
                </c:pt>
                <c:pt idx="576">
                  <c:v>41856</c:v>
                </c:pt>
                <c:pt idx="577">
                  <c:v>41857</c:v>
                </c:pt>
                <c:pt idx="578">
                  <c:v>41858</c:v>
                </c:pt>
                <c:pt idx="579">
                  <c:v>41859</c:v>
                </c:pt>
                <c:pt idx="580">
                  <c:v>41862</c:v>
                </c:pt>
                <c:pt idx="581">
                  <c:v>41863</c:v>
                </c:pt>
                <c:pt idx="582">
                  <c:v>41864</c:v>
                </c:pt>
                <c:pt idx="583">
                  <c:v>41865</c:v>
                </c:pt>
                <c:pt idx="584">
                  <c:v>41866</c:v>
                </c:pt>
                <c:pt idx="585">
                  <c:v>41869</c:v>
                </c:pt>
                <c:pt idx="586">
                  <c:v>41870</c:v>
                </c:pt>
                <c:pt idx="587">
                  <c:v>41871</c:v>
                </c:pt>
                <c:pt idx="588">
                  <c:v>41872</c:v>
                </c:pt>
                <c:pt idx="589">
                  <c:v>41873</c:v>
                </c:pt>
                <c:pt idx="590">
                  <c:v>41876</c:v>
                </c:pt>
                <c:pt idx="591">
                  <c:v>41877</c:v>
                </c:pt>
                <c:pt idx="592">
                  <c:v>41878</c:v>
                </c:pt>
                <c:pt idx="593">
                  <c:v>41879</c:v>
                </c:pt>
                <c:pt idx="594">
                  <c:v>41880</c:v>
                </c:pt>
                <c:pt idx="595">
                  <c:v>41883</c:v>
                </c:pt>
                <c:pt idx="596">
                  <c:v>41884</c:v>
                </c:pt>
                <c:pt idx="597">
                  <c:v>41885</c:v>
                </c:pt>
                <c:pt idx="598">
                  <c:v>41886</c:v>
                </c:pt>
                <c:pt idx="599">
                  <c:v>41887</c:v>
                </c:pt>
                <c:pt idx="600">
                  <c:v>41890</c:v>
                </c:pt>
                <c:pt idx="601">
                  <c:v>41891</c:v>
                </c:pt>
                <c:pt idx="602">
                  <c:v>41892</c:v>
                </c:pt>
                <c:pt idx="603">
                  <c:v>41893</c:v>
                </c:pt>
                <c:pt idx="604">
                  <c:v>41894</c:v>
                </c:pt>
                <c:pt idx="605">
                  <c:v>41898</c:v>
                </c:pt>
                <c:pt idx="606">
                  <c:v>41899</c:v>
                </c:pt>
                <c:pt idx="607">
                  <c:v>41900</c:v>
                </c:pt>
                <c:pt idx="608">
                  <c:v>41901</c:v>
                </c:pt>
                <c:pt idx="609">
                  <c:v>41904</c:v>
                </c:pt>
                <c:pt idx="610">
                  <c:v>41906</c:v>
                </c:pt>
                <c:pt idx="611">
                  <c:v>41907</c:v>
                </c:pt>
                <c:pt idx="612">
                  <c:v>41908</c:v>
                </c:pt>
                <c:pt idx="613">
                  <c:v>41911</c:v>
                </c:pt>
                <c:pt idx="614">
                  <c:v>41912</c:v>
                </c:pt>
                <c:pt idx="615">
                  <c:v>41913</c:v>
                </c:pt>
                <c:pt idx="616">
                  <c:v>41914</c:v>
                </c:pt>
                <c:pt idx="617">
                  <c:v>41915</c:v>
                </c:pt>
                <c:pt idx="618">
                  <c:v>41918</c:v>
                </c:pt>
                <c:pt idx="619">
                  <c:v>41919</c:v>
                </c:pt>
                <c:pt idx="620">
                  <c:v>41920</c:v>
                </c:pt>
                <c:pt idx="621">
                  <c:v>41921</c:v>
                </c:pt>
                <c:pt idx="622">
                  <c:v>41922</c:v>
                </c:pt>
                <c:pt idx="623">
                  <c:v>41926</c:v>
                </c:pt>
                <c:pt idx="624">
                  <c:v>41927</c:v>
                </c:pt>
                <c:pt idx="625">
                  <c:v>41928</c:v>
                </c:pt>
                <c:pt idx="626">
                  <c:v>41929</c:v>
                </c:pt>
                <c:pt idx="627">
                  <c:v>41932</c:v>
                </c:pt>
                <c:pt idx="628">
                  <c:v>41933</c:v>
                </c:pt>
                <c:pt idx="629">
                  <c:v>41934</c:v>
                </c:pt>
                <c:pt idx="630">
                  <c:v>41935</c:v>
                </c:pt>
                <c:pt idx="631">
                  <c:v>41936</c:v>
                </c:pt>
                <c:pt idx="632">
                  <c:v>41939</c:v>
                </c:pt>
                <c:pt idx="633">
                  <c:v>41940</c:v>
                </c:pt>
                <c:pt idx="634">
                  <c:v>41941</c:v>
                </c:pt>
                <c:pt idx="635">
                  <c:v>41942</c:v>
                </c:pt>
                <c:pt idx="636">
                  <c:v>41943</c:v>
                </c:pt>
                <c:pt idx="637">
                  <c:v>41947</c:v>
                </c:pt>
                <c:pt idx="638">
                  <c:v>41948</c:v>
                </c:pt>
                <c:pt idx="639">
                  <c:v>41949</c:v>
                </c:pt>
                <c:pt idx="640">
                  <c:v>41950</c:v>
                </c:pt>
                <c:pt idx="641">
                  <c:v>41953</c:v>
                </c:pt>
                <c:pt idx="642">
                  <c:v>41954</c:v>
                </c:pt>
                <c:pt idx="643">
                  <c:v>41955</c:v>
                </c:pt>
                <c:pt idx="644">
                  <c:v>41956</c:v>
                </c:pt>
                <c:pt idx="645">
                  <c:v>41957</c:v>
                </c:pt>
                <c:pt idx="646">
                  <c:v>41960</c:v>
                </c:pt>
                <c:pt idx="647">
                  <c:v>41961</c:v>
                </c:pt>
                <c:pt idx="648">
                  <c:v>41962</c:v>
                </c:pt>
                <c:pt idx="649">
                  <c:v>41963</c:v>
                </c:pt>
                <c:pt idx="650">
                  <c:v>41964</c:v>
                </c:pt>
                <c:pt idx="651">
                  <c:v>41968</c:v>
                </c:pt>
                <c:pt idx="652">
                  <c:v>41969</c:v>
                </c:pt>
                <c:pt idx="653">
                  <c:v>41970</c:v>
                </c:pt>
                <c:pt idx="654">
                  <c:v>41971</c:v>
                </c:pt>
                <c:pt idx="655">
                  <c:v>41974</c:v>
                </c:pt>
                <c:pt idx="656">
                  <c:v>41975</c:v>
                </c:pt>
                <c:pt idx="657">
                  <c:v>41976</c:v>
                </c:pt>
                <c:pt idx="658">
                  <c:v>41977</c:v>
                </c:pt>
                <c:pt idx="659">
                  <c:v>41978</c:v>
                </c:pt>
                <c:pt idx="660">
                  <c:v>41981</c:v>
                </c:pt>
                <c:pt idx="661">
                  <c:v>41982</c:v>
                </c:pt>
                <c:pt idx="662">
                  <c:v>41983</c:v>
                </c:pt>
                <c:pt idx="663">
                  <c:v>41984</c:v>
                </c:pt>
                <c:pt idx="664">
                  <c:v>41985</c:v>
                </c:pt>
                <c:pt idx="665">
                  <c:v>41988</c:v>
                </c:pt>
                <c:pt idx="666">
                  <c:v>41989</c:v>
                </c:pt>
                <c:pt idx="667">
                  <c:v>41990</c:v>
                </c:pt>
                <c:pt idx="668">
                  <c:v>41991</c:v>
                </c:pt>
                <c:pt idx="669">
                  <c:v>41992</c:v>
                </c:pt>
                <c:pt idx="670">
                  <c:v>41995</c:v>
                </c:pt>
                <c:pt idx="671">
                  <c:v>41997</c:v>
                </c:pt>
                <c:pt idx="672">
                  <c:v>41998</c:v>
                </c:pt>
                <c:pt idx="673">
                  <c:v>41999</c:v>
                </c:pt>
                <c:pt idx="674">
                  <c:v>42002</c:v>
                </c:pt>
                <c:pt idx="675">
                  <c:v>42003</c:v>
                </c:pt>
                <c:pt idx="676">
                  <c:v>42009</c:v>
                </c:pt>
                <c:pt idx="677">
                  <c:v>42010</c:v>
                </c:pt>
                <c:pt idx="678">
                  <c:v>42011</c:v>
                </c:pt>
                <c:pt idx="679">
                  <c:v>42012</c:v>
                </c:pt>
                <c:pt idx="680">
                  <c:v>42013</c:v>
                </c:pt>
                <c:pt idx="681">
                  <c:v>42017</c:v>
                </c:pt>
                <c:pt idx="682">
                  <c:v>42018</c:v>
                </c:pt>
                <c:pt idx="683">
                  <c:v>42019</c:v>
                </c:pt>
                <c:pt idx="684">
                  <c:v>42020</c:v>
                </c:pt>
                <c:pt idx="685">
                  <c:v>42023</c:v>
                </c:pt>
                <c:pt idx="686">
                  <c:v>42024</c:v>
                </c:pt>
                <c:pt idx="687">
                  <c:v>42025</c:v>
                </c:pt>
                <c:pt idx="688">
                  <c:v>42026</c:v>
                </c:pt>
                <c:pt idx="689">
                  <c:v>42027</c:v>
                </c:pt>
                <c:pt idx="690">
                  <c:v>42030</c:v>
                </c:pt>
                <c:pt idx="691">
                  <c:v>42031</c:v>
                </c:pt>
                <c:pt idx="692">
                  <c:v>42032</c:v>
                </c:pt>
                <c:pt idx="693">
                  <c:v>42033</c:v>
                </c:pt>
                <c:pt idx="694">
                  <c:v>42034</c:v>
                </c:pt>
                <c:pt idx="695">
                  <c:v>42037</c:v>
                </c:pt>
                <c:pt idx="696">
                  <c:v>42038</c:v>
                </c:pt>
                <c:pt idx="697">
                  <c:v>42039</c:v>
                </c:pt>
                <c:pt idx="698">
                  <c:v>42040</c:v>
                </c:pt>
                <c:pt idx="699">
                  <c:v>42041</c:v>
                </c:pt>
                <c:pt idx="700">
                  <c:v>42044</c:v>
                </c:pt>
                <c:pt idx="701">
                  <c:v>42045</c:v>
                </c:pt>
                <c:pt idx="702">
                  <c:v>42047</c:v>
                </c:pt>
                <c:pt idx="703">
                  <c:v>42048</c:v>
                </c:pt>
                <c:pt idx="704">
                  <c:v>42051</c:v>
                </c:pt>
                <c:pt idx="705">
                  <c:v>42052</c:v>
                </c:pt>
                <c:pt idx="706">
                  <c:v>42053</c:v>
                </c:pt>
                <c:pt idx="707">
                  <c:v>42054</c:v>
                </c:pt>
                <c:pt idx="708">
                  <c:v>42055</c:v>
                </c:pt>
                <c:pt idx="709">
                  <c:v>42058</c:v>
                </c:pt>
                <c:pt idx="710">
                  <c:v>42059</c:v>
                </c:pt>
                <c:pt idx="711">
                  <c:v>42060</c:v>
                </c:pt>
                <c:pt idx="712">
                  <c:v>42061</c:v>
                </c:pt>
                <c:pt idx="713">
                  <c:v>42062</c:v>
                </c:pt>
                <c:pt idx="714">
                  <c:v>42065</c:v>
                </c:pt>
                <c:pt idx="715">
                  <c:v>42066</c:v>
                </c:pt>
                <c:pt idx="716">
                  <c:v>42067</c:v>
                </c:pt>
                <c:pt idx="717">
                  <c:v>42068</c:v>
                </c:pt>
                <c:pt idx="718">
                  <c:v>42069</c:v>
                </c:pt>
                <c:pt idx="719">
                  <c:v>42072</c:v>
                </c:pt>
                <c:pt idx="720">
                  <c:v>42073</c:v>
                </c:pt>
                <c:pt idx="721">
                  <c:v>42074</c:v>
                </c:pt>
                <c:pt idx="722">
                  <c:v>42075</c:v>
                </c:pt>
                <c:pt idx="723">
                  <c:v>42076</c:v>
                </c:pt>
                <c:pt idx="724">
                  <c:v>42079</c:v>
                </c:pt>
                <c:pt idx="725">
                  <c:v>42080</c:v>
                </c:pt>
                <c:pt idx="726">
                  <c:v>42081</c:v>
                </c:pt>
                <c:pt idx="727">
                  <c:v>42082</c:v>
                </c:pt>
                <c:pt idx="728">
                  <c:v>42083</c:v>
                </c:pt>
                <c:pt idx="729">
                  <c:v>42086</c:v>
                </c:pt>
                <c:pt idx="730">
                  <c:v>42087</c:v>
                </c:pt>
                <c:pt idx="731">
                  <c:v>42088</c:v>
                </c:pt>
                <c:pt idx="732">
                  <c:v>42089</c:v>
                </c:pt>
                <c:pt idx="733">
                  <c:v>42090</c:v>
                </c:pt>
                <c:pt idx="734">
                  <c:v>42093</c:v>
                </c:pt>
                <c:pt idx="735">
                  <c:v>42094</c:v>
                </c:pt>
                <c:pt idx="736">
                  <c:v>42095</c:v>
                </c:pt>
                <c:pt idx="737">
                  <c:v>42096</c:v>
                </c:pt>
                <c:pt idx="738">
                  <c:v>42097</c:v>
                </c:pt>
                <c:pt idx="739">
                  <c:v>42100</c:v>
                </c:pt>
                <c:pt idx="740">
                  <c:v>42101</c:v>
                </c:pt>
                <c:pt idx="741">
                  <c:v>42102</c:v>
                </c:pt>
                <c:pt idx="742">
                  <c:v>42103</c:v>
                </c:pt>
                <c:pt idx="743">
                  <c:v>42104</c:v>
                </c:pt>
                <c:pt idx="744">
                  <c:v>42107</c:v>
                </c:pt>
                <c:pt idx="745">
                  <c:v>42108</c:v>
                </c:pt>
                <c:pt idx="746">
                  <c:v>42109</c:v>
                </c:pt>
                <c:pt idx="747">
                  <c:v>42110</c:v>
                </c:pt>
                <c:pt idx="748">
                  <c:v>42111</c:v>
                </c:pt>
                <c:pt idx="749">
                  <c:v>42114</c:v>
                </c:pt>
                <c:pt idx="750">
                  <c:v>42115</c:v>
                </c:pt>
                <c:pt idx="751">
                  <c:v>42116</c:v>
                </c:pt>
                <c:pt idx="752">
                  <c:v>42117</c:v>
                </c:pt>
                <c:pt idx="753">
                  <c:v>42118</c:v>
                </c:pt>
                <c:pt idx="754">
                  <c:v>42121</c:v>
                </c:pt>
                <c:pt idx="755">
                  <c:v>42122</c:v>
                </c:pt>
                <c:pt idx="756">
                  <c:v>42124</c:v>
                </c:pt>
                <c:pt idx="757">
                  <c:v>42125</c:v>
                </c:pt>
                <c:pt idx="758">
                  <c:v>42131</c:v>
                </c:pt>
                <c:pt idx="759">
                  <c:v>42132</c:v>
                </c:pt>
                <c:pt idx="760">
                  <c:v>42135</c:v>
                </c:pt>
                <c:pt idx="761">
                  <c:v>42136</c:v>
                </c:pt>
                <c:pt idx="762">
                  <c:v>42137</c:v>
                </c:pt>
                <c:pt idx="763">
                  <c:v>42138</c:v>
                </c:pt>
                <c:pt idx="764">
                  <c:v>42139</c:v>
                </c:pt>
                <c:pt idx="765">
                  <c:v>42142</c:v>
                </c:pt>
                <c:pt idx="766">
                  <c:v>42143</c:v>
                </c:pt>
                <c:pt idx="767">
                  <c:v>42144</c:v>
                </c:pt>
                <c:pt idx="768">
                  <c:v>42145</c:v>
                </c:pt>
                <c:pt idx="769">
                  <c:v>42146</c:v>
                </c:pt>
                <c:pt idx="770">
                  <c:v>42149</c:v>
                </c:pt>
                <c:pt idx="771">
                  <c:v>42150</c:v>
                </c:pt>
                <c:pt idx="772">
                  <c:v>42151</c:v>
                </c:pt>
                <c:pt idx="773">
                  <c:v>42152</c:v>
                </c:pt>
                <c:pt idx="774">
                  <c:v>42153</c:v>
                </c:pt>
                <c:pt idx="775">
                  <c:v>42156</c:v>
                </c:pt>
                <c:pt idx="776">
                  <c:v>42157</c:v>
                </c:pt>
                <c:pt idx="777">
                  <c:v>42158</c:v>
                </c:pt>
                <c:pt idx="778">
                  <c:v>42159</c:v>
                </c:pt>
                <c:pt idx="779">
                  <c:v>42160</c:v>
                </c:pt>
                <c:pt idx="780">
                  <c:v>42163</c:v>
                </c:pt>
                <c:pt idx="781">
                  <c:v>42164</c:v>
                </c:pt>
                <c:pt idx="782">
                  <c:v>42165</c:v>
                </c:pt>
                <c:pt idx="783">
                  <c:v>42166</c:v>
                </c:pt>
                <c:pt idx="784">
                  <c:v>42167</c:v>
                </c:pt>
                <c:pt idx="785">
                  <c:v>42170</c:v>
                </c:pt>
                <c:pt idx="786">
                  <c:v>42171</c:v>
                </c:pt>
                <c:pt idx="787">
                  <c:v>42172</c:v>
                </c:pt>
                <c:pt idx="788">
                  <c:v>42173</c:v>
                </c:pt>
                <c:pt idx="789">
                  <c:v>42174</c:v>
                </c:pt>
                <c:pt idx="790">
                  <c:v>42177</c:v>
                </c:pt>
                <c:pt idx="791">
                  <c:v>42178</c:v>
                </c:pt>
                <c:pt idx="792">
                  <c:v>42179</c:v>
                </c:pt>
                <c:pt idx="793">
                  <c:v>42180</c:v>
                </c:pt>
                <c:pt idx="794">
                  <c:v>42181</c:v>
                </c:pt>
                <c:pt idx="795">
                  <c:v>42184</c:v>
                </c:pt>
                <c:pt idx="796">
                  <c:v>42185</c:v>
                </c:pt>
                <c:pt idx="797">
                  <c:v>42186</c:v>
                </c:pt>
                <c:pt idx="798">
                  <c:v>42187</c:v>
                </c:pt>
                <c:pt idx="799">
                  <c:v>42188</c:v>
                </c:pt>
                <c:pt idx="800">
                  <c:v>42191</c:v>
                </c:pt>
                <c:pt idx="801">
                  <c:v>42192</c:v>
                </c:pt>
                <c:pt idx="802">
                  <c:v>42193</c:v>
                </c:pt>
                <c:pt idx="803">
                  <c:v>42194</c:v>
                </c:pt>
                <c:pt idx="804">
                  <c:v>42195</c:v>
                </c:pt>
                <c:pt idx="805">
                  <c:v>42198</c:v>
                </c:pt>
                <c:pt idx="806">
                  <c:v>42199</c:v>
                </c:pt>
                <c:pt idx="807">
                  <c:v>42200</c:v>
                </c:pt>
                <c:pt idx="808">
                  <c:v>42201</c:v>
                </c:pt>
                <c:pt idx="809">
                  <c:v>42202</c:v>
                </c:pt>
                <c:pt idx="810">
                  <c:v>42206</c:v>
                </c:pt>
                <c:pt idx="811">
                  <c:v>42207</c:v>
                </c:pt>
                <c:pt idx="812">
                  <c:v>42208</c:v>
                </c:pt>
                <c:pt idx="813">
                  <c:v>42209</c:v>
                </c:pt>
                <c:pt idx="814">
                  <c:v>42212</c:v>
                </c:pt>
                <c:pt idx="815">
                  <c:v>42213</c:v>
                </c:pt>
                <c:pt idx="816">
                  <c:v>42214</c:v>
                </c:pt>
                <c:pt idx="817">
                  <c:v>42215</c:v>
                </c:pt>
                <c:pt idx="818">
                  <c:v>42216</c:v>
                </c:pt>
                <c:pt idx="819">
                  <c:v>42219</c:v>
                </c:pt>
                <c:pt idx="820">
                  <c:v>42220</c:v>
                </c:pt>
                <c:pt idx="821">
                  <c:v>42221</c:v>
                </c:pt>
                <c:pt idx="822">
                  <c:v>42222</c:v>
                </c:pt>
                <c:pt idx="823">
                  <c:v>42223</c:v>
                </c:pt>
                <c:pt idx="824">
                  <c:v>42226</c:v>
                </c:pt>
                <c:pt idx="825">
                  <c:v>42227</c:v>
                </c:pt>
                <c:pt idx="826">
                  <c:v>42228</c:v>
                </c:pt>
                <c:pt idx="827">
                  <c:v>42229</c:v>
                </c:pt>
                <c:pt idx="828">
                  <c:v>42230</c:v>
                </c:pt>
                <c:pt idx="829">
                  <c:v>42233</c:v>
                </c:pt>
                <c:pt idx="830">
                  <c:v>42234</c:v>
                </c:pt>
                <c:pt idx="831">
                  <c:v>42235</c:v>
                </c:pt>
                <c:pt idx="832">
                  <c:v>42236</c:v>
                </c:pt>
                <c:pt idx="833">
                  <c:v>42237</c:v>
                </c:pt>
                <c:pt idx="834">
                  <c:v>42240</c:v>
                </c:pt>
                <c:pt idx="835">
                  <c:v>42241</c:v>
                </c:pt>
                <c:pt idx="836">
                  <c:v>42242</c:v>
                </c:pt>
                <c:pt idx="837">
                  <c:v>42243</c:v>
                </c:pt>
                <c:pt idx="838">
                  <c:v>42244</c:v>
                </c:pt>
                <c:pt idx="839">
                  <c:v>42247</c:v>
                </c:pt>
                <c:pt idx="840">
                  <c:v>42248</c:v>
                </c:pt>
                <c:pt idx="841">
                  <c:v>42249</c:v>
                </c:pt>
                <c:pt idx="842">
                  <c:v>42250</c:v>
                </c:pt>
                <c:pt idx="843">
                  <c:v>42251</c:v>
                </c:pt>
                <c:pt idx="844">
                  <c:v>42254</c:v>
                </c:pt>
                <c:pt idx="845">
                  <c:v>42255</c:v>
                </c:pt>
                <c:pt idx="846">
                  <c:v>42256</c:v>
                </c:pt>
                <c:pt idx="847">
                  <c:v>42257</c:v>
                </c:pt>
                <c:pt idx="848">
                  <c:v>42258</c:v>
                </c:pt>
                <c:pt idx="849">
                  <c:v>42261</c:v>
                </c:pt>
                <c:pt idx="850">
                  <c:v>42262</c:v>
                </c:pt>
                <c:pt idx="851">
                  <c:v>42263</c:v>
                </c:pt>
                <c:pt idx="852">
                  <c:v>42264</c:v>
                </c:pt>
                <c:pt idx="853">
                  <c:v>42265</c:v>
                </c:pt>
                <c:pt idx="854">
                  <c:v>42271</c:v>
                </c:pt>
                <c:pt idx="855">
                  <c:v>42272</c:v>
                </c:pt>
                <c:pt idx="856">
                  <c:v>42275</c:v>
                </c:pt>
                <c:pt idx="857">
                  <c:v>42276</c:v>
                </c:pt>
                <c:pt idx="858">
                  <c:v>42277</c:v>
                </c:pt>
                <c:pt idx="859">
                  <c:v>42278</c:v>
                </c:pt>
                <c:pt idx="860">
                  <c:v>42279</c:v>
                </c:pt>
                <c:pt idx="861">
                  <c:v>42282</c:v>
                </c:pt>
                <c:pt idx="862">
                  <c:v>42283</c:v>
                </c:pt>
                <c:pt idx="863">
                  <c:v>42284</c:v>
                </c:pt>
                <c:pt idx="864">
                  <c:v>42285</c:v>
                </c:pt>
                <c:pt idx="865">
                  <c:v>42286</c:v>
                </c:pt>
                <c:pt idx="866">
                  <c:v>42290</c:v>
                </c:pt>
                <c:pt idx="867">
                  <c:v>42291</c:v>
                </c:pt>
                <c:pt idx="868">
                  <c:v>42292</c:v>
                </c:pt>
                <c:pt idx="869">
                  <c:v>42293</c:v>
                </c:pt>
                <c:pt idx="870">
                  <c:v>42296</c:v>
                </c:pt>
                <c:pt idx="871">
                  <c:v>42297</c:v>
                </c:pt>
                <c:pt idx="872">
                  <c:v>42298</c:v>
                </c:pt>
                <c:pt idx="873">
                  <c:v>42299</c:v>
                </c:pt>
                <c:pt idx="874">
                  <c:v>42300</c:v>
                </c:pt>
                <c:pt idx="875">
                  <c:v>42303</c:v>
                </c:pt>
                <c:pt idx="876">
                  <c:v>42304</c:v>
                </c:pt>
                <c:pt idx="877">
                  <c:v>42305</c:v>
                </c:pt>
                <c:pt idx="878">
                  <c:v>42306</c:v>
                </c:pt>
                <c:pt idx="879">
                  <c:v>42307</c:v>
                </c:pt>
                <c:pt idx="880">
                  <c:v>42310</c:v>
                </c:pt>
                <c:pt idx="881">
                  <c:v>42312</c:v>
                </c:pt>
                <c:pt idx="882">
                  <c:v>42313</c:v>
                </c:pt>
                <c:pt idx="883">
                  <c:v>42314</c:v>
                </c:pt>
                <c:pt idx="884">
                  <c:v>42317</c:v>
                </c:pt>
                <c:pt idx="885">
                  <c:v>42318</c:v>
                </c:pt>
                <c:pt idx="886">
                  <c:v>42319</c:v>
                </c:pt>
                <c:pt idx="887">
                  <c:v>42320</c:v>
                </c:pt>
                <c:pt idx="888">
                  <c:v>42321</c:v>
                </c:pt>
                <c:pt idx="889">
                  <c:v>42324</c:v>
                </c:pt>
                <c:pt idx="890">
                  <c:v>42325</c:v>
                </c:pt>
                <c:pt idx="891">
                  <c:v>42326</c:v>
                </c:pt>
                <c:pt idx="892">
                  <c:v>42327</c:v>
                </c:pt>
                <c:pt idx="893">
                  <c:v>42328</c:v>
                </c:pt>
                <c:pt idx="894">
                  <c:v>42332</c:v>
                </c:pt>
                <c:pt idx="895">
                  <c:v>42333</c:v>
                </c:pt>
                <c:pt idx="896">
                  <c:v>42334</c:v>
                </c:pt>
                <c:pt idx="897">
                  <c:v>42335</c:v>
                </c:pt>
                <c:pt idx="898">
                  <c:v>42338</c:v>
                </c:pt>
                <c:pt idx="899">
                  <c:v>42339</c:v>
                </c:pt>
                <c:pt idx="900">
                  <c:v>42340</c:v>
                </c:pt>
                <c:pt idx="901">
                  <c:v>42341</c:v>
                </c:pt>
                <c:pt idx="902">
                  <c:v>42342</c:v>
                </c:pt>
                <c:pt idx="903">
                  <c:v>42345</c:v>
                </c:pt>
                <c:pt idx="904">
                  <c:v>42346</c:v>
                </c:pt>
                <c:pt idx="905">
                  <c:v>42347</c:v>
                </c:pt>
                <c:pt idx="906">
                  <c:v>42348</c:v>
                </c:pt>
                <c:pt idx="907">
                  <c:v>42349</c:v>
                </c:pt>
                <c:pt idx="908">
                  <c:v>42352</c:v>
                </c:pt>
                <c:pt idx="909">
                  <c:v>42353</c:v>
                </c:pt>
                <c:pt idx="910">
                  <c:v>42354</c:v>
                </c:pt>
                <c:pt idx="911">
                  <c:v>42355</c:v>
                </c:pt>
                <c:pt idx="912">
                  <c:v>42356</c:v>
                </c:pt>
                <c:pt idx="913">
                  <c:v>42359</c:v>
                </c:pt>
                <c:pt idx="914">
                  <c:v>42360</c:v>
                </c:pt>
                <c:pt idx="915">
                  <c:v>42362</c:v>
                </c:pt>
                <c:pt idx="916">
                  <c:v>42363</c:v>
                </c:pt>
                <c:pt idx="917">
                  <c:v>42366</c:v>
                </c:pt>
                <c:pt idx="918">
                  <c:v>42367</c:v>
                </c:pt>
                <c:pt idx="919">
                  <c:v>42368</c:v>
                </c:pt>
                <c:pt idx="920">
                  <c:v>42373</c:v>
                </c:pt>
                <c:pt idx="921">
                  <c:v>42374</c:v>
                </c:pt>
                <c:pt idx="922">
                  <c:v>42375</c:v>
                </c:pt>
                <c:pt idx="923">
                  <c:v>42376</c:v>
                </c:pt>
                <c:pt idx="924">
                  <c:v>42377</c:v>
                </c:pt>
                <c:pt idx="925">
                  <c:v>42381</c:v>
                </c:pt>
                <c:pt idx="926">
                  <c:v>42382</c:v>
                </c:pt>
                <c:pt idx="927">
                  <c:v>42383</c:v>
                </c:pt>
                <c:pt idx="928">
                  <c:v>42384</c:v>
                </c:pt>
                <c:pt idx="929">
                  <c:v>42387</c:v>
                </c:pt>
                <c:pt idx="930">
                  <c:v>42388</c:v>
                </c:pt>
                <c:pt idx="931">
                  <c:v>42389</c:v>
                </c:pt>
                <c:pt idx="932">
                  <c:v>42390</c:v>
                </c:pt>
                <c:pt idx="933">
                  <c:v>42391</c:v>
                </c:pt>
                <c:pt idx="934">
                  <c:v>42394</c:v>
                </c:pt>
                <c:pt idx="935">
                  <c:v>42395</c:v>
                </c:pt>
                <c:pt idx="936">
                  <c:v>42396</c:v>
                </c:pt>
                <c:pt idx="937">
                  <c:v>42397</c:v>
                </c:pt>
                <c:pt idx="938">
                  <c:v>42398</c:v>
                </c:pt>
                <c:pt idx="939">
                  <c:v>42401</c:v>
                </c:pt>
                <c:pt idx="940">
                  <c:v>42402</c:v>
                </c:pt>
                <c:pt idx="941">
                  <c:v>42403</c:v>
                </c:pt>
                <c:pt idx="942">
                  <c:v>42404</c:v>
                </c:pt>
                <c:pt idx="943">
                  <c:v>42405</c:v>
                </c:pt>
                <c:pt idx="944">
                  <c:v>42408</c:v>
                </c:pt>
                <c:pt idx="945">
                  <c:v>42409</c:v>
                </c:pt>
                <c:pt idx="946">
                  <c:v>42410</c:v>
                </c:pt>
                <c:pt idx="947">
                  <c:v>42412</c:v>
                </c:pt>
                <c:pt idx="948">
                  <c:v>42415</c:v>
                </c:pt>
                <c:pt idx="949">
                  <c:v>42416</c:v>
                </c:pt>
                <c:pt idx="950">
                  <c:v>42417</c:v>
                </c:pt>
                <c:pt idx="951">
                  <c:v>42418</c:v>
                </c:pt>
                <c:pt idx="952">
                  <c:v>42419</c:v>
                </c:pt>
                <c:pt idx="953">
                  <c:v>42422</c:v>
                </c:pt>
                <c:pt idx="954">
                  <c:v>42423</c:v>
                </c:pt>
                <c:pt idx="955">
                  <c:v>42424</c:v>
                </c:pt>
                <c:pt idx="956">
                  <c:v>42425</c:v>
                </c:pt>
                <c:pt idx="957">
                  <c:v>42426</c:v>
                </c:pt>
                <c:pt idx="958">
                  <c:v>42429</c:v>
                </c:pt>
                <c:pt idx="959">
                  <c:v>42430</c:v>
                </c:pt>
                <c:pt idx="960">
                  <c:v>42431</c:v>
                </c:pt>
                <c:pt idx="961">
                  <c:v>42432</c:v>
                </c:pt>
                <c:pt idx="962">
                  <c:v>42433</c:v>
                </c:pt>
                <c:pt idx="963">
                  <c:v>42436</c:v>
                </c:pt>
                <c:pt idx="964">
                  <c:v>42437</c:v>
                </c:pt>
                <c:pt idx="965">
                  <c:v>42438</c:v>
                </c:pt>
                <c:pt idx="966">
                  <c:v>42439</c:v>
                </c:pt>
                <c:pt idx="967">
                  <c:v>42440</c:v>
                </c:pt>
                <c:pt idx="968">
                  <c:v>42443</c:v>
                </c:pt>
                <c:pt idx="969">
                  <c:v>42444</c:v>
                </c:pt>
                <c:pt idx="970">
                  <c:v>42445</c:v>
                </c:pt>
                <c:pt idx="971">
                  <c:v>42446</c:v>
                </c:pt>
                <c:pt idx="972">
                  <c:v>42447</c:v>
                </c:pt>
                <c:pt idx="973">
                  <c:v>42451</c:v>
                </c:pt>
                <c:pt idx="974">
                  <c:v>42452</c:v>
                </c:pt>
                <c:pt idx="975">
                  <c:v>42453</c:v>
                </c:pt>
                <c:pt idx="976">
                  <c:v>42454</c:v>
                </c:pt>
                <c:pt idx="977">
                  <c:v>42457</c:v>
                </c:pt>
                <c:pt idx="978">
                  <c:v>42458</c:v>
                </c:pt>
                <c:pt idx="979">
                  <c:v>42459</c:v>
                </c:pt>
                <c:pt idx="980">
                  <c:v>42460</c:v>
                </c:pt>
                <c:pt idx="981">
                  <c:v>42461</c:v>
                </c:pt>
                <c:pt idx="982">
                  <c:v>42464</c:v>
                </c:pt>
                <c:pt idx="983">
                  <c:v>42465</c:v>
                </c:pt>
                <c:pt idx="984">
                  <c:v>42466</c:v>
                </c:pt>
                <c:pt idx="985">
                  <c:v>42467</c:v>
                </c:pt>
                <c:pt idx="986">
                  <c:v>42468</c:v>
                </c:pt>
                <c:pt idx="987">
                  <c:v>42471</c:v>
                </c:pt>
                <c:pt idx="988">
                  <c:v>42472</c:v>
                </c:pt>
                <c:pt idx="989">
                  <c:v>42473</c:v>
                </c:pt>
                <c:pt idx="990">
                  <c:v>42474</c:v>
                </c:pt>
                <c:pt idx="991">
                  <c:v>42475</c:v>
                </c:pt>
                <c:pt idx="992">
                  <c:v>42478</c:v>
                </c:pt>
                <c:pt idx="993">
                  <c:v>42479</c:v>
                </c:pt>
                <c:pt idx="994">
                  <c:v>42480</c:v>
                </c:pt>
                <c:pt idx="995">
                  <c:v>42481</c:v>
                </c:pt>
                <c:pt idx="996">
                  <c:v>42482</c:v>
                </c:pt>
                <c:pt idx="997">
                  <c:v>42485</c:v>
                </c:pt>
                <c:pt idx="998">
                  <c:v>42486</c:v>
                </c:pt>
                <c:pt idx="999">
                  <c:v>42487</c:v>
                </c:pt>
                <c:pt idx="1000">
                  <c:v>42488</c:v>
                </c:pt>
                <c:pt idx="1001">
                  <c:v>42492</c:v>
                </c:pt>
                <c:pt idx="1002">
                  <c:v>42496</c:v>
                </c:pt>
                <c:pt idx="1003">
                  <c:v>42499</c:v>
                </c:pt>
                <c:pt idx="1004">
                  <c:v>42500</c:v>
                </c:pt>
                <c:pt idx="1005">
                  <c:v>42501</c:v>
                </c:pt>
                <c:pt idx="1006">
                  <c:v>42502</c:v>
                </c:pt>
                <c:pt idx="1007">
                  <c:v>42503</c:v>
                </c:pt>
                <c:pt idx="1008">
                  <c:v>42506</c:v>
                </c:pt>
                <c:pt idx="1009">
                  <c:v>42507</c:v>
                </c:pt>
                <c:pt idx="1010">
                  <c:v>42508</c:v>
                </c:pt>
                <c:pt idx="1011">
                  <c:v>42509</c:v>
                </c:pt>
                <c:pt idx="1012">
                  <c:v>42510</c:v>
                </c:pt>
                <c:pt idx="1013">
                  <c:v>42513</c:v>
                </c:pt>
                <c:pt idx="1014">
                  <c:v>42514</c:v>
                </c:pt>
                <c:pt idx="1015">
                  <c:v>42515</c:v>
                </c:pt>
                <c:pt idx="1016">
                  <c:v>42516</c:v>
                </c:pt>
                <c:pt idx="1017">
                  <c:v>42517</c:v>
                </c:pt>
                <c:pt idx="1018">
                  <c:v>42520</c:v>
                </c:pt>
                <c:pt idx="1019">
                  <c:v>42521</c:v>
                </c:pt>
                <c:pt idx="1020">
                  <c:v>42522</c:v>
                </c:pt>
                <c:pt idx="1021">
                  <c:v>42523</c:v>
                </c:pt>
                <c:pt idx="1022">
                  <c:v>42524</c:v>
                </c:pt>
                <c:pt idx="1023">
                  <c:v>42527</c:v>
                </c:pt>
                <c:pt idx="1024">
                  <c:v>42528</c:v>
                </c:pt>
                <c:pt idx="1025">
                  <c:v>42529</c:v>
                </c:pt>
                <c:pt idx="1026">
                  <c:v>42530</c:v>
                </c:pt>
                <c:pt idx="1027">
                  <c:v>42531</c:v>
                </c:pt>
                <c:pt idx="1028">
                  <c:v>42534</c:v>
                </c:pt>
                <c:pt idx="1029">
                  <c:v>42535</c:v>
                </c:pt>
                <c:pt idx="1030">
                  <c:v>42536</c:v>
                </c:pt>
                <c:pt idx="1031">
                  <c:v>42537</c:v>
                </c:pt>
                <c:pt idx="1032">
                  <c:v>42538</c:v>
                </c:pt>
                <c:pt idx="1033">
                  <c:v>42541</c:v>
                </c:pt>
                <c:pt idx="1034">
                  <c:v>42542</c:v>
                </c:pt>
                <c:pt idx="1035">
                  <c:v>42543</c:v>
                </c:pt>
                <c:pt idx="1036">
                  <c:v>42544</c:v>
                </c:pt>
                <c:pt idx="1037">
                  <c:v>42545</c:v>
                </c:pt>
                <c:pt idx="1038">
                  <c:v>42548</c:v>
                </c:pt>
                <c:pt idx="1039">
                  <c:v>42549</c:v>
                </c:pt>
                <c:pt idx="1040">
                  <c:v>42550</c:v>
                </c:pt>
                <c:pt idx="1041">
                  <c:v>42551</c:v>
                </c:pt>
                <c:pt idx="1042">
                  <c:v>42552</c:v>
                </c:pt>
                <c:pt idx="1043">
                  <c:v>42555</c:v>
                </c:pt>
                <c:pt idx="1044">
                  <c:v>42556</c:v>
                </c:pt>
                <c:pt idx="1045">
                  <c:v>42557</c:v>
                </c:pt>
                <c:pt idx="1046">
                  <c:v>42558</c:v>
                </c:pt>
                <c:pt idx="1047">
                  <c:v>42559</c:v>
                </c:pt>
                <c:pt idx="1048">
                  <c:v>42562</c:v>
                </c:pt>
                <c:pt idx="1049">
                  <c:v>42563</c:v>
                </c:pt>
                <c:pt idx="1050">
                  <c:v>42564</c:v>
                </c:pt>
                <c:pt idx="1051">
                  <c:v>42565</c:v>
                </c:pt>
                <c:pt idx="1052">
                  <c:v>42566</c:v>
                </c:pt>
                <c:pt idx="1053">
                  <c:v>42570</c:v>
                </c:pt>
                <c:pt idx="1054">
                  <c:v>42571</c:v>
                </c:pt>
                <c:pt idx="1055">
                  <c:v>42572</c:v>
                </c:pt>
                <c:pt idx="1056">
                  <c:v>42573</c:v>
                </c:pt>
                <c:pt idx="1057">
                  <c:v>42576</c:v>
                </c:pt>
                <c:pt idx="1058">
                  <c:v>42577</c:v>
                </c:pt>
                <c:pt idx="1059">
                  <c:v>42578</c:v>
                </c:pt>
                <c:pt idx="1060">
                  <c:v>42579</c:v>
                </c:pt>
                <c:pt idx="1061">
                  <c:v>42580</c:v>
                </c:pt>
                <c:pt idx="1062">
                  <c:v>42583</c:v>
                </c:pt>
                <c:pt idx="1063">
                  <c:v>42584</c:v>
                </c:pt>
                <c:pt idx="1064">
                  <c:v>42585</c:v>
                </c:pt>
                <c:pt idx="1065">
                  <c:v>42586</c:v>
                </c:pt>
                <c:pt idx="1066">
                  <c:v>42587</c:v>
                </c:pt>
                <c:pt idx="1067">
                  <c:v>42590</c:v>
                </c:pt>
                <c:pt idx="1068">
                  <c:v>42591</c:v>
                </c:pt>
                <c:pt idx="1069">
                  <c:v>42592</c:v>
                </c:pt>
                <c:pt idx="1070">
                  <c:v>42594</c:v>
                </c:pt>
                <c:pt idx="1071">
                  <c:v>42597</c:v>
                </c:pt>
                <c:pt idx="1072">
                  <c:v>42598</c:v>
                </c:pt>
                <c:pt idx="1073">
                  <c:v>42599</c:v>
                </c:pt>
                <c:pt idx="1074">
                  <c:v>42600</c:v>
                </c:pt>
                <c:pt idx="1075">
                  <c:v>42601</c:v>
                </c:pt>
                <c:pt idx="1076">
                  <c:v>42604</c:v>
                </c:pt>
                <c:pt idx="1077">
                  <c:v>42605</c:v>
                </c:pt>
                <c:pt idx="1078">
                  <c:v>42606</c:v>
                </c:pt>
                <c:pt idx="1079">
                  <c:v>42607</c:v>
                </c:pt>
                <c:pt idx="1080">
                  <c:v>42608</c:v>
                </c:pt>
                <c:pt idx="1081">
                  <c:v>42611</c:v>
                </c:pt>
                <c:pt idx="1082">
                  <c:v>42612</c:v>
                </c:pt>
                <c:pt idx="1083">
                  <c:v>42613</c:v>
                </c:pt>
                <c:pt idx="1084">
                  <c:v>42614</c:v>
                </c:pt>
                <c:pt idx="1085">
                  <c:v>42615</c:v>
                </c:pt>
                <c:pt idx="1086">
                  <c:v>42618</c:v>
                </c:pt>
                <c:pt idx="1087">
                  <c:v>42619</c:v>
                </c:pt>
                <c:pt idx="1088">
                  <c:v>42620</c:v>
                </c:pt>
                <c:pt idx="1089">
                  <c:v>42621</c:v>
                </c:pt>
                <c:pt idx="1090">
                  <c:v>42622</c:v>
                </c:pt>
                <c:pt idx="1091">
                  <c:v>42625</c:v>
                </c:pt>
                <c:pt idx="1092">
                  <c:v>42626</c:v>
                </c:pt>
                <c:pt idx="1093">
                  <c:v>42627</c:v>
                </c:pt>
                <c:pt idx="1094">
                  <c:v>42628</c:v>
                </c:pt>
                <c:pt idx="1095">
                  <c:v>42629</c:v>
                </c:pt>
                <c:pt idx="1096">
                  <c:v>42633</c:v>
                </c:pt>
                <c:pt idx="1097">
                  <c:v>42634</c:v>
                </c:pt>
                <c:pt idx="1098">
                  <c:v>42636</c:v>
                </c:pt>
                <c:pt idx="1099">
                  <c:v>42639</c:v>
                </c:pt>
                <c:pt idx="1100">
                  <c:v>42640</c:v>
                </c:pt>
                <c:pt idx="1101">
                  <c:v>42641</c:v>
                </c:pt>
                <c:pt idx="1102">
                  <c:v>42642</c:v>
                </c:pt>
                <c:pt idx="1103">
                  <c:v>42643</c:v>
                </c:pt>
                <c:pt idx="1104">
                  <c:v>42646</c:v>
                </c:pt>
                <c:pt idx="1105">
                  <c:v>42647</c:v>
                </c:pt>
                <c:pt idx="1106">
                  <c:v>42648</c:v>
                </c:pt>
                <c:pt idx="1107">
                  <c:v>42649</c:v>
                </c:pt>
                <c:pt idx="1108">
                  <c:v>42650</c:v>
                </c:pt>
                <c:pt idx="1109">
                  <c:v>42654</c:v>
                </c:pt>
                <c:pt idx="1110">
                  <c:v>42655</c:v>
                </c:pt>
                <c:pt idx="1111">
                  <c:v>42656</c:v>
                </c:pt>
                <c:pt idx="1112">
                  <c:v>42657</c:v>
                </c:pt>
                <c:pt idx="1113">
                  <c:v>42660</c:v>
                </c:pt>
                <c:pt idx="1114">
                  <c:v>42661</c:v>
                </c:pt>
                <c:pt idx="1115">
                  <c:v>42662</c:v>
                </c:pt>
                <c:pt idx="1116">
                  <c:v>42663</c:v>
                </c:pt>
                <c:pt idx="1117">
                  <c:v>42664</c:v>
                </c:pt>
                <c:pt idx="1118">
                  <c:v>42667</c:v>
                </c:pt>
                <c:pt idx="1119">
                  <c:v>42668</c:v>
                </c:pt>
                <c:pt idx="1120">
                  <c:v>42669</c:v>
                </c:pt>
                <c:pt idx="1121">
                  <c:v>42670</c:v>
                </c:pt>
                <c:pt idx="1122">
                  <c:v>42671</c:v>
                </c:pt>
                <c:pt idx="1123">
                  <c:v>42674</c:v>
                </c:pt>
                <c:pt idx="1124">
                  <c:v>42675</c:v>
                </c:pt>
                <c:pt idx="1125">
                  <c:v>42676</c:v>
                </c:pt>
                <c:pt idx="1126">
                  <c:v>42678</c:v>
                </c:pt>
                <c:pt idx="1127">
                  <c:v>42681</c:v>
                </c:pt>
                <c:pt idx="1128">
                  <c:v>42682</c:v>
                </c:pt>
                <c:pt idx="1129">
                  <c:v>42683</c:v>
                </c:pt>
                <c:pt idx="1130">
                  <c:v>42684</c:v>
                </c:pt>
                <c:pt idx="1131">
                  <c:v>42685</c:v>
                </c:pt>
                <c:pt idx="1132">
                  <c:v>42688</c:v>
                </c:pt>
                <c:pt idx="1133">
                  <c:v>42689</c:v>
                </c:pt>
                <c:pt idx="1134">
                  <c:v>42690</c:v>
                </c:pt>
                <c:pt idx="1135">
                  <c:v>42691</c:v>
                </c:pt>
                <c:pt idx="1136">
                  <c:v>42692</c:v>
                </c:pt>
                <c:pt idx="1137">
                  <c:v>42695</c:v>
                </c:pt>
                <c:pt idx="1138">
                  <c:v>42696</c:v>
                </c:pt>
                <c:pt idx="1139">
                  <c:v>42698</c:v>
                </c:pt>
                <c:pt idx="1140">
                  <c:v>42699</c:v>
                </c:pt>
                <c:pt idx="1141">
                  <c:v>42702</c:v>
                </c:pt>
                <c:pt idx="1142">
                  <c:v>42703</c:v>
                </c:pt>
                <c:pt idx="1143">
                  <c:v>42704</c:v>
                </c:pt>
                <c:pt idx="1144">
                  <c:v>42705</c:v>
                </c:pt>
                <c:pt idx="1145">
                  <c:v>42706</c:v>
                </c:pt>
                <c:pt idx="1146">
                  <c:v>42709</c:v>
                </c:pt>
                <c:pt idx="1147">
                  <c:v>42710</c:v>
                </c:pt>
                <c:pt idx="1148">
                  <c:v>42711</c:v>
                </c:pt>
                <c:pt idx="1149">
                  <c:v>42712</c:v>
                </c:pt>
                <c:pt idx="1150">
                  <c:v>42713</c:v>
                </c:pt>
                <c:pt idx="1151">
                  <c:v>42716</c:v>
                </c:pt>
                <c:pt idx="1152">
                  <c:v>42717</c:v>
                </c:pt>
                <c:pt idx="1153">
                  <c:v>42718</c:v>
                </c:pt>
                <c:pt idx="1154">
                  <c:v>42719</c:v>
                </c:pt>
                <c:pt idx="1155">
                  <c:v>42720</c:v>
                </c:pt>
                <c:pt idx="1156">
                  <c:v>42723</c:v>
                </c:pt>
                <c:pt idx="1157">
                  <c:v>42724</c:v>
                </c:pt>
                <c:pt idx="1158">
                  <c:v>42725</c:v>
                </c:pt>
                <c:pt idx="1159">
                  <c:v>42726</c:v>
                </c:pt>
                <c:pt idx="1160">
                  <c:v>42730</c:v>
                </c:pt>
                <c:pt idx="1161">
                  <c:v>42731</c:v>
                </c:pt>
                <c:pt idx="1162">
                  <c:v>42732</c:v>
                </c:pt>
                <c:pt idx="1163">
                  <c:v>42733</c:v>
                </c:pt>
                <c:pt idx="1164">
                  <c:v>42734</c:v>
                </c:pt>
                <c:pt idx="1165" formatCode="yyyy/m/d;@">
                  <c:v>42739</c:v>
                </c:pt>
                <c:pt idx="1166" formatCode="yyyy/m/d;@">
                  <c:v>42740</c:v>
                </c:pt>
                <c:pt idx="1167" formatCode="yyyy/m/d;@">
                  <c:v>42741</c:v>
                </c:pt>
                <c:pt idx="1168" formatCode="yyyy/m/d;@">
                  <c:v>42745</c:v>
                </c:pt>
                <c:pt idx="1169" formatCode="yyyy/m/d;@">
                  <c:v>42746</c:v>
                </c:pt>
                <c:pt idx="1170" formatCode="yyyy/m/d;@">
                  <c:v>42747</c:v>
                </c:pt>
                <c:pt idx="1171" formatCode="yyyy/m/d;@">
                  <c:v>42748</c:v>
                </c:pt>
                <c:pt idx="1172" formatCode="yyyy/m/d;@">
                  <c:v>42751</c:v>
                </c:pt>
                <c:pt idx="1173" formatCode="yyyy/m/d;@">
                  <c:v>42752</c:v>
                </c:pt>
                <c:pt idx="1174" formatCode="yyyy/m/d;@">
                  <c:v>42753</c:v>
                </c:pt>
                <c:pt idx="1175" formatCode="yyyy/m/d;@">
                  <c:v>42754</c:v>
                </c:pt>
                <c:pt idx="1176" formatCode="yyyy/m/d;@">
                  <c:v>42755</c:v>
                </c:pt>
                <c:pt idx="1177" formatCode="yyyy/m/d;@">
                  <c:v>42758</c:v>
                </c:pt>
                <c:pt idx="1178" formatCode="yyyy/m/d;@">
                  <c:v>42759</c:v>
                </c:pt>
                <c:pt idx="1179" formatCode="yyyy/m/d;@">
                  <c:v>42760</c:v>
                </c:pt>
                <c:pt idx="1180" formatCode="yyyy/m/d;@">
                  <c:v>42761</c:v>
                </c:pt>
                <c:pt idx="1181" formatCode="yyyy/m/d;@">
                  <c:v>42762</c:v>
                </c:pt>
                <c:pt idx="1182" formatCode="yyyy/m/d;@">
                  <c:v>42765</c:v>
                </c:pt>
                <c:pt idx="1183" formatCode="yyyy/m/d;@">
                  <c:v>42766</c:v>
                </c:pt>
                <c:pt idx="1184" formatCode="yyyy/m/d;@">
                  <c:v>42767</c:v>
                </c:pt>
                <c:pt idx="1185" formatCode="yyyy/m/d;@">
                  <c:v>42768</c:v>
                </c:pt>
                <c:pt idx="1186" formatCode="yyyy/m/d;@">
                  <c:v>42769</c:v>
                </c:pt>
                <c:pt idx="1187" formatCode="yyyy/m/d;@">
                  <c:v>42772</c:v>
                </c:pt>
                <c:pt idx="1188" formatCode="yyyy/m/d;@">
                  <c:v>42773</c:v>
                </c:pt>
                <c:pt idx="1189" formatCode="yyyy/m/d;@">
                  <c:v>42774</c:v>
                </c:pt>
                <c:pt idx="1190" formatCode="yyyy/m/d;@">
                  <c:v>42775</c:v>
                </c:pt>
                <c:pt idx="1191" formatCode="yyyy/m/d;@">
                  <c:v>42776</c:v>
                </c:pt>
                <c:pt idx="1192" formatCode="yyyy/m/d;@">
                  <c:v>42779</c:v>
                </c:pt>
                <c:pt idx="1193" formatCode="yyyy/m/d;@">
                  <c:v>42780</c:v>
                </c:pt>
                <c:pt idx="1194" formatCode="yyyy/m/d;@">
                  <c:v>42781</c:v>
                </c:pt>
                <c:pt idx="1195" formatCode="yyyy/m/d;@">
                  <c:v>42782</c:v>
                </c:pt>
                <c:pt idx="1196" formatCode="yyyy/m/d;@">
                  <c:v>42783</c:v>
                </c:pt>
                <c:pt idx="1197" formatCode="yyyy/m/d;@">
                  <c:v>42786</c:v>
                </c:pt>
                <c:pt idx="1198" formatCode="yyyy/m/d;@">
                  <c:v>42787</c:v>
                </c:pt>
                <c:pt idx="1199" formatCode="yyyy/m/d;@">
                  <c:v>42788</c:v>
                </c:pt>
                <c:pt idx="1200" formatCode="yyyy/m/d;@">
                  <c:v>42789</c:v>
                </c:pt>
                <c:pt idx="1201" formatCode="yyyy/m/d;@">
                  <c:v>42790</c:v>
                </c:pt>
                <c:pt idx="1202" formatCode="yyyy/m/d;@">
                  <c:v>42793</c:v>
                </c:pt>
                <c:pt idx="1203" formatCode="yyyy/m/d;@">
                  <c:v>42794</c:v>
                </c:pt>
                <c:pt idx="1204" formatCode="yyyy/m/d;@">
                  <c:v>42795</c:v>
                </c:pt>
                <c:pt idx="1205" formatCode="yyyy/m/d;@">
                  <c:v>42796</c:v>
                </c:pt>
                <c:pt idx="1206" formatCode="yyyy/m/d;@">
                  <c:v>42797</c:v>
                </c:pt>
                <c:pt idx="1207" formatCode="yyyy/m/d;@">
                  <c:v>42800</c:v>
                </c:pt>
                <c:pt idx="1208" formatCode="yyyy/m/d;@">
                  <c:v>42801</c:v>
                </c:pt>
                <c:pt idx="1209" formatCode="yyyy/m/d;@">
                  <c:v>42802</c:v>
                </c:pt>
                <c:pt idx="1210" formatCode="yyyy/m/d;@">
                  <c:v>42803</c:v>
                </c:pt>
                <c:pt idx="1211" formatCode="yyyy/m/d;@">
                  <c:v>42804</c:v>
                </c:pt>
                <c:pt idx="1212" formatCode="yyyy/m/d;@">
                  <c:v>42807</c:v>
                </c:pt>
                <c:pt idx="1213" formatCode="yyyy/m/d;@">
                  <c:v>42808</c:v>
                </c:pt>
                <c:pt idx="1214" formatCode="yyyy/m/d;@">
                  <c:v>42809</c:v>
                </c:pt>
                <c:pt idx="1215" formatCode="yyyy/m/d;@">
                  <c:v>42810</c:v>
                </c:pt>
                <c:pt idx="1216" formatCode="yyyy/m/d;@">
                  <c:v>42811</c:v>
                </c:pt>
                <c:pt idx="1217" formatCode="yyyy/m/d;@">
                  <c:v>42815</c:v>
                </c:pt>
                <c:pt idx="1218" formatCode="yyyy/m/d;@">
                  <c:v>42816</c:v>
                </c:pt>
                <c:pt idx="1219" formatCode="yyyy/m/d;@">
                  <c:v>42817</c:v>
                </c:pt>
                <c:pt idx="1220" formatCode="yyyy/m/d;@">
                  <c:v>42818</c:v>
                </c:pt>
                <c:pt idx="1221" formatCode="yyyy/m/d;@">
                  <c:v>42821</c:v>
                </c:pt>
                <c:pt idx="1222" formatCode="yyyy/m/d;@">
                  <c:v>42822</c:v>
                </c:pt>
                <c:pt idx="1223" formatCode="yyyy/m/d;@">
                  <c:v>42823</c:v>
                </c:pt>
                <c:pt idx="1224" formatCode="yyyy/m/d;@">
                  <c:v>42824</c:v>
                </c:pt>
                <c:pt idx="1225" formatCode="yyyy/m/d;@">
                  <c:v>42825</c:v>
                </c:pt>
                <c:pt idx="1226" formatCode="yyyy/m/d;@">
                  <c:v>42828</c:v>
                </c:pt>
              </c:numCache>
            </c:numRef>
          </c:cat>
          <c:val>
            <c:numRef>
              <c:f>完成形!$AB$2:$AB$1228</c:f>
              <c:numCache>
                <c:formatCode>0</c:formatCode>
                <c:ptCount val="1227"/>
                <c:pt idx="0">
                  <c:v>10000</c:v>
                </c:pt>
                <c:pt idx="1">
                  <c:v>9839.9246704331454</c:v>
                </c:pt>
                <c:pt idx="2">
                  <c:v>9900.1883239171366</c:v>
                </c:pt>
                <c:pt idx="3">
                  <c:v>9801.3182674199616</c:v>
                </c:pt>
                <c:pt idx="4">
                  <c:v>9778.7193973634658</c:v>
                </c:pt>
                <c:pt idx="5">
                  <c:v>9701.5065913371</c:v>
                </c:pt>
                <c:pt idx="6">
                  <c:v>9763.6534839924661</c:v>
                </c:pt>
                <c:pt idx="7">
                  <c:v>9620.5273069679843</c:v>
                </c:pt>
                <c:pt idx="8">
                  <c:v>9666.6666666666661</c:v>
                </c:pt>
                <c:pt idx="9">
                  <c:v>9705.2730696798499</c:v>
                </c:pt>
                <c:pt idx="10">
                  <c:v>9645.9510357815434</c:v>
                </c:pt>
                <c:pt idx="11">
                  <c:v>9624.2937853107342</c:v>
                </c:pt>
                <c:pt idx="12">
                  <c:v>9694.9152542372885</c:v>
                </c:pt>
                <c:pt idx="13">
                  <c:v>9742.9378531073453</c:v>
                </c:pt>
                <c:pt idx="14">
                  <c:v>9774.9529190207159</c:v>
                </c:pt>
                <c:pt idx="15">
                  <c:v>9762.7118644067796</c:v>
                </c:pt>
                <c:pt idx="16">
                  <c:v>9712.8060263653479</c:v>
                </c:pt>
                <c:pt idx="17">
                  <c:v>9771.1864406779659</c:v>
                </c:pt>
                <c:pt idx="18">
                  <c:v>9777.7777777777774</c:v>
                </c:pt>
                <c:pt idx="19">
                  <c:v>9759.887005649718</c:v>
                </c:pt>
                <c:pt idx="20">
                  <c:v>9630.8851224105456</c:v>
                </c:pt>
                <c:pt idx="21">
                  <c:v>9662.900188323918</c:v>
                </c:pt>
                <c:pt idx="22">
                  <c:v>9572.5047080979293</c:v>
                </c:pt>
                <c:pt idx="23">
                  <c:v>9627.1186440677975</c:v>
                </c:pt>
                <c:pt idx="24">
                  <c:v>9598.870056497175</c:v>
                </c:pt>
                <c:pt idx="25">
                  <c:v>9545.1977401129952</c:v>
                </c:pt>
                <c:pt idx="26">
                  <c:v>9572.5047080979293</c:v>
                </c:pt>
                <c:pt idx="27">
                  <c:v>9593.2203389830502</c:v>
                </c:pt>
                <c:pt idx="28">
                  <c:v>9548.0225988700568</c:v>
                </c:pt>
                <c:pt idx="29">
                  <c:v>9545.1977401129952</c:v>
                </c:pt>
                <c:pt idx="30">
                  <c:v>9535.7815442561205</c:v>
                </c:pt>
                <c:pt idx="31">
                  <c:v>9427.4952919020707</c:v>
                </c:pt>
                <c:pt idx="32">
                  <c:v>9443.5028248587569</c:v>
                </c:pt>
                <c:pt idx="33">
                  <c:v>9467.0433145009411</c:v>
                </c:pt>
                <c:pt idx="34">
                  <c:v>9477.4011299435024</c:v>
                </c:pt>
                <c:pt idx="35">
                  <c:v>9411.4877589453863</c:v>
                </c:pt>
                <c:pt idx="36">
                  <c:v>9443.5028248587569</c:v>
                </c:pt>
                <c:pt idx="37">
                  <c:v>9429.3785310734456</c:v>
                </c:pt>
                <c:pt idx="38">
                  <c:v>9414.3126177024478</c:v>
                </c:pt>
                <c:pt idx="39">
                  <c:v>9388.8888888888887</c:v>
                </c:pt>
                <c:pt idx="40">
                  <c:v>9294.7269303201501</c:v>
                </c:pt>
                <c:pt idx="41">
                  <c:v>9284.3691148775888</c:v>
                </c:pt>
                <c:pt idx="42">
                  <c:v>9284.3691148775888</c:v>
                </c:pt>
                <c:pt idx="43">
                  <c:v>9347.4576271186434</c:v>
                </c:pt>
                <c:pt idx="44">
                  <c:v>9361.5819209039546</c:v>
                </c:pt>
                <c:pt idx="45">
                  <c:v>9447.2693032015068</c:v>
                </c:pt>
                <c:pt idx="46">
                  <c:v>9461.393596986818</c:v>
                </c:pt>
                <c:pt idx="47">
                  <c:v>9495.2919020715635</c:v>
                </c:pt>
                <c:pt idx="48">
                  <c:v>9374.7645951035774</c:v>
                </c:pt>
                <c:pt idx="49">
                  <c:v>9380.4143126177023</c:v>
                </c:pt>
                <c:pt idx="50">
                  <c:v>9367.2316384180795</c:v>
                </c:pt>
                <c:pt idx="51">
                  <c:v>9402.0715630885115</c:v>
                </c:pt>
                <c:pt idx="52">
                  <c:v>9451.0357815442567</c:v>
                </c:pt>
                <c:pt idx="53">
                  <c:v>9381.3559322033907</c:v>
                </c:pt>
                <c:pt idx="54">
                  <c:v>9387.0056497175137</c:v>
                </c:pt>
                <c:pt idx="55">
                  <c:v>9443.5028248587569</c:v>
                </c:pt>
                <c:pt idx="56">
                  <c:v>9499.0583804143134</c:v>
                </c:pt>
                <c:pt idx="57">
                  <c:v>9524.4821092278726</c:v>
                </c:pt>
                <c:pt idx="58">
                  <c:v>9434.0866290018839</c:v>
                </c:pt>
                <c:pt idx="59">
                  <c:v>9375.7062146892658</c:v>
                </c:pt>
                <c:pt idx="60">
                  <c:v>9385.1224105461388</c:v>
                </c:pt>
                <c:pt idx="61">
                  <c:v>9352.1657250470817</c:v>
                </c:pt>
                <c:pt idx="62">
                  <c:v>9487.7589453860637</c:v>
                </c:pt>
                <c:pt idx="63">
                  <c:v>9479.2843691148773</c:v>
                </c:pt>
                <c:pt idx="64">
                  <c:v>9503.7664783427499</c:v>
                </c:pt>
                <c:pt idx="65">
                  <c:v>9505.6497175141249</c:v>
                </c:pt>
                <c:pt idx="66">
                  <c:v>9458.5687382297547</c:v>
                </c:pt>
                <c:pt idx="67">
                  <c:v>9389.8305084745771</c:v>
                </c:pt>
                <c:pt idx="68">
                  <c:v>9404.8964218455749</c:v>
                </c:pt>
                <c:pt idx="69">
                  <c:v>9380.4143126177023</c:v>
                </c:pt>
                <c:pt idx="70">
                  <c:v>9433.1450094161955</c:v>
                </c:pt>
                <c:pt idx="71">
                  <c:v>9401.129943502825</c:v>
                </c:pt>
                <c:pt idx="72">
                  <c:v>9396.4218455743885</c:v>
                </c:pt>
                <c:pt idx="73">
                  <c:v>9428.4369114877591</c:v>
                </c:pt>
                <c:pt idx="74">
                  <c:v>9384.1807909604522</c:v>
                </c:pt>
                <c:pt idx="75">
                  <c:v>9377.5894538606408</c:v>
                </c:pt>
                <c:pt idx="76">
                  <c:v>9290.9604519774002</c:v>
                </c:pt>
                <c:pt idx="77">
                  <c:v>9258.0037664783431</c:v>
                </c:pt>
                <c:pt idx="78">
                  <c:v>9187.3822975517887</c:v>
                </c:pt>
                <c:pt idx="79">
                  <c:v>9206.2146892655364</c:v>
                </c:pt>
                <c:pt idx="80">
                  <c:v>9318.2674199623343</c:v>
                </c:pt>
                <c:pt idx="81">
                  <c:v>9330.5084745762706</c:v>
                </c:pt>
                <c:pt idx="82">
                  <c:v>9304.1431261770249</c:v>
                </c:pt>
                <c:pt idx="83">
                  <c:v>9306.0263653483998</c:v>
                </c:pt>
                <c:pt idx="84">
                  <c:v>9322.9755178907726</c:v>
                </c:pt>
                <c:pt idx="85">
                  <c:v>9269.303201506591</c:v>
                </c:pt>
                <c:pt idx="86">
                  <c:v>9399.24670433145</c:v>
                </c:pt>
                <c:pt idx="87">
                  <c:v>9355.9322033898297</c:v>
                </c:pt>
                <c:pt idx="88">
                  <c:v>9378.5310734463274</c:v>
                </c:pt>
                <c:pt idx="89">
                  <c:v>9363.4651600753295</c:v>
                </c:pt>
                <c:pt idx="90">
                  <c:v>9354.0489642184566</c:v>
                </c:pt>
                <c:pt idx="91">
                  <c:v>9321.0922787193977</c:v>
                </c:pt>
                <c:pt idx="92">
                  <c:v>9356.8738229755181</c:v>
                </c:pt>
                <c:pt idx="93">
                  <c:v>9383.2391713747638</c:v>
                </c:pt>
                <c:pt idx="94">
                  <c:v>9383.2391713747638</c:v>
                </c:pt>
                <c:pt idx="95">
                  <c:v>9422.7871939736342</c:v>
                </c:pt>
                <c:pt idx="96">
                  <c:v>9451.9774011299432</c:v>
                </c:pt>
                <c:pt idx="97">
                  <c:v>9439.736346516007</c:v>
                </c:pt>
                <c:pt idx="98">
                  <c:v>9467.9849340866294</c:v>
                </c:pt>
                <c:pt idx="99">
                  <c:v>9439.736346516007</c:v>
                </c:pt>
                <c:pt idx="100">
                  <c:v>9462.3352165725046</c:v>
                </c:pt>
                <c:pt idx="101">
                  <c:v>9483.0508474576272</c:v>
                </c:pt>
                <c:pt idx="102">
                  <c:v>9462.3352165725046</c:v>
                </c:pt>
                <c:pt idx="103">
                  <c:v>9482.1092278719389</c:v>
                </c:pt>
                <c:pt idx="104">
                  <c:v>9478.3427495291908</c:v>
                </c:pt>
                <c:pt idx="105">
                  <c:v>9461.393596986818</c:v>
                </c:pt>
                <c:pt idx="106">
                  <c:v>9442.5612052730703</c:v>
                </c:pt>
                <c:pt idx="107">
                  <c:v>9473.6346516007525</c:v>
                </c:pt>
                <c:pt idx="108">
                  <c:v>9475.5178907721274</c:v>
                </c:pt>
                <c:pt idx="109">
                  <c:v>9491.5254237288136</c:v>
                </c:pt>
                <c:pt idx="110">
                  <c:v>9539.5480225988704</c:v>
                </c:pt>
                <c:pt idx="111">
                  <c:v>9533.8983050847455</c:v>
                </c:pt>
                <c:pt idx="112">
                  <c:v>9514.1242937853112</c:v>
                </c:pt>
                <c:pt idx="113">
                  <c:v>9513.1826741996229</c:v>
                </c:pt>
                <c:pt idx="114">
                  <c:v>9500.9416195856866</c:v>
                </c:pt>
                <c:pt idx="115">
                  <c:v>9524.4821092278726</c:v>
                </c:pt>
                <c:pt idx="116">
                  <c:v>9629.943502824859</c:v>
                </c:pt>
                <c:pt idx="117">
                  <c:v>9636.5348399246705</c:v>
                </c:pt>
                <c:pt idx="118">
                  <c:v>9624.2937853107342</c:v>
                </c:pt>
                <c:pt idx="119">
                  <c:v>9602.6365348399249</c:v>
                </c:pt>
                <c:pt idx="120">
                  <c:v>9573.4463276836159</c:v>
                </c:pt>
                <c:pt idx="121">
                  <c:v>9536.723163841807</c:v>
                </c:pt>
                <c:pt idx="122">
                  <c:v>9517.8907721280611</c:v>
                </c:pt>
                <c:pt idx="123">
                  <c:v>9512.2410546139363</c:v>
                </c:pt>
                <c:pt idx="124">
                  <c:v>9527.3069679849341</c:v>
                </c:pt>
                <c:pt idx="125">
                  <c:v>9533.8983050847455</c:v>
                </c:pt>
                <c:pt idx="126">
                  <c:v>9575.3295668549908</c:v>
                </c:pt>
                <c:pt idx="127">
                  <c:v>9612.9943502824863</c:v>
                </c:pt>
                <c:pt idx="128">
                  <c:v>9644.0677966101703</c:v>
                </c:pt>
                <c:pt idx="129">
                  <c:v>9679.8493408662907</c:v>
                </c:pt>
                <c:pt idx="130">
                  <c:v>9613.9359698681728</c:v>
                </c:pt>
                <c:pt idx="131">
                  <c:v>9576.2711864406774</c:v>
                </c:pt>
                <c:pt idx="132">
                  <c:v>9552.7306967984932</c:v>
                </c:pt>
                <c:pt idx="133">
                  <c:v>9643.1261770244819</c:v>
                </c:pt>
                <c:pt idx="134">
                  <c:v>9631.826741996234</c:v>
                </c:pt>
                <c:pt idx="135">
                  <c:v>9701.5065913371</c:v>
                </c:pt>
                <c:pt idx="136">
                  <c:v>9722.2222222222226</c:v>
                </c:pt>
                <c:pt idx="137">
                  <c:v>9758.0037664783431</c:v>
                </c:pt>
                <c:pt idx="138">
                  <c:v>9772.1280602636543</c:v>
                </c:pt>
                <c:pt idx="139">
                  <c:v>9758.0037664783431</c:v>
                </c:pt>
                <c:pt idx="140">
                  <c:v>9833.3333333333339</c:v>
                </c:pt>
                <c:pt idx="141">
                  <c:v>9793.7853107344636</c:v>
                </c:pt>
                <c:pt idx="142">
                  <c:v>9801.3182674199616</c:v>
                </c:pt>
                <c:pt idx="143">
                  <c:v>9821.0922787193977</c:v>
                </c:pt>
                <c:pt idx="144">
                  <c:v>9753.2956685499066</c:v>
                </c:pt>
                <c:pt idx="145">
                  <c:v>9791.9020715630886</c:v>
                </c:pt>
                <c:pt idx="146">
                  <c:v>9787.1939736346521</c:v>
                </c:pt>
                <c:pt idx="147">
                  <c:v>9824.8587570621476</c:v>
                </c:pt>
                <c:pt idx="148">
                  <c:v>9863.4651600753295</c:v>
                </c:pt>
                <c:pt idx="149">
                  <c:v>9847.4576271186434</c:v>
                </c:pt>
                <c:pt idx="150">
                  <c:v>9808.8512241054614</c:v>
                </c:pt>
                <c:pt idx="151">
                  <c:v>9803.2015065913365</c:v>
                </c:pt>
                <c:pt idx="152">
                  <c:v>9794.7269303201501</c:v>
                </c:pt>
                <c:pt idx="153">
                  <c:v>9737.2881355932204</c:v>
                </c:pt>
                <c:pt idx="154">
                  <c:v>9735.4048964218455</c:v>
                </c:pt>
                <c:pt idx="155">
                  <c:v>9741.0546139359703</c:v>
                </c:pt>
                <c:pt idx="156">
                  <c:v>9739.1713747645954</c:v>
                </c:pt>
                <c:pt idx="157">
                  <c:v>9824.8587570621476</c:v>
                </c:pt>
                <c:pt idx="158">
                  <c:v>9956.6854990583797</c:v>
                </c:pt>
                <c:pt idx="159">
                  <c:v>9994.3502824858751</c:v>
                </c:pt>
                <c:pt idx="160">
                  <c:v>9987.7589453860637</c:v>
                </c:pt>
                <c:pt idx="161">
                  <c:v>10038.606403013182</c:v>
                </c:pt>
                <c:pt idx="162">
                  <c:v>10116.760828625236</c:v>
                </c:pt>
                <c:pt idx="163">
                  <c:v>10190.207156308852</c:v>
                </c:pt>
                <c:pt idx="164">
                  <c:v>10130.885122410546</c:v>
                </c:pt>
                <c:pt idx="165">
                  <c:v>10140.30131826742</c:v>
                </c:pt>
                <c:pt idx="166">
                  <c:v>10159.133709981168</c:v>
                </c:pt>
                <c:pt idx="167">
                  <c:v>10185.499058380414</c:v>
                </c:pt>
                <c:pt idx="168">
                  <c:v>10225.047080979284</c:v>
                </c:pt>
                <c:pt idx="169">
                  <c:v>10210.922787193973</c:v>
                </c:pt>
                <c:pt idx="170">
                  <c:v>10217.514124293786</c:v>
                </c:pt>
                <c:pt idx="171">
                  <c:v>10264.595103578155</c:v>
                </c:pt>
                <c:pt idx="172">
                  <c:v>10245.762711864407</c:v>
                </c:pt>
                <c:pt idx="173">
                  <c:v>10229.755178907721</c:v>
                </c:pt>
                <c:pt idx="174">
                  <c:v>10211.864406779661</c:v>
                </c:pt>
                <c:pt idx="175">
                  <c:v>10251.412429378532</c:v>
                </c:pt>
                <c:pt idx="176">
                  <c:v>10377.589453860641</c:v>
                </c:pt>
                <c:pt idx="177">
                  <c:v>10410.546139359698</c:v>
                </c:pt>
                <c:pt idx="178">
                  <c:v>10492.4670433145</c:v>
                </c:pt>
                <c:pt idx="179">
                  <c:v>10467.043314500941</c:v>
                </c:pt>
                <c:pt idx="180">
                  <c:v>10546.139359698682</c:v>
                </c:pt>
                <c:pt idx="181">
                  <c:v>10526.365348399248</c:v>
                </c:pt>
                <c:pt idx="182">
                  <c:v>10560.263653483993</c:v>
                </c:pt>
                <c:pt idx="183">
                  <c:v>10578.154425612052</c:v>
                </c:pt>
                <c:pt idx="184">
                  <c:v>10661.95856873823</c:v>
                </c:pt>
                <c:pt idx="185">
                  <c:v>10725.988700564973</c:v>
                </c:pt>
                <c:pt idx="186">
                  <c:v>10859.69868173258</c:v>
                </c:pt>
                <c:pt idx="187">
                  <c:v>10854.990583804143</c:v>
                </c:pt>
                <c:pt idx="188">
                  <c:v>10893.596986817325</c:v>
                </c:pt>
                <c:pt idx="189">
                  <c:v>10863.46516007533</c:v>
                </c:pt>
                <c:pt idx="190">
                  <c:v>10810.734463276836</c:v>
                </c:pt>
                <c:pt idx="191">
                  <c:v>10942.56120527307</c:v>
                </c:pt>
                <c:pt idx="192">
                  <c:v>11152.542372881357</c:v>
                </c:pt>
                <c:pt idx="193">
                  <c:v>11241.996233521657</c:v>
                </c:pt>
                <c:pt idx="194">
                  <c:v>11088.512241054614</c:v>
                </c:pt>
                <c:pt idx="195">
                  <c:v>11103.578154425612</c:v>
                </c:pt>
                <c:pt idx="196">
                  <c:v>11267.419962335216</c:v>
                </c:pt>
                <c:pt idx="197">
                  <c:v>11231.638418079096</c:v>
                </c:pt>
                <c:pt idx="198">
                  <c:v>11211.864406779661</c:v>
                </c:pt>
                <c:pt idx="199">
                  <c:v>11094.161958568739</c:v>
                </c:pt>
                <c:pt idx="200">
                  <c:v>11076.271186440677</c:v>
                </c:pt>
                <c:pt idx="201">
                  <c:v>11338.04143126177</c:v>
                </c:pt>
                <c:pt idx="202">
                  <c:v>11395.4802259887</c:v>
                </c:pt>
                <c:pt idx="203">
                  <c:v>11293.785310734464</c:v>
                </c:pt>
                <c:pt idx="204">
                  <c:v>11362.523540489643</c:v>
                </c:pt>
                <c:pt idx="205">
                  <c:v>11416.195856873823</c:v>
                </c:pt>
                <c:pt idx="206">
                  <c:v>11530.131826741996</c:v>
                </c:pt>
                <c:pt idx="207">
                  <c:v>11646.892655367232</c:v>
                </c:pt>
                <c:pt idx="208">
                  <c:v>11538.606403013182</c:v>
                </c:pt>
                <c:pt idx="209">
                  <c:v>11726.930320150659</c:v>
                </c:pt>
                <c:pt idx="210">
                  <c:v>11689.265536723164</c:v>
                </c:pt>
                <c:pt idx="211">
                  <c:v>11670.433145009416</c:v>
                </c:pt>
                <c:pt idx="212">
                  <c:v>11738.229755178907</c:v>
                </c:pt>
                <c:pt idx="213">
                  <c:v>11634.651600753295</c:v>
                </c:pt>
                <c:pt idx="214">
                  <c:v>11620.527306967984</c:v>
                </c:pt>
                <c:pt idx="215">
                  <c:v>11552.730696798493</c:v>
                </c:pt>
                <c:pt idx="216">
                  <c:v>11648.775894538607</c:v>
                </c:pt>
                <c:pt idx="217">
                  <c:v>11647.834274952918</c:v>
                </c:pt>
                <c:pt idx="218">
                  <c:v>11656.308851224105</c:v>
                </c:pt>
                <c:pt idx="219">
                  <c:v>11606.403013182675</c:v>
                </c:pt>
                <c:pt idx="220">
                  <c:v>11517.890772128061</c:v>
                </c:pt>
                <c:pt idx="221">
                  <c:v>11616.760828625236</c:v>
                </c:pt>
                <c:pt idx="222">
                  <c:v>11429.378531073446</c:v>
                </c:pt>
                <c:pt idx="223">
                  <c:v>11333.333333333334</c:v>
                </c:pt>
                <c:pt idx="224">
                  <c:v>11430.320150659134</c:v>
                </c:pt>
                <c:pt idx="225">
                  <c:v>11427.495291902071</c:v>
                </c:pt>
                <c:pt idx="226">
                  <c:v>11537.664783427495</c:v>
                </c:pt>
                <c:pt idx="227">
                  <c:v>11514.124293785311</c:v>
                </c:pt>
                <c:pt idx="228">
                  <c:v>11489.642184557439</c:v>
                </c:pt>
                <c:pt idx="229">
                  <c:v>11556.497175141243</c:v>
                </c:pt>
                <c:pt idx="230">
                  <c:v>11703.389830508475</c:v>
                </c:pt>
                <c:pt idx="231">
                  <c:v>11779.661016949152</c:v>
                </c:pt>
                <c:pt idx="232">
                  <c:v>11843.691148775895</c:v>
                </c:pt>
                <c:pt idx="233">
                  <c:v>11807.909604519775</c:v>
                </c:pt>
                <c:pt idx="234">
                  <c:v>11765.536723163841</c:v>
                </c:pt>
                <c:pt idx="235">
                  <c:v>11816.384180790961</c:v>
                </c:pt>
                <c:pt idx="236">
                  <c:v>11641.242937853107</c:v>
                </c:pt>
                <c:pt idx="237">
                  <c:v>11757.062146892655</c:v>
                </c:pt>
                <c:pt idx="238">
                  <c:v>11803.201506591337</c:v>
                </c:pt>
                <c:pt idx="239">
                  <c:v>11706.214689265536</c:v>
                </c:pt>
                <c:pt idx="240">
                  <c:v>11744.82109227872</c:v>
                </c:pt>
                <c:pt idx="241">
                  <c:v>11567.796610169491</c:v>
                </c:pt>
                <c:pt idx="242">
                  <c:v>11641.242937853107</c:v>
                </c:pt>
                <c:pt idx="243">
                  <c:v>11580.979284369116</c:v>
                </c:pt>
                <c:pt idx="244">
                  <c:v>11571.563088512241</c:v>
                </c:pt>
                <c:pt idx="245">
                  <c:v>11598.870056497175</c:v>
                </c:pt>
                <c:pt idx="246">
                  <c:v>11483.992467043314</c:v>
                </c:pt>
                <c:pt idx="247">
                  <c:v>11515.065913370998</c:v>
                </c:pt>
                <c:pt idx="248">
                  <c:v>11457.627118644068</c:v>
                </c:pt>
                <c:pt idx="249">
                  <c:v>12028.248587570621</c:v>
                </c:pt>
                <c:pt idx="250">
                  <c:v>12322.975517890773</c:v>
                </c:pt>
                <c:pt idx="251">
                  <c:v>12454.802259887005</c:v>
                </c:pt>
                <c:pt idx="252">
                  <c:v>12432.203389830509</c:v>
                </c:pt>
                <c:pt idx="253">
                  <c:v>12452.919020715632</c:v>
                </c:pt>
                <c:pt idx="254">
                  <c:v>12478.342749529191</c:v>
                </c:pt>
                <c:pt idx="255">
                  <c:v>12371.939736346516</c:v>
                </c:pt>
                <c:pt idx="256">
                  <c:v>12112.994350282486</c:v>
                </c:pt>
                <c:pt idx="257">
                  <c:v>12320.150659133709</c:v>
                </c:pt>
                <c:pt idx="258">
                  <c:v>12244.82109227872</c:v>
                </c:pt>
                <c:pt idx="259">
                  <c:v>12318.267419962334</c:v>
                </c:pt>
                <c:pt idx="260">
                  <c:v>12496.23352165725</c:v>
                </c:pt>
                <c:pt idx="261">
                  <c:v>12462.335216572505</c:v>
                </c:pt>
                <c:pt idx="262">
                  <c:v>12492.4670433145</c:v>
                </c:pt>
                <c:pt idx="263">
                  <c:v>12499.058380414313</c:v>
                </c:pt>
                <c:pt idx="264">
                  <c:v>12443.502824858757</c:v>
                </c:pt>
                <c:pt idx="265">
                  <c:v>12365.348399246705</c:v>
                </c:pt>
                <c:pt idx="266">
                  <c:v>12315.442561205273</c:v>
                </c:pt>
                <c:pt idx="267">
                  <c:v>12335.216572504709</c:v>
                </c:pt>
                <c:pt idx="268">
                  <c:v>12503.76647834275</c:v>
                </c:pt>
                <c:pt idx="269">
                  <c:v>12455.743879472693</c:v>
                </c:pt>
                <c:pt idx="270">
                  <c:v>12508.474576271186</c:v>
                </c:pt>
                <c:pt idx="271">
                  <c:v>12693.9736346516</c:v>
                </c:pt>
                <c:pt idx="272">
                  <c:v>12721.280602636534</c:v>
                </c:pt>
                <c:pt idx="273">
                  <c:v>12676.082862523541</c:v>
                </c:pt>
                <c:pt idx="274">
                  <c:v>12695.856873822975</c:v>
                </c:pt>
                <c:pt idx="275">
                  <c:v>12668.549905838041</c:v>
                </c:pt>
                <c:pt idx="276">
                  <c:v>12717.514124293786</c:v>
                </c:pt>
                <c:pt idx="277">
                  <c:v>12747.645951035782</c:v>
                </c:pt>
                <c:pt idx="278">
                  <c:v>12718.455743879473</c:v>
                </c:pt>
                <c:pt idx="279">
                  <c:v>12741.996233521657</c:v>
                </c:pt>
                <c:pt idx="280">
                  <c:v>12782.485875706214</c:v>
                </c:pt>
                <c:pt idx="281">
                  <c:v>12664.783427495291</c:v>
                </c:pt>
                <c:pt idx="282">
                  <c:v>12481.167608286252</c:v>
                </c:pt>
                <c:pt idx="283">
                  <c:v>12561.20527306968</c:v>
                </c:pt>
                <c:pt idx="284">
                  <c:v>12566.854990583804</c:v>
                </c:pt>
                <c:pt idx="285">
                  <c:v>12454.802259887005</c:v>
                </c:pt>
                <c:pt idx="286">
                  <c:v>12512.241054613936</c:v>
                </c:pt>
                <c:pt idx="287">
                  <c:v>12384.180790960452</c:v>
                </c:pt>
                <c:pt idx="288">
                  <c:v>12302.25988700565</c:v>
                </c:pt>
                <c:pt idx="289">
                  <c:v>12390.772128060264</c:v>
                </c:pt>
                <c:pt idx="290">
                  <c:v>12290.018832391714</c:v>
                </c:pt>
                <c:pt idx="291">
                  <c:v>12118.644067796609</c:v>
                </c:pt>
                <c:pt idx="292">
                  <c:v>12133.709981167609</c:v>
                </c:pt>
                <c:pt idx="293">
                  <c:v>12246.704331450093</c:v>
                </c:pt>
                <c:pt idx="294">
                  <c:v>11969.868173258004</c:v>
                </c:pt>
                <c:pt idx="295">
                  <c:v>11838.983050847457</c:v>
                </c:pt>
                <c:pt idx="296">
                  <c:v>11789.077212806027</c:v>
                </c:pt>
                <c:pt idx="297">
                  <c:v>11819.209039548023</c:v>
                </c:pt>
                <c:pt idx="298">
                  <c:v>11838.983050847457</c:v>
                </c:pt>
                <c:pt idx="299">
                  <c:v>11917.137476459511</c:v>
                </c:pt>
                <c:pt idx="300">
                  <c:v>11947.269303201507</c:v>
                </c:pt>
                <c:pt idx="301">
                  <c:v>11918.079096045198</c:v>
                </c:pt>
                <c:pt idx="302">
                  <c:v>11952.919020715632</c:v>
                </c:pt>
                <c:pt idx="303">
                  <c:v>11834.274952919021</c:v>
                </c:pt>
                <c:pt idx="304">
                  <c:v>11856.873822975518</c:v>
                </c:pt>
                <c:pt idx="305">
                  <c:v>11812.617702448211</c:v>
                </c:pt>
                <c:pt idx="306">
                  <c:v>11967.984934086629</c:v>
                </c:pt>
                <c:pt idx="307">
                  <c:v>12062.146892655368</c:v>
                </c:pt>
                <c:pt idx="308">
                  <c:v>12122.410546139359</c:v>
                </c:pt>
                <c:pt idx="309">
                  <c:v>12227.871939736346</c:v>
                </c:pt>
                <c:pt idx="310">
                  <c:v>12138.418079096045</c:v>
                </c:pt>
                <c:pt idx="311">
                  <c:v>12145.009416195857</c:v>
                </c:pt>
                <c:pt idx="312">
                  <c:v>12165.725047080979</c:v>
                </c:pt>
                <c:pt idx="313">
                  <c:v>12164.783427495291</c:v>
                </c:pt>
                <c:pt idx="314">
                  <c:v>12153.483992467043</c:v>
                </c:pt>
                <c:pt idx="315">
                  <c:v>12114.877589453861</c:v>
                </c:pt>
                <c:pt idx="316">
                  <c:v>12080.979284369116</c:v>
                </c:pt>
                <c:pt idx="317">
                  <c:v>12191.148775894539</c:v>
                </c:pt>
                <c:pt idx="318">
                  <c:v>12163.841807909605</c:v>
                </c:pt>
                <c:pt idx="319">
                  <c:v>12209.981167608286</c:v>
                </c:pt>
                <c:pt idx="320">
                  <c:v>12339.924670433145</c:v>
                </c:pt>
                <c:pt idx="321">
                  <c:v>12284.369114877589</c:v>
                </c:pt>
                <c:pt idx="322">
                  <c:v>12251.412429378532</c:v>
                </c:pt>
                <c:pt idx="323">
                  <c:v>12256.120527306968</c:v>
                </c:pt>
                <c:pt idx="324">
                  <c:v>12302.25988700565</c:v>
                </c:pt>
                <c:pt idx="325">
                  <c:v>12207.156308851225</c:v>
                </c:pt>
                <c:pt idx="326">
                  <c:v>12066.854990583804</c:v>
                </c:pt>
                <c:pt idx="327">
                  <c:v>12051.789077212807</c:v>
                </c:pt>
                <c:pt idx="328">
                  <c:v>12042.372881355932</c:v>
                </c:pt>
                <c:pt idx="329">
                  <c:v>12028.248587570621</c:v>
                </c:pt>
                <c:pt idx="330">
                  <c:v>12170.433145009416</c:v>
                </c:pt>
                <c:pt idx="331">
                  <c:v>12189.265536723164</c:v>
                </c:pt>
                <c:pt idx="332">
                  <c:v>12044.256120527307</c:v>
                </c:pt>
                <c:pt idx="333">
                  <c:v>11978.342749529191</c:v>
                </c:pt>
                <c:pt idx="334">
                  <c:v>11931.261770244821</c:v>
                </c:pt>
                <c:pt idx="335">
                  <c:v>11982.109227871939</c:v>
                </c:pt>
                <c:pt idx="336">
                  <c:v>11883.239171374764</c:v>
                </c:pt>
                <c:pt idx="337">
                  <c:v>12009.416195856873</c:v>
                </c:pt>
                <c:pt idx="338">
                  <c:v>12048.022598870057</c:v>
                </c:pt>
                <c:pt idx="339">
                  <c:v>12013.182674199623</c:v>
                </c:pt>
                <c:pt idx="340">
                  <c:v>11935.969868173259</c:v>
                </c:pt>
                <c:pt idx="341">
                  <c:v>11962.335216572505</c:v>
                </c:pt>
                <c:pt idx="342">
                  <c:v>11949.152542372882</c:v>
                </c:pt>
                <c:pt idx="343">
                  <c:v>11976.459510357816</c:v>
                </c:pt>
                <c:pt idx="344">
                  <c:v>11955.743879472693</c:v>
                </c:pt>
                <c:pt idx="345">
                  <c:v>12073.446327683616</c:v>
                </c:pt>
                <c:pt idx="346">
                  <c:v>12084.745762711864</c:v>
                </c:pt>
                <c:pt idx="347">
                  <c:v>12011.299435028248</c:v>
                </c:pt>
                <c:pt idx="348">
                  <c:v>11916.195856873823</c:v>
                </c:pt>
                <c:pt idx="349">
                  <c:v>11962.335216572505</c:v>
                </c:pt>
                <c:pt idx="350">
                  <c:v>11991.525423728814</c:v>
                </c:pt>
                <c:pt idx="351">
                  <c:v>12001.883239171375</c:v>
                </c:pt>
                <c:pt idx="352">
                  <c:v>12125.235404896423</c:v>
                </c:pt>
                <c:pt idx="353">
                  <c:v>12087.570621468927</c:v>
                </c:pt>
                <c:pt idx="354">
                  <c:v>12103.578154425612</c:v>
                </c:pt>
                <c:pt idx="355">
                  <c:v>12046.139359698682</c:v>
                </c:pt>
                <c:pt idx="356">
                  <c:v>12069.679849340866</c:v>
                </c:pt>
                <c:pt idx="357">
                  <c:v>12124.293785310734</c:v>
                </c:pt>
                <c:pt idx="358">
                  <c:v>12181.732580037666</c:v>
                </c:pt>
                <c:pt idx="359">
                  <c:v>12151.600753295668</c:v>
                </c:pt>
                <c:pt idx="360">
                  <c:v>12159.133709981168</c:v>
                </c:pt>
                <c:pt idx="361">
                  <c:v>12146.892655367232</c:v>
                </c:pt>
                <c:pt idx="362">
                  <c:v>12172.316384180791</c:v>
                </c:pt>
                <c:pt idx="363">
                  <c:v>12166.666666666666</c:v>
                </c:pt>
                <c:pt idx="364">
                  <c:v>12352.165725047082</c:v>
                </c:pt>
                <c:pt idx="365">
                  <c:v>12246.704331450093</c:v>
                </c:pt>
                <c:pt idx="366">
                  <c:v>12254.237288135593</c:v>
                </c:pt>
                <c:pt idx="367">
                  <c:v>12240.112994350282</c:v>
                </c:pt>
                <c:pt idx="368">
                  <c:v>12292.843691148775</c:v>
                </c:pt>
                <c:pt idx="369">
                  <c:v>12157.250470809793</c:v>
                </c:pt>
                <c:pt idx="370">
                  <c:v>12258.94538606403</c:v>
                </c:pt>
                <c:pt idx="371">
                  <c:v>12216.572504708098</c:v>
                </c:pt>
                <c:pt idx="372">
                  <c:v>12171.374764595104</c:v>
                </c:pt>
                <c:pt idx="373">
                  <c:v>12177.966101694916</c:v>
                </c:pt>
                <c:pt idx="374">
                  <c:v>12131.826741996234</c:v>
                </c:pt>
                <c:pt idx="375">
                  <c:v>12095.103578154425</c:v>
                </c:pt>
                <c:pt idx="376">
                  <c:v>12124.293785310734</c:v>
                </c:pt>
                <c:pt idx="377">
                  <c:v>12148.775894538607</c:v>
                </c:pt>
                <c:pt idx="378">
                  <c:v>12229.755178907721</c:v>
                </c:pt>
                <c:pt idx="379">
                  <c:v>12291.902071563089</c:v>
                </c:pt>
                <c:pt idx="380">
                  <c:v>12244.82109227872</c:v>
                </c:pt>
                <c:pt idx="381">
                  <c:v>12301.318267419962</c:v>
                </c:pt>
                <c:pt idx="382">
                  <c:v>12321.092278719398</c:v>
                </c:pt>
                <c:pt idx="383">
                  <c:v>12330.508474576271</c:v>
                </c:pt>
                <c:pt idx="384">
                  <c:v>12336.158192090395</c:v>
                </c:pt>
                <c:pt idx="385">
                  <c:v>12417.137476459511</c:v>
                </c:pt>
                <c:pt idx="386">
                  <c:v>12351.224105461393</c:v>
                </c:pt>
                <c:pt idx="387">
                  <c:v>12320.150659133709</c:v>
                </c:pt>
                <c:pt idx="388">
                  <c:v>12372.881355932202</c:v>
                </c:pt>
                <c:pt idx="389">
                  <c:v>12339.924670433145</c:v>
                </c:pt>
                <c:pt idx="390">
                  <c:v>12420.903954802259</c:v>
                </c:pt>
                <c:pt idx="391">
                  <c:v>12458.568738229755</c:v>
                </c:pt>
                <c:pt idx="392">
                  <c:v>12354.048964218457</c:v>
                </c:pt>
                <c:pt idx="393">
                  <c:v>12370.998116760829</c:v>
                </c:pt>
                <c:pt idx="394">
                  <c:v>12318.267419962334</c:v>
                </c:pt>
                <c:pt idx="395">
                  <c:v>12342.749529190207</c:v>
                </c:pt>
                <c:pt idx="396">
                  <c:v>12272.128060263654</c:v>
                </c:pt>
                <c:pt idx="397">
                  <c:v>12298.4934086629</c:v>
                </c:pt>
                <c:pt idx="398">
                  <c:v>12346.516007532957</c:v>
                </c:pt>
                <c:pt idx="399">
                  <c:v>12386.064030131827</c:v>
                </c:pt>
                <c:pt idx="400">
                  <c:v>12400.188323917137</c:v>
                </c:pt>
                <c:pt idx="401">
                  <c:v>12532.015065913371</c:v>
                </c:pt>
                <c:pt idx="402">
                  <c:v>12552.730696798493</c:v>
                </c:pt>
                <c:pt idx="403">
                  <c:v>12530.131826741996</c:v>
                </c:pt>
                <c:pt idx="404">
                  <c:v>12576.271186440677</c:v>
                </c:pt>
                <c:pt idx="405">
                  <c:v>12534.839924670434</c:v>
                </c:pt>
                <c:pt idx="406">
                  <c:v>12645.009416195857</c:v>
                </c:pt>
                <c:pt idx="407">
                  <c:v>12724.105461393598</c:v>
                </c:pt>
                <c:pt idx="408">
                  <c:v>12714.689265536723</c:v>
                </c:pt>
                <c:pt idx="409">
                  <c:v>12735.404896421845</c:v>
                </c:pt>
                <c:pt idx="410">
                  <c:v>12801.318267419962</c:v>
                </c:pt>
                <c:pt idx="411">
                  <c:v>12887.947269303202</c:v>
                </c:pt>
                <c:pt idx="412">
                  <c:v>12882.297551789077</c:v>
                </c:pt>
                <c:pt idx="413">
                  <c:v>12891.71374764595</c:v>
                </c:pt>
                <c:pt idx="414">
                  <c:v>12890.772128060264</c:v>
                </c:pt>
                <c:pt idx="415">
                  <c:v>12824.858757062148</c:v>
                </c:pt>
                <c:pt idx="416">
                  <c:v>12778.719397363466</c:v>
                </c:pt>
                <c:pt idx="417">
                  <c:v>12939.736346516007</c:v>
                </c:pt>
                <c:pt idx="418">
                  <c:v>13005.649717514125</c:v>
                </c:pt>
                <c:pt idx="419">
                  <c:v>12991.525423728814</c:v>
                </c:pt>
                <c:pt idx="420">
                  <c:v>12953.860640301318</c:v>
                </c:pt>
                <c:pt idx="421">
                  <c:v>13040.489642184557</c:v>
                </c:pt>
                <c:pt idx="422">
                  <c:v>12995.291902071564</c:v>
                </c:pt>
                <c:pt idx="423">
                  <c:v>12989.642184557439</c:v>
                </c:pt>
                <c:pt idx="424">
                  <c:v>12965.160075329566</c:v>
                </c:pt>
                <c:pt idx="425">
                  <c:v>13079.096045197741</c:v>
                </c:pt>
                <c:pt idx="426">
                  <c:v>13072.504708097929</c:v>
                </c:pt>
                <c:pt idx="427">
                  <c:v>13065.913370998116</c:v>
                </c:pt>
                <c:pt idx="428">
                  <c:v>13051.789077212807</c:v>
                </c:pt>
                <c:pt idx="429">
                  <c:v>13119.585687382298</c:v>
                </c:pt>
                <c:pt idx="430">
                  <c:v>13160.075329566855</c:v>
                </c:pt>
                <c:pt idx="431">
                  <c:v>13206.214689265536</c:v>
                </c:pt>
                <c:pt idx="432">
                  <c:v>13083.804143126177</c:v>
                </c:pt>
                <c:pt idx="433">
                  <c:v>13078.154425612052</c:v>
                </c:pt>
                <c:pt idx="434">
                  <c:v>13130.885122410546</c:v>
                </c:pt>
                <c:pt idx="435">
                  <c:v>13111.111111111111</c:v>
                </c:pt>
                <c:pt idx="436">
                  <c:v>13137.476459510357</c:v>
                </c:pt>
                <c:pt idx="437">
                  <c:v>13016.949152542373</c:v>
                </c:pt>
                <c:pt idx="438">
                  <c:v>13119.585687382298</c:v>
                </c:pt>
                <c:pt idx="439">
                  <c:v>13156.308851224105</c:v>
                </c:pt>
                <c:pt idx="440">
                  <c:v>13128.060263653484</c:v>
                </c:pt>
                <c:pt idx="441">
                  <c:v>13051.789077212807</c:v>
                </c:pt>
                <c:pt idx="442">
                  <c:v>13133.709981167609</c:v>
                </c:pt>
                <c:pt idx="443">
                  <c:v>13118.644067796609</c:v>
                </c:pt>
                <c:pt idx="444">
                  <c:v>13144.06779661017</c:v>
                </c:pt>
                <c:pt idx="445">
                  <c:v>13084.745762711864</c:v>
                </c:pt>
                <c:pt idx="446">
                  <c:v>12940.677966101695</c:v>
                </c:pt>
                <c:pt idx="447">
                  <c:v>12984.934086629002</c:v>
                </c:pt>
                <c:pt idx="448">
                  <c:v>13035.78154425612</c:v>
                </c:pt>
                <c:pt idx="449">
                  <c:v>12935.02824858757</c:v>
                </c:pt>
                <c:pt idx="450">
                  <c:v>12981.167608286252</c:v>
                </c:pt>
                <c:pt idx="451">
                  <c:v>12897.363465160075</c:v>
                </c:pt>
                <c:pt idx="452">
                  <c:v>12799.435028248588</c:v>
                </c:pt>
                <c:pt idx="453">
                  <c:v>12842.749529190207</c:v>
                </c:pt>
                <c:pt idx="454">
                  <c:v>12850.282485875707</c:v>
                </c:pt>
                <c:pt idx="455">
                  <c:v>12908.662900188325</c:v>
                </c:pt>
                <c:pt idx="456">
                  <c:v>13007.5329566855</c:v>
                </c:pt>
                <c:pt idx="457">
                  <c:v>12999.058380414313</c:v>
                </c:pt>
                <c:pt idx="458">
                  <c:v>12968.926553672316</c:v>
                </c:pt>
                <c:pt idx="459">
                  <c:v>13007.5329566855</c:v>
                </c:pt>
                <c:pt idx="460">
                  <c:v>12925.612052730698</c:v>
                </c:pt>
                <c:pt idx="461">
                  <c:v>13023.540489642184</c:v>
                </c:pt>
                <c:pt idx="462">
                  <c:v>13080.979284369116</c:v>
                </c:pt>
                <c:pt idx="463">
                  <c:v>13054.613935969868</c:v>
                </c:pt>
                <c:pt idx="464">
                  <c:v>13048.022598870057</c:v>
                </c:pt>
                <c:pt idx="465">
                  <c:v>13083.804143126177</c:v>
                </c:pt>
                <c:pt idx="466">
                  <c:v>13078.154425612052</c:v>
                </c:pt>
                <c:pt idx="467">
                  <c:v>13054.613935969868</c:v>
                </c:pt>
                <c:pt idx="468">
                  <c:v>13071.563088512241</c:v>
                </c:pt>
                <c:pt idx="469">
                  <c:v>13060.263653483993</c:v>
                </c:pt>
                <c:pt idx="470">
                  <c:v>12997.175141242938</c:v>
                </c:pt>
                <c:pt idx="471">
                  <c:v>13031.073446327684</c:v>
                </c:pt>
                <c:pt idx="472">
                  <c:v>13107.344632768361</c:v>
                </c:pt>
                <c:pt idx="473">
                  <c:v>13134.651600753295</c:v>
                </c:pt>
                <c:pt idx="474">
                  <c:v>13257.062146892655</c:v>
                </c:pt>
                <c:pt idx="475">
                  <c:v>13266.478342749529</c:v>
                </c:pt>
                <c:pt idx="476">
                  <c:v>13268.361581920904</c:v>
                </c:pt>
                <c:pt idx="477">
                  <c:v>13213.747645951036</c:v>
                </c:pt>
                <c:pt idx="478">
                  <c:v>13237.28813559322</c:v>
                </c:pt>
                <c:pt idx="479">
                  <c:v>13119.585687382298</c:v>
                </c:pt>
                <c:pt idx="480">
                  <c:v>13099.811676082863</c:v>
                </c:pt>
                <c:pt idx="481">
                  <c:v>13161.016949152543</c:v>
                </c:pt>
                <c:pt idx="482">
                  <c:v>13110.169491525423</c:v>
                </c:pt>
                <c:pt idx="483">
                  <c:v>13133.709981167609</c:v>
                </c:pt>
                <c:pt idx="484">
                  <c:v>13105.461393596986</c:v>
                </c:pt>
                <c:pt idx="485">
                  <c:v>13129.001883239171</c:v>
                </c:pt>
                <c:pt idx="486">
                  <c:v>13156.308851224105</c:v>
                </c:pt>
                <c:pt idx="487">
                  <c:v>13100.75329566855</c:v>
                </c:pt>
                <c:pt idx="488">
                  <c:v>13134.651600753295</c:v>
                </c:pt>
                <c:pt idx="489">
                  <c:v>13243.879472693032</c:v>
                </c:pt>
                <c:pt idx="490">
                  <c:v>13282.485875706214</c:v>
                </c:pt>
                <c:pt idx="491">
                  <c:v>13342.749529190207</c:v>
                </c:pt>
                <c:pt idx="492">
                  <c:v>13326.741996233523</c:v>
                </c:pt>
                <c:pt idx="493">
                  <c:v>13317.325800376648</c:v>
                </c:pt>
                <c:pt idx="494">
                  <c:v>13264.595103578155</c:v>
                </c:pt>
                <c:pt idx="495">
                  <c:v>13268.361581920904</c:v>
                </c:pt>
                <c:pt idx="496">
                  <c:v>13165.725047080979</c:v>
                </c:pt>
                <c:pt idx="497">
                  <c:v>13225.988700564973</c:v>
                </c:pt>
                <c:pt idx="498">
                  <c:v>13197.74011299435</c:v>
                </c:pt>
                <c:pt idx="499">
                  <c:v>13167.608286252354</c:v>
                </c:pt>
                <c:pt idx="500">
                  <c:v>13207.156308851225</c:v>
                </c:pt>
                <c:pt idx="501">
                  <c:v>13246.704331450093</c:v>
                </c:pt>
                <c:pt idx="502">
                  <c:v>13272.128060263654</c:v>
                </c:pt>
                <c:pt idx="503">
                  <c:v>13283.427495291902</c:v>
                </c:pt>
                <c:pt idx="504">
                  <c:v>13299.435028248588</c:v>
                </c:pt>
                <c:pt idx="505">
                  <c:v>13293.785310734464</c:v>
                </c:pt>
                <c:pt idx="506">
                  <c:v>13283.427495291902</c:v>
                </c:pt>
                <c:pt idx="507">
                  <c:v>13288.135593220339</c:v>
                </c:pt>
                <c:pt idx="508">
                  <c:v>13272.128060263654</c:v>
                </c:pt>
                <c:pt idx="509">
                  <c:v>13248.587570621468</c:v>
                </c:pt>
                <c:pt idx="510">
                  <c:v>13297.551789077213</c:v>
                </c:pt>
                <c:pt idx="511">
                  <c:v>13301.318267419962</c:v>
                </c:pt>
                <c:pt idx="512">
                  <c:v>13338.04143126177</c:v>
                </c:pt>
                <c:pt idx="513">
                  <c:v>13294.72693032015</c:v>
                </c:pt>
                <c:pt idx="514">
                  <c:v>13317.325800376648</c:v>
                </c:pt>
                <c:pt idx="515">
                  <c:v>13279.661016949152</c:v>
                </c:pt>
                <c:pt idx="516">
                  <c:v>13276.836158192091</c:v>
                </c:pt>
                <c:pt idx="517">
                  <c:v>13289.077212806027</c:v>
                </c:pt>
                <c:pt idx="518">
                  <c:v>13277.777777777777</c:v>
                </c:pt>
                <c:pt idx="519">
                  <c:v>13279.661016949152</c:v>
                </c:pt>
                <c:pt idx="520">
                  <c:v>13262.71186440678</c:v>
                </c:pt>
                <c:pt idx="521">
                  <c:v>13245.762711864407</c:v>
                </c:pt>
                <c:pt idx="522">
                  <c:v>13220.338983050848</c:v>
                </c:pt>
                <c:pt idx="523">
                  <c:v>13176.082862523541</c:v>
                </c:pt>
                <c:pt idx="524">
                  <c:v>13177.966101694916</c:v>
                </c:pt>
                <c:pt idx="525">
                  <c:v>13209.981167608286</c:v>
                </c:pt>
                <c:pt idx="526">
                  <c:v>13235.404896421845</c:v>
                </c:pt>
                <c:pt idx="527">
                  <c:v>13276.836158192091</c:v>
                </c:pt>
                <c:pt idx="528">
                  <c:v>13258.94538606403</c:v>
                </c:pt>
                <c:pt idx="529">
                  <c:v>13255.17890772128</c:v>
                </c:pt>
                <c:pt idx="530">
                  <c:v>13251.412429378532</c:v>
                </c:pt>
                <c:pt idx="531">
                  <c:v>13281.544256120527</c:v>
                </c:pt>
                <c:pt idx="532">
                  <c:v>13308.851224105461</c:v>
                </c:pt>
                <c:pt idx="533">
                  <c:v>13309.792843691148</c:v>
                </c:pt>
                <c:pt idx="534">
                  <c:v>13297.551789077213</c:v>
                </c:pt>
                <c:pt idx="535">
                  <c:v>13313.559322033898</c:v>
                </c:pt>
                <c:pt idx="536">
                  <c:v>13374.764595103577</c:v>
                </c:pt>
                <c:pt idx="537">
                  <c:v>13338.04143126177</c:v>
                </c:pt>
                <c:pt idx="538">
                  <c:v>13269.303201506591</c:v>
                </c:pt>
                <c:pt idx="539">
                  <c:v>13231.638418079096</c:v>
                </c:pt>
                <c:pt idx="540">
                  <c:v>13225.988700564973</c:v>
                </c:pt>
                <c:pt idx="541">
                  <c:v>13248.587570621468</c:v>
                </c:pt>
                <c:pt idx="542">
                  <c:v>13267.419962335216</c:v>
                </c:pt>
                <c:pt idx="543">
                  <c:v>13248.587570621468</c:v>
                </c:pt>
                <c:pt idx="544">
                  <c:v>13260.828625235405</c:v>
                </c:pt>
                <c:pt idx="545">
                  <c:v>13283.427495291902</c:v>
                </c:pt>
                <c:pt idx="546">
                  <c:v>13281.544256120527</c:v>
                </c:pt>
                <c:pt idx="547">
                  <c:v>13268.361581920904</c:v>
                </c:pt>
                <c:pt idx="548">
                  <c:v>13295.668549905839</c:v>
                </c:pt>
                <c:pt idx="549">
                  <c:v>13304.143126177025</c:v>
                </c:pt>
                <c:pt idx="550">
                  <c:v>13303.201506591337</c:v>
                </c:pt>
                <c:pt idx="551">
                  <c:v>13290.018832391714</c:v>
                </c:pt>
                <c:pt idx="552">
                  <c:v>13327.683615819209</c:v>
                </c:pt>
                <c:pt idx="553">
                  <c:v>13333.333333333334</c:v>
                </c:pt>
                <c:pt idx="554">
                  <c:v>13326.741996233523</c:v>
                </c:pt>
                <c:pt idx="555">
                  <c:v>13331.450094161959</c:v>
                </c:pt>
                <c:pt idx="556">
                  <c:v>13343.691148775895</c:v>
                </c:pt>
                <c:pt idx="557">
                  <c:v>13301.318267419962</c:v>
                </c:pt>
                <c:pt idx="558">
                  <c:v>13300.376647834275</c:v>
                </c:pt>
                <c:pt idx="559">
                  <c:v>13324.858757062148</c:v>
                </c:pt>
                <c:pt idx="560">
                  <c:v>13278.719397363466</c:v>
                </c:pt>
                <c:pt idx="561">
                  <c:v>13285.310734463277</c:v>
                </c:pt>
                <c:pt idx="562">
                  <c:v>13324.858757062148</c:v>
                </c:pt>
                <c:pt idx="563">
                  <c:v>13312.617702448211</c:v>
                </c:pt>
                <c:pt idx="564">
                  <c:v>13300.376647834275</c:v>
                </c:pt>
                <c:pt idx="565">
                  <c:v>13272.128060263654</c:v>
                </c:pt>
                <c:pt idx="566">
                  <c:v>13315.442561205273</c:v>
                </c:pt>
                <c:pt idx="567">
                  <c:v>13290.9604519774</c:v>
                </c:pt>
                <c:pt idx="568">
                  <c:v>13306.0263653484</c:v>
                </c:pt>
                <c:pt idx="569">
                  <c:v>13318.267419962334</c:v>
                </c:pt>
                <c:pt idx="570">
                  <c:v>13316.384180790961</c:v>
                </c:pt>
                <c:pt idx="571">
                  <c:v>13324.858757062148</c:v>
                </c:pt>
                <c:pt idx="572">
                  <c:v>13368.173258003766</c:v>
                </c:pt>
                <c:pt idx="573">
                  <c:v>13421.845574387948</c:v>
                </c:pt>
                <c:pt idx="574">
                  <c:v>13398.305084745763</c:v>
                </c:pt>
                <c:pt idx="575">
                  <c:v>13398.305084745763</c:v>
                </c:pt>
                <c:pt idx="576">
                  <c:v>13421.845574387948</c:v>
                </c:pt>
                <c:pt idx="577">
                  <c:v>13376.647834274952</c:v>
                </c:pt>
                <c:pt idx="578">
                  <c:v>13341.80790960452</c:v>
                </c:pt>
                <c:pt idx="579">
                  <c:v>13337.099811676082</c:v>
                </c:pt>
                <c:pt idx="580">
                  <c:v>13380.414312617702</c:v>
                </c:pt>
                <c:pt idx="581">
                  <c:v>13387.005649717514</c:v>
                </c:pt>
                <c:pt idx="582">
                  <c:v>13376.647834274952</c:v>
                </c:pt>
                <c:pt idx="583">
                  <c:v>13414.312617702448</c:v>
                </c:pt>
                <c:pt idx="584">
                  <c:v>13445.386064030132</c:v>
                </c:pt>
                <c:pt idx="585">
                  <c:v>13484.934086629002</c:v>
                </c:pt>
                <c:pt idx="586">
                  <c:v>13469.868173258004</c:v>
                </c:pt>
                <c:pt idx="587">
                  <c:v>13500</c:v>
                </c:pt>
                <c:pt idx="588">
                  <c:v>13569.679849340866</c:v>
                </c:pt>
                <c:pt idx="589">
                  <c:v>13606.403013182675</c:v>
                </c:pt>
                <c:pt idx="590">
                  <c:v>13600.75329566855</c:v>
                </c:pt>
                <c:pt idx="591">
                  <c:v>13612.994350282486</c:v>
                </c:pt>
                <c:pt idx="592">
                  <c:v>13614.877589453861</c:v>
                </c:pt>
                <c:pt idx="593">
                  <c:v>13629.001883239171</c:v>
                </c:pt>
                <c:pt idx="594">
                  <c:v>13623.352165725048</c:v>
                </c:pt>
                <c:pt idx="595">
                  <c:v>13644.06779661017</c:v>
                </c:pt>
                <c:pt idx="596">
                  <c:v>13680.790960451977</c:v>
                </c:pt>
                <c:pt idx="597">
                  <c:v>13725.047080979284</c:v>
                </c:pt>
                <c:pt idx="598">
                  <c:v>13686.440677966102</c:v>
                </c:pt>
                <c:pt idx="599">
                  <c:v>13654.425612052732</c:v>
                </c:pt>
                <c:pt idx="600">
                  <c:v>13619.585687382298</c:v>
                </c:pt>
                <c:pt idx="601">
                  <c:v>13693.032015065914</c:v>
                </c:pt>
                <c:pt idx="602">
                  <c:v>13687.382297551789</c:v>
                </c:pt>
                <c:pt idx="603">
                  <c:v>13746.704331450093</c:v>
                </c:pt>
                <c:pt idx="604">
                  <c:v>13795.668549905839</c:v>
                </c:pt>
                <c:pt idx="605">
                  <c:v>13771.186440677966</c:v>
                </c:pt>
                <c:pt idx="606">
                  <c:v>13790.9604519774</c:v>
                </c:pt>
                <c:pt idx="607">
                  <c:v>13899.24670433145</c:v>
                </c:pt>
                <c:pt idx="608">
                  <c:v>13974.576271186441</c:v>
                </c:pt>
                <c:pt idx="609">
                  <c:v>13979.284369114877</c:v>
                </c:pt>
                <c:pt idx="610">
                  <c:v>13974.576271186441</c:v>
                </c:pt>
                <c:pt idx="611">
                  <c:v>14006.591337099811</c:v>
                </c:pt>
                <c:pt idx="612">
                  <c:v>13924.670433145009</c:v>
                </c:pt>
                <c:pt idx="613">
                  <c:v>13981.167608286252</c:v>
                </c:pt>
                <c:pt idx="614">
                  <c:v>13999.058380414313</c:v>
                </c:pt>
                <c:pt idx="615">
                  <c:v>14007.5329566855</c:v>
                </c:pt>
                <c:pt idx="616">
                  <c:v>13970.809792843691</c:v>
                </c:pt>
                <c:pt idx="617">
                  <c:v>13940.677966101695</c:v>
                </c:pt>
                <c:pt idx="618">
                  <c:v>13954.802259887005</c:v>
                </c:pt>
                <c:pt idx="619">
                  <c:v>13945.386064030132</c:v>
                </c:pt>
                <c:pt idx="620">
                  <c:v>13890.772128060264</c:v>
                </c:pt>
                <c:pt idx="621">
                  <c:v>13963.276836158193</c:v>
                </c:pt>
                <c:pt idx="622">
                  <c:v>13884.180790960452</c:v>
                </c:pt>
                <c:pt idx="623">
                  <c:v>13821.092278719398</c:v>
                </c:pt>
                <c:pt idx="624">
                  <c:v>13818.267419962334</c:v>
                </c:pt>
                <c:pt idx="625">
                  <c:v>13806.967984934086</c:v>
                </c:pt>
                <c:pt idx="626">
                  <c:v>13793.785310734464</c:v>
                </c:pt>
                <c:pt idx="627">
                  <c:v>13836.158192090395</c:v>
                </c:pt>
                <c:pt idx="628">
                  <c:v>13821.092278719398</c:v>
                </c:pt>
                <c:pt idx="629">
                  <c:v>13801.318267419962</c:v>
                </c:pt>
                <c:pt idx="630">
                  <c:v>13769.303201506591</c:v>
                </c:pt>
                <c:pt idx="631">
                  <c:v>13868.173258003766</c:v>
                </c:pt>
                <c:pt idx="632">
                  <c:v>13882.297551789077</c:v>
                </c:pt>
                <c:pt idx="633">
                  <c:v>13904.896421845575</c:v>
                </c:pt>
                <c:pt idx="634">
                  <c:v>13937.853107344632</c:v>
                </c:pt>
                <c:pt idx="635">
                  <c:v>13968.926553672316</c:v>
                </c:pt>
                <c:pt idx="636">
                  <c:v>14019.774011299434</c:v>
                </c:pt>
                <c:pt idx="637">
                  <c:v>14506.591337099811</c:v>
                </c:pt>
                <c:pt idx="638">
                  <c:v>14544.256120527307</c:v>
                </c:pt>
                <c:pt idx="639">
                  <c:v>14607.344632768361</c:v>
                </c:pt>
                <c:pt idx="640">
                  <c:v>14589.453860640302</c:v>
                </c:pt>
                <c:pt idx="641">
                  <c:v>14572.504708097929</c:v>
                </c:pt>
                <c:pt idx="642">
                  <c:v>14603.578154425612</c:v>
                </c:pt>
                <c:pt idx="643">
                  <c:v>14757.062146892655</c:v>
                </c:pt>
                <c:pt idx="644">
                  <c:v>14715.630885122411</c:v>
                </c:pt>
                <c:pt idx="645">
                  <c:v>14801.318267419962</c:v>
                </c:pt>
                <c:pt idx="646">
                  <c:v>14901.129943502825</c:v>
                </c:pt>
                <c:pt idx="647">
                  <c:v>14875.706214689266</c:v>
                </c:pt>
                <c:pt idx="648">
                  <c:v>14966.101694915254</c:v>
                </c:pt>
                <c:pt idx="649">
                  <c:v>15099.811676082863</c:v>
                </c:pt>
                <c:pt idx="650">
                  <c:v>15115.819209039548</c:v>
                </c:pt>
                <c:pt idx="651">
                  <c:v>15089.453860640302</c:v>
                </c:pt>
                <c:pt idx="652">
                  <c:v>15113.935969868173</c:v>
                </c:pt>
                <c:pt idx="653">
                  <c:v>15119.585687382298</c:v>
                </c:pt>
                <c:pt idx="654">
                  <c:v>15196.798493408663</c:v>
                </c:pt>
                <c:pt idx="655">
                  <c:v>15287.193973634652</c:v>
                </c:pt>
                <c:pt idx="656">
                  <c:v>15246.704331450093</c:v>
                </c:pt>
                <c:pt idx="657">
                  <c:v>15262.71186440678</c:v>
                </c:pt>
                <c:pt idx="658">
                  <c:v>15303.201506591337</c:v>
                </c:pt>
                <c:pt idx="659">
                  <c:v>15336.158192090395</c:v>
                </c:pt>
                <c:pt idx="660">
                  <c:v>15478.342749529191</c:v>
                </c:pt>
                <c:pt idx="661">
                  <c:v>15435.969868173259</c:v>
                </c:pt>
                <c:pt idx="662">
                  <c:v>15312.617702448211</c:v>
                </c:pt>
                <c:pt idx="663">
                  <c:v>15160.075329566855</c:v>
                </c:pt>
                <c:pt idx="664">
                  <c:v>15257.062146892655</c:v>
                </c:pt>
                <c:pt idx="665">
                  <c:v>15298.4934086629</c:v>
                </c:pt>
                <c:pt idx="666">
                  <c:v>15167.608286252354</c:v>
                </c:pt>
                <c:pt idx="667">
                  <c:v>15129.943502824859</c:v>
                </c:pt>
                <c:pt idx="668">
                  <c:v>15243.879472693032</c:v>
                </c:pt>
                <c:pt idx="669">
                  <c:v>15220.338983050848</c:v>
                </c:pt>
                <c:pt idx="670">
                  <c:v>15254.237288135593</c:v>
                </c:pt>
                <c:pt idx="671">
                  <c:v>15351.224105461393</c:v>
                </c:pt>
                <c:pt idx="672">
                  <c:v>15300.376647834275</c:v>
                </c:pt>
                <c:pt idx="673">
                  <c:v>15327.683615819209</c:v>
                </c:pt>
                <c:pt idx="674">
                  <c:v>15340.866290018832</c:v>
                </c:pt>
                <c:pt idx="675">
                  <c:v>15356.873822975518</c:v>
                </c:pt>
                <c:pt idx="676">
                  <c:v>15277.777777777777</c:v>
                </c:pt>
                <c:pt idx="677">
                  <c:v>15163.841807909605</c:v>
                </c:pt>
                <c:pt idx="678">
                  <c:v>15100.75329566855</c:v>
                </c:pt>
                <c:pt idx="679">
                  <c:v>15154.425612052732</c:v>
                </c:pt>
                <c:pt idx="680">
                  <c:v>15154.425612052732</c:v>
                </c:pt>
                <c:pt idx="681">
                  <c:v>15009.416195856873</c:v>
                </c:pt>
                <c:pt idx="682">
                  <c:v>14944.444444444445</c:v>
                </c:pt>
                <c:pt idx="683">
                  <c:v>15012.241054613936</c:v>
                </c:pt>
                <c:pt idx="684">
                  <c:v>14781.544256120527</c:v>
                </c:pt>
                <c:pt idx="685">
                  <c:v>14870.998116760829</c:v>
                </c:pt>
                <c:pt idx="686">
                  <c:v>14947.269303201507</c:v>
                </c:pt>
                <c:pt idx="687">
                  <c:v>15028.248587570621</c:v>
                </c:pt>
                <c:pt idx="688">
                  <c:v>14957.627118644068</c:v>
                </c:pt>
                <c:pt idx="689">
                  <c:v>14877.589453860641</c:v>
                </c:pt>
                <c:pt idx="690">
                  <c:v>14725.047080979284</c:v>
                </c:pt>
                <c:pt idx="691">
                  <c:v>14883.239171374764</c:v>
                </c:pt>
                <c:pt idx="692">
                  <c:v>14854.990583804143</c:v>
                </c:pt>
                <c:pt idx="693">
                  <c:v>14837.099811676082</c:v>
                </c:pt>
                <c:pt idx="694">
                  <c:v>14898.305084745763</c:v>
                </c:pt>
                <c:pt idx="695">
                  <c:v>14839.924670433145</c:v>
                </c:pt>
                <c:pt idx="696">
                  <c:v>14855.93220338983</c:v>
                </c:pt>
                <c:pt idx="697">
                  <c:v>14950.094161958568</c:v>
                </c:pt>
                <c:pt idx="698">
                  <c:v>14788.135593220339</c:v>
                </c:pt>
                <c:pt idx="699">
                  <c:v>14906.77966101695</c:v>
                </c:pt>
                <c:pt idx="700">
                  <c:v>14919.962335216573</c:v>
                </c:pt>
                <c:pt idx="701">
                  <c:v>14872.881355932202</c:v>
                </c:pt>
                <c:pt idx="702">
                  <c:v>15017.890772128061</c:v>
                </c:pt>
                <c:pt idx="703">
                  <c:v>14960.45197740113</c:v>
                </c:pt>
                <c:pt idx="704">
                  <c:v>14909.604519774011</c:v>
                </c:pt>
                <c:pt idx="705">
                  <c:v>14821.092278719398</c:v>
                </c:pt>
                <c:pt idx="706">
                  <c:v>14929.378531073446</c:v>
                </c:pt>
                <c:pt idx="707">
                  <c:v>14879.472693032016</c:v>
                </c:pt>
                <c:pt idx="708">
                  <c:v>14884.180790960452</c:v>
                </c:pt>
                <c:pt idx="709">
                  <c:v>14889.830508474577</c:v>
                </c:pt>
                <c:pt idx="710">
                  <c:v>14880.414312617702</c:v>
                </c:pt>
                <c:pt idx="711">
                  <c:v>14912.429378531073</c:v>
                </c:pt>
                <c:pt idx="712">
                  <c:v>14990.583804143127</c:v>
                </c:pt>
                <c:pt idx="713">
                  <c:v>14925.612052730698</c:v>
                </c:pt>
                <c:pt idx="714">
                  <c:v>14971.751412429379</c:v>
                </c:pt>
                <c:pt idx="715">
                  <c:v>14965.160075329566</c:v>
                </c:pt>
                <c:pt idx="716">
                  <c:v>14873.822975517891</c:v>
                </c:pt>
                <c:pt idx="717">
                  <c:v>14818.267419962334</c:v>
                </c:pt>
                <c:pt idx="718">
                  <c:v>14820.150659133709</c:v>
                </c:pt>
                <c:pt idx="719">
                  <c:v>14742.937853107345</c:v>
                </c:pt>
                <c:pt idx="720">
                  <c:v>14849.340866290018</c:v>
                </c:pt>
                <c:pt idx="721">
                  <c:v>14802.25988700565</c:v>
                </c:pt>
                <c:pt idx="722">
                  <c:v>14782.485875706214</c:v>
                </c:pt>
                <c:pt idx="723">
                  <c:v>14828.625235404896</c:v>
                </c:pt>
                <c:pt idx="724">
                  <c:v>14727.871939736346</c:v>
                </c:pt>
                <c:pt idx="725">
                  <c:v>14788.135593220339</c:v>
                </c:pt>
                <c:pt idx="726">
                  <c:v>14799.435028248588</c:v>
                </c:pt>
                <c:pt idx="727">
                  <c:v>14854.990583804143</c:v>
                </c:pt>
                <c:pt idx="728">
                  <c:v>14825.800376647834</c:v>
                </c:pt>
                <c:pt idx="729">
                  <c:v>14860.640301318268</c:v>
                </c:pt>
                <c:pt idx="730">
                  <c:v>14924.670433145009</c:v>
                </c:pt>
                <c:pt idx="731">
                  <c:v>14909.604519774011</c:v>
                </c:pt>
                <c:pt idx="732">
                  <c:v>14878.531073446327</c:v>
                </c:pt>
                <c:pt idx="733">
                  <c:v>14760.828625235405</c:v>
                </c:pt>
                <c:pt idx="734">
                  <c:v>14783.427495291902</c:v>
                </c:pt>
                <c:pt idx="735">
                  <c:v>14863.46516007533</c:v>
                </c:pt>
                <c:pt idx="736">
                  <c:v>14800.376647834275</c:v>
                </c:pt>
                <c:pt idx="737">
                  <c:v>14802.25988700565</c:v>
                </c:pt>
                <c:pt idx="738">
                  <c:v>14856.873822975518</c:v>
                </c:pt>
                <c:pt idx="739">
                  <c:v>14880.414312617702</c:v>
                </c:pt>
                <c:pt idx="740">
                  <c:v>14885.122410546139</c:v>
                </c:pt>
                <c:pt idx="741">
                  <c:v>14918.079096045198</c:v>
                </c:pt>
                <c:pt idx="742">
                  <c:v>14894.538606403014</c:v>
                </c:pt>
                <c:pt idx="743">
                  <c:v>14821.092278719398</c:v>
                </c:pt>
                <c:pt idx="744">
                  <c:v>14746.704331450093</c:v>
                </c:pt>
                <c:pt idx="745">
                  <c:v>14691.148775894539</c:v>
                </c:pt>
                <c:pt idx="746">
                  <c:v>14720.338983050848</c:v>
                </c:pt>
                <c:pt idx="747">
                  <c:v>14736.346516007534</c:v>
                </c:pt>
                <c:pt idx="748">
                  <c:v>14773.069679849341</c:v>
                </c:pt>
                <c:pt idx="749">
                  <c:v>14774.952919020716</c:v>
                </c:pt>
                <c:pt idx="750">
                  <c:v>14750.470809792843</c:v>
                </c:pt>
                <c:pt idx="751">
                  <c:v>14772.128060263654</c:v>
                </c:pt>
                <c:pt idx="752">
                  <c:v>14779.661016949152</c:v>
                </c:pt>
                <c:pt idx="753">
                  <c:v>14801.318267419962</c:v>
                </c:pt>
                <c:pt idx="754">
                  <c:v>14772.128060263654</c:v>
                </c:pt>
                <c:pt idx="755">
                  <c:v>14818.267419962334</c:v>
                </c:pt>
                <c:pt idx="756">
                  <c:v>14858.757062146893</c:v>
                </c:pt>
                <c:pt idx="757">
                  <c:v>14945.386064030132</c:v>
                </c:pt>
                <c:pt idx="758">
                  <c:v>14746.704331450093</c:v>
                </c:pt>
                <c:pt idx="759">
                  <c:v>14807.909604519775</c:v>
                </c:pt>
                <c:pt idx="760">
                  <c:v>14822.033898305084</c:v>
                </c:pt>
                <c:pt idx="761">
                  <c:v>14792.843691148775</c:v>
                </c:pt>
                <c:pt idx="762">
                  <c:v>14763.653483992466</c:v>
                </c:pt>
                <c:pt idx="763">
                  <c:v>14766.478342749529</c:v>
                </c:pt>
                <c:pt idx="764">
                  <c:v>14821.092278719398</c:v>
                </c:pt>
                <c:pt idx="765">
                  <c:v>14934.086629001884</c:v>
                </c:pt>
                <c:pt idx="766">
                  <c:v>14841.80790960452</c:v>
                </c:pt>
                <c:pt idx="767">
                  <c:v>14856.873822975518</c:v>
                </c:pt>
                <c:pt idx="768">
                  <c:v>14868.173258003766</c:v>
                </c:pt>
                <c:pt idx="769">
                  <c:v>14891.71374764595</c:v>
                </c:pt>
                <c:pt idx="770">
                  <c:v>14876.647834274952</c:v>
                </c:pt>
                <c:pt idx="771">
                  <c:v>14837.099811676082</c:v>
                </c:pt>
                <c:pt idx="772">
                  <c:v>14984.934086629002</c:v>
                </c:pt>
                <c:pt idx="773">
                  <c:v>15093.22033898305</c:v>
                </c:pt>
                <c:pt idx="774">
                  <c:v>15132.768361581921</c:v>
                </c:pt>
                <c:pt idx="775">
                  <c:v>15207.156308851225</c:v>
                </c:pt>
                <c:pt idx="776">
                  <c:v>15208.097928436911</c:v>
                </c:pt>
                <c:pt idx="777">
                  <c:v>15181.732580037666</c:v>
                </c:pt>
                <c:pt idx="778">
                  <c:v>15172.316384180791</c:v>
                </c:pt>
                <c:pt idx="779">
                  <c:v>15181.732580037666</c:v>
                </c:pt>
                <c:pt idx="780">
                  <c:v>15161.016949152543</c:v>
                </c:pt>
                <c:pt idx="781">
                  <c:v>15173.258003766477</c:v>
                </c:pt>
                <c:pt idx="782">
                  <c:v>15129.001883239171</c:v>
                </c:pt>
                <c:pt idx="783">
                  <c:v>14919.962335216573</c:v>
                </c:pt>
                <c:pt idx="784">
                  <c:v>15025.423728813559</c:v>
                </c:pt>
                <c:pt idx="785">
                  <c:v>15022.598870056498</c:v>
                </c:pt>
                <c:pt idx="786">
                  <c:v>15029.190207156309</c:v>
                </c:pt>
                <c:pt idx="787">
                  <c:v>15037.664783427495</c:v>
                </c:pt>
                <c:pt idx="788">
                  <c:v>15130.885122410546</c:v>
                </c:pt>
                <c:pt idx="789">
                  <c:v>15091.337099811675</c:v>
                </c:pt>
                <c:pt idx="790">
                  <c:v>15083.804143126177</c:v>
                </c:pt>
                <c:pt idx="791">
                  <c:v>15111.111111111111</c:v>
                </c:pt>
                <c:pt idx="792">
                  <c:v>15045.197740112995</c:v>
                </c:pt>
                <c:pt idx="793">
                  <c:v>15071.563088512241</c:v>
                </c:pt>
                <c:pt idx="794">
                  <c:v>15010.357815442561</c:v>
                </c:pt>
                <c:pt idx="795">
                  <c:v>14801.318267419962</c:v>
                </c:pt>
                <c:pt idx="796">
                  <c:v>14895.4802259887</c:v>
                </c:pt>
                <c:pt idx="797">
                  <c:v>14879.472693032016</c:v>
                </c:pt>
                <c:pt idx="798">
                  <c:v>14870.998116760829</c:v>
                </c:pt>
                <c:pt idx="799">
                  <c:v>14840.866290018832</c:v>
                </c:pt>
                <c:pt idx="800">
                  <c:v>14758.94538606403</c:v>
                </c:pt>
                <c:pt idx="801">
                  <c:v>14838.04143126177</c:v>
                </c:pt>
                <c:pt idx="802">
                  <c:v>14823.917137476459</c:v>
                </c:pt>
                <c:pt idx="803">
                  <c:v>14677.966101694916</c:v>
                </c:pt>
                <c:pt idx="804">
                  <c:v>14748.587570621468</c:v>
                </c:pt>
                <c:pt idx="805">
                  <c:v>14823.917137476459</c:v>
                </c:pt>
                <c:pt idx="806">
                  <c:v>14867.231638418079</c:v>
                </c:pt>
                <c:pt idx="807">
                  <c:v>14877.589453860641</c:v>
                </c:pt>
                <c:pt idx="808">
                  <c:v>14935.02824858757</c:v>
                </c:pt>
                <c:pt idx="809">
                  <c:v>14957.627118644068</c:v>
                </c:pt>
                <c:pt idx="810">
                  <c:v>14967.043314500941</c:v>
                </c:pt>
                <c:pt idx="811">
                  <c:v>14966.101694915254</c:v>
                </c:pt>
                <c:pt idx="812">
                  <c:v>15017.890772128061</c:v>
                </c:pt>
                <c:pt idx="813">
                  <c:v>15058.380414312618</c:v>
                </c:pt>
                <c:pt idx="814">
                  <c:v>15049.905838041432</c:v>
                </c:pt>
                <c:pt idx="815">
                  <c:v>15066.854990583804</c:v>
                </c:pt>
                <c:pt idx="816">
                  <c:v>15096.9868173258</c:v>
                </c:pt>
                <c:pt idx="817">
                  <c:v>15083.804143126177</c:v>
                </c:pt>
                <c:pt idx="818">
                  <c:v>15087.570621468927</c:v>
                </c:pt>
                <c:pt idx="819">
                  <c:v>15148.775894538607</c:v>
                </c:pt>
                <c:pt idx="820">
                  <c:v>15135.593220338984</c:v>
                </c:pt>
                <c:pt idx="821">
                  <c:v>15119.585687382298</c:v>
                </c:pt>
                <c:pt idx="822">
                  <c:v>15132.768361581921</c:v>
                </c:pt>
                <c:pt idx="823">
                  <c:v>15151.600753295668</c:v>
                </c:pt>
                <c:pt idx="824">
                  <c:v>15170.433145009416</c:v>
                </c:pt>
                <c:pt idx="825">
                  <c:v>15225.988700564973</c:v>
                </c:pt>
                <c:pt idx="826">
                  <c:v>15361.581920903955</c:v>
                </c:pt>
                <c:pt idx="827">
                  <c:v>15339.924670433145</c:v>
                </c:pt>
                <c:pt idx="828">
                  <c:v>15316.384180790961</c:v>
                </c:pt>
                <c:pt idx="829">
                  <c:v>15265.536723163841</c:v>
                </c:pt>
                <c:pt idx="830">
                  <c:v>15282.485875706214</c:v>
                </c:pt>
                <c:pt idx="831">
                  <c:v>15226.930320150659</c:v>
                </c:pt>
                <c:pt idx="832">
                  <c:v>15237.28813559322</c:v>
                </c:pt>
                <c:pt idx="833">
                  <c:v>15290.018832391714</c:v>
                </c:pt>
                <c:pt idx="834">
                  <c:v>15147.834274952918</c:v>
                </c:pt>
                <c:pt idx="835">
                  <c:v>14927.495291902071</c:v>
                </c:pt>
                <c:pt idx="836">
                  <c:v>14794.72693032015</c:v>
                </c:pt>
                <c:pt idx="837">
                  <c:v>14790.9604519774</c:v>
                </c:pt>
                <c:pt idx="838">
                  <c:v>14860.640301318268</c:v>
                </c:pt>
                <c:pt idx="839">
                  <c:v>14858.757062146893</c:v>
                </c:pt>
                <c:pt idx="840">
                  <c:v>14818.267419962334</c:v>
                </c:pt>
                <c:pt idx="841">
                  <c:v>14725.988700564973</c:v>
                </c:pt>
                <c:pt idx="842">
                  <c:v>14727.871939736346</c:v>
                </c:pt>
                <c:pt idx="843">
                  <c:v>14620.527306967984</c:v>
                </c:pt>
                <c:pt idx="844">
                  <c:v>14579.096045197741</c:v>
                </c:pt>
                <c:pt idx="845">
                  <c:v>14617.702448210923</c:v>
                </c:pt>
                <c:pt idx="846">
                  <c:v>14731.638418079096</c:v>
                </c:pt>
                <c:pt idx="847">
                  <c:v>14737.28813559322</c:v>
                </c:pt>
                <c:pt idx="848">
                  <c:v>14848.399246704332</c:v>
                </c:pt>
                <c:pt idx="849">
                  <c:v>14895.4802259887</c:v>
                </c:pt>
                <c:pt idx="850">
                  <c:v>14864.406779661016</c:v>
                </c:pt>
                <c:pt idx="851">
                  <c:v>14741.05461393597</c:v>
                </c:pt>
                <c:pt idx="852">
                  <c:v>14776.836158192091</c:v>
                </c:pt>
                <c:pt idx="853">
                  <c:v>14772.128060263654</c:v>
                </c:pt>
                <c:pt idx="854">
                  <c:v>14759.887005649718</c:v>
                </c:pt>
                <c:pt idx="855">
                  <c:v>14795.668549905839</c:v>
                </c:pt>
                <c:pt idx="856">
                  <c:v>14761.770244821093</c:v>
                </c:pt>
                <c:pt idx="857">
                  <c:v>14751.412429378532</c:v>
                </c:pt>
                <c:pt idx="858">
                  <c:v>14803.201506591337</c:v>
                </c:pt>
                <c:pt idx="859">
                  <c:v>14741.05461393597</c:v>
                </c:pt>
                <c:pt idx="860">
                  <c:v>14783.427495291902</c:v>
                </c:pt>
                <c:pt idx="861">
                  <c:v>14872.881355932202</c:v>
                </c:pt>
                <c:pt idx="862">
                  <c:v>14867.231638418079</c:v>
                </c:pt>
                <c:pt idx="863">
                  <c:v>14891.71374764595</c:v>
                </c:pt>
                <c:pt idx="864">
                  <c:v>14841.80790960452</c:v>
                </c:pt>
                <c:pt idx="865">
                  <c:v>14865.348399246705</c:v>
                </c:pt>
                <c:pt idx="866">
                  <c:v>14913.370998116761</c:v>
                </c:pt>
                <c:pt idx="867">
                  <c:v>14872.881355932202</c:v>
                </c:pt>
                <c:pt idx="868">
                  <c:v>14924.670433145009</c:v>
                </c:pt>
                <c:pt idx="869">
                  <c:v>14852.165725047082</c:v>
                </c:pt>
                <c:pt idx="870">
                  <c:v>14892.655367231639</c:v>
                </c:pt>
                <c:pt idx="871">
                  <c:v>14884.180790960452</c:v>
                </c:pt>
                <c:pt idx="872">
                  <c:v>14903.0131826742</c:v>
                </c:pt>
                <c:pt idx="873">
                  <c:v>14912.429378531073</c:v>
                </c:pt>
                <c:pt idx="874">
                  <c:v>14953.860640301318</c:v>
                </c:pt>
                <c:pt idx="875">
                  <c:v>14898.305084745763</c:v>
                </c:pt>
                <c:pt idx="876">
                  <c:v>14888.888888888889</c:v>
                </c:pt>
                <c:pt idx="877">
                  <c:v>14856.873822975518</c:v>
                </c:pt>
                <c:pt idx="878">
                  <c:v>14808.851224105461</c:v>
                </c:pt>
                <c:pt idx="879">
                  <c:v>14811.676082862523</c:v>
                </c:pt>
                <c:pt idx="880">
                  <c:v>14813.559322033898</c:v>
                </c:pt>
                <c:pt idx="881">
                  <c:v>14782.485875706214</c:v>
                </c:pt>
                <c:pt idx="882">
                  <c:v>14746.704331450093</c:v>
                </c:pt>
                <c:pt idx="883">
                  <c:v>14760.828625235405</c:v>
                </c:pt>
                <c:pt idx="884">
                  <c:v>14771.186440677966</c:v>
                </c:pt>
                <c:pt idx="885">
                  <c:v>14754.237288135593</c:v>
                </c:pt>
                <c:pt idx="886">
                  <c:v>14763.653483992466</c:v>
                </c:pt>
                <c:pt idx="887">
                  <c:v>14780.602636534841</c:v>
                </c:pt>
                <c:pt idx="888">
                  <c:v>14779.661016949152</c:v>
                </c:pt>
                <c:pt idx="889">
                  <c:v>14754.237288135593</c:v>
                </c:pt>
                <c:pt idx="890">
                  <c:v>14829.566854990584</c:v>
                </c:pt>
                <c:pt idx="891">
                  <c:v>14826.741996233523</c:v>
                </c:pt>
                <c:pt idx="892">
                  <c:v>14891.71374764595</c:v>
                </c:pt>
                <c:pt idx="893">
                  <c:v>14873.822975517891</c:v>
                </c:pt>
                <c:pt idx="894">
                  <c:v>14793.785310734464</c:v>
                </c:pt>
                <c:pt idx="895">
                  <c:v>14773.069679849341</c:v>
                </c:pt>
                <c:pt idx="896">
                  <c:v>14791.902071563089</c:v>
                </c:pt>
                <c:pt idx="897">
                  <c:v>14798.4934086629</c:v>
                </c:pt>
                <c:pt idx="898">
                  <c:v>14796.610169491525</c:v>
                </c:pt>
                <c:pt idx="899">
                  <c:v>14821.092278719398</c:v>
                </c:pt>
                <c:pt idx="900">
                  <c:v>14863.46516007533</c:v>
                </c:pt>
                <c:pt idx="901">
                  <c:v>14893.596986817325</c:v>
                </c:pt>
                <c:pt idx="902">
                  <c:v>14893.596986817325</c:v>
                </c:pt>
                <c:pt idx="903">
                  <c:v>14914.312617702448</c:v>
                </c:pt>
                <c:pt idx="904">
                  <c:v>14951.035781544257</c:v>
                </c:pt>
                <c:pt idx="905">
                  <c:v>14940.677966101695</c:v>
                </c:pt>
                <c:pt idx="906">
                  <c:v>14852.165725047082</c:v>
                </c:pt>
                <c:pt idx="907">
                  <c:v>14841.80790960452</c:v>
                </c:pt>
                <c:pt idx="908">
                  <c:v>14773.069679849341</c:v>
                </c:pt>
                <c:pt idx="909">
                  <c:v>14783.427495291902</c:v>
                </c:pt>
                <c:pt idx="910">
                  <c:v>14753.295668549907</c:v>
                </c:pt>
                <c:pt idx="911">
                  <c:v>14789.077212806027</c:v>
                </c:pt>
                <c:pt idx="912">
                  <c:v>14806.967984934086</c:v>
                </c:pt>
                <c:pt idx="913">
                  <c:v>14714.689265536723</c:v>
                </c:pt>
                <c:pt idx="914">
                  <c:v>14728.813559322034</c:v>
                </c:pt>
                <c:pt idx="915">
                  <c:v>14627.118644067798</c:v>
                </c:pt>
                <c:pt idx="916">
                  <c:v>14566.854990583804</c:v>
                </c:pt>
                <c:pt idx="917">
                  <c:v>14627.118644067798</c:v>
                </c:pt>
                <c:pt idx="918">
                  <c:v>14634.651600753295</c:v>
                </c:pt>
                <c:pt idx="919">
                  <c:v>14580.979284369116</c:v>
                </c:pt>
                <c:pt idx="920">
                  <c:v>14509.416195856873</c:v>
                </c:pt>
                <c:pt idx="921">
                  <c:v>14390.772128060264</c:v>
                </c:pt>
                <c:pt idx="922">
                  <c:v>14313.559322033898</c:v>
                </c:pt>
                <c:pt idx="923">
                  <c:v>14322.033898305084</c:v>
                </c:pt>
                <c:pt idx="924">
                  <c:v>14284.369114877589</c:v>
                </c:pt>
                <c:pt idx="925">
                  <c:v>14238.229755178907</c:v>
                </c:pt>
                <c:pt idx="926">
                  <c:v>14251.412429378532</c:v>
                </c:pt>
                <c:pt idx="927">
                  <c:v>14258.94538606403</c:v>
                </c:pt>
                <c:pt idx="928">
                  <c:v>14316.384180790961</c:v>
                </c:pt>
                <c:pt idx="929">
                  <c:v>14225.047080979284</c:v>
                </c:pt>
                <c:pt idx="930">
                  <c:v>14267.419962335216</c:v>
                </c:pt>
                <c:pt idx="931">
                  <c:v>14275.894538606402</c:v>
                </c:pt>
                <c:pt idx="932">
                  <c:v>14262.71186440678</c:v>
                </c:pt>
                <c:pt idx="933">
                  <c:v>14303.201506591337</c:v>
                </c:pt>
                <c:pt idx="934">
                  <c:v>14372.881355932202</c:v>
                </c:pt>
                <c:pt idx="935">
                  <c:v>14344.632768361582</c:v>
                </c:pt>
                <c:pt idx="936">
                  <c:v>14405.838041431261</c:v>
                </c:pt>
                <c:pt idx="937">
                  <c:v>14478.342749529191</c:v>
                </c:pt>
                <c:pt idx="938">
                  <c:v>14803.201506591337</c:v>
                </c:pt>
                <c:pt idx="939">
                  <c:v>14836.158192090395</c:v>
                </c:pt>
                <c:pt idx="940">
                  <c:v>14823.917137476459</c:v>
                </c:pt>
                <c:pt idx="941">
                  <c:v>14731.638418079096</c:v>
                </c:pt>
                <c:pt idx="942">
                  <c:v>14648.775894538607</c:v>
                </c:pt>
                <c:pt idx="943">
                  <c:v>14589.453860640302</c:v>
                </c:pt>
                <c:pt idx="944">
                  <c:v>14548.022598870057</c:v>
                </c:pt>
                <c:pt idx="945">
                  <c:v>14420.903954802259</c:v>
                </c:pt>
                <c:pt idx="946">
                  <c:v>14383.239171374764</c:v>
                </c:pt>
                <c:pt idx="947">
                  <c:v>14155.367231638418</c:v>
                </c:pt>
                <c:pt idx="948">
                  <c:v>14177.966101694916</c:v>
                </c:pt>
                <c:pt idx="949">
                  <c:v>14315.442561205273</c:v>
                </c:pt>
                <c:pt idx="950">
                  <c:v>14205.27306967985</c:v>
                </c:pt>
                <c:pt idx="951">
                  <c:v>14160.075329566855</c:v>
                </c:pt>
                <c:pt idx="952">
                  <c:v>14074.387947269302</c:v>
                </c:pt>
                <c:pt idx="953">
                  <c:v>14062.146892655368</c:v>
                </c:pt>
                <c:pt idx="954">
                  <c:v>13999.058380414313</c:v>
                </c:pt>
                <c:pt idx="955">
                  <c:v>13890.772128060264</c:v>
                </c:pt>
                <c:pt idx="956">
                  <c:v>13931.261770244821</c:v>
                </c:pt>
                <c:pt idx="957">
                  <c:v>14068.738229755179</c:v>
                </c:pt>
                <c:pt idx="958">
                  <c:v>14035.78154425612</c:v>
                </c:pt>
                <c:pt idx="959">
                  <c:v>13912.429378531073</c:v>
                </c:pt>
                <c:pt idx="960">
                  <c:v>14055.555555555555</c:v>
                </c:pt>
                <c:pt idx="961">
                  <c:v>14000</c:v>
                </c:pt>
                <c:pt idx="962">
                  <c:v>14060.263653483993</c:v>
                </c:pt>
                <c:pt idx="963">
                  <c:v>14074.387947269302</c:v>
                </c:pt>
                <c:pt idx="964">
                  <c:v>14008.474576271186</c:v>
                </c:pt>
                <c:pt idx="965">
                  <c:v>13970.809792843691</c:v>
                </c:pt>
                <c:pt idx="966">
                  <c:v>14032.956685499059</c:v>
                </c:pt>
                <c:pt idx="967">
                  <c:v>14112.994350282486</c:v>
                </c:pt>
                <c:pt idx="968">
                  <c:v>14190.207156308852</c:v>
                </c:pt>
                <c:pt idx="969">
                  <c:v>14161.95856873823</c:v>
                </c:pt>
                <c:pt idx="970">
                  <c:v>14063.088512241055</c:v>
                </c:pt>
                <c:pt idx="971">
                  <c:v>14101.694915254237</c:v>
                </c:pt>
                <c:pt idx="972">
                  <c:v>14021.657250470809</c:v>
                </c:pt>
                <c:pt idx="973">
                  <c:v>14061.20527306968</c:v>
                </c:pt>
                <c:pt idx="974">
                  <c:v>14077.212806026366</c:v>
                </c:pt>
                <c:pt idx="975">
                  <c:v>14083.804143126177</c:v>
                </c:pt>
                <c:pt idx="976">
                  <c:v>14178.907721280602</c:v>
                </c:pt>
                <c:pt idx="977">
                  <c:v>14193.032015065914</c:v>
                </c:pt>
                <c:pt idx="978">
                  <c:v>14223.163841807909</c:v>
                </c:pt>
                <c:pt idx="979">
                  <c:v>14262.71186440678</c:v>
                </c:pt>
                <c:pt idx="980">
                  <c:v>14281.544256120527</c:v>
                </c:pt>
                <c:pt idx="981">
                  <c:v>14290.9604519774</c:v>
                </c:pt>
                <c:pt idx="982">
                  <c:v>14184.557438794727</c:v>
                </c:pt>
                <c:pt idx="983">
                  <c:v>14122.410546139359</c:v>
                </c:pt>
                <c:pt idx="984">
                  <c:v>14052.730696798493</c:v>
                </c:pt>
                <c:pt idx="985">
                  <c:v>13950.094161958568</c:v>
                </c:pt>
                <c:pt idx="986">
                  <c:v>13841.80790960452</c:v>
                </c:pt>
                <c:pt idx="987">
                  <c:v>13763.653483992466</c:v>
                </c:pt>
                <c:pt idx="988">
                  <c:v>13766.478342749529</c:v>
                </c:pt>
                <c:pt idx="989">
                  <c:v>13795.668549905839</c:v>
                </c:pt>
                <c:pt idx="990">
                  <c:v>13842.749529190207</c:v>
                </c:pt>
                <c:pt idx="991">
                  <c:v>13863.46516007533</c:v>
                </c:pt>
                <c:pt idx="992">
                  <c:v>13685.499058380414</c:v>
                </c:pt>
                <c:pt idx="993">
                  <c:v>13834.274952919021</c:v>
                </c:pt>
                <c:pt idx="994">
                  <c:v>13859.69868173258</c:v>
                </c:pt>
                <c:pt idx="995">
                  <c:v>13883.239171374764</c:v>
                </c:pt>
                <c:pt idx="996">
                  <c:v>13795.668549905839</c:v>
                </c:pt>
                <c:pt idx="997">
                  <c:v>13994.350282485875</c:v>
                </c:pt>
                <c:pt idx="998">
                  <c:v>13944.444444444445</c:v>
                </c:pt>
                <c:pt idx="999">
                  <c:v>13995.291902071564</c:v>
                </c:pt>
                <c:pt idx="1000">
                  <c:v>13822.033898305084</c:v>
                </c:pt>
                <c:pt idx="1001">
                  <c:v>13520.715630885123</c:v>
                </c:pt>
                <c:pt idx="1002">
                  <c:v>13633.709981167609</c:v>
                </c:pt>
                <c:pt idx="1003">
                  <c:v>13633.709981167609</c:v>
                </c:pt>
                <c:pt idx="1004">
                  <c:v>13767.419962335216</c:v>
                </c:pt>
                <c:pt idx="1005">
                  <c:v>13861.581920903955</c:v>
                </c:pt>
                <c:pt idx="1006">
                  <c:v>13800.376647834275</c:v>
                </c:pt>
                <c:pt idx="1007">
                  <c:v>13819.209039548023</c:v>
                </c:pt>
                <c:pt idx="1008">
                  <c:v>13788.135593220339</c:v>
                </c:pt>
                <c:pt idx="1009">
                  <c:v>13796.610169491525</c:v>
                </c:pt>
                <c:pt idx="1010">
                  <c:v>13784.369114877589</c:v>
                </c:pt>
                <c:pt idx="1011">
                  <c:v>13841.80790960452</c:v>
                </c:pt>
                <c:pt idx="1012">
                  <c:v>13833.333333333334</c:v>
                </c:pt>
                <c:pt idx="1013">
                  <c:v>13806.967984934086</c:v>
                </c:pt>
                <c:pt idx="1014">
                  <c:v>13725.047080979284</c:v>
                </c:pt>
                <c:pt idx="1015">
                  <c:v>13810.734463276836</c:v>
                </c:pt>
                <c:pt idx="1016">
                  <c:v>13775.894538606402</c:v>
                </c:pt>
                <c:pt idx="1017">
                  <c:v>13838.983050847457</c:v>
                </c:pt>
                <c:pt idx="1018">
                  <c:v>13891.71374764595</c:v>
                </c:pt>
                <c:pt idx="1019">
                  <c:v>13938.79472693032</c:v>
                </c:pt>
                <c:pt idx="1020">
                  <c:v>13887.005649717514</c:v>
                </c:pt>
                <c:pt idx="1021">
                  <c:v>13768.361581920904</c:v>
                </c:pt>
                <c:pt idx="1022">
                  <c:v>13706.214689265536</c:v>
                </c:pt>
                <c:pt idx="1023">
                  <c:v>13583.804143126177</c:v>
                </c:pt>
                <c:pt idx="1024">
                  <c:v>13693.032015065914</c:v>
                </c:pt>
                <c:pt idx="1025">
                  <c:v>13693.032015065914</c:v>
                </c:pt>
                <c:pt idx="1026">
                  <c:v>13682.674199623352</c:v>
                </c:pt>
                <c:pt idx="1027">
                  <c:v>13695.856873822975</c:v>
                </c:pt>
                <c:pt idx="1028">
                  <c:v>13580.979284369116</c:v>
                </c:pt>
                <c:pt idx="1029">
                  <c:v>13543.31450094162</c:v>
                </c:pt>
                <c:pt idx="1030">
                  <c:v>13501.883239171375</c:v>
                </c:pt>
                <c:pt idx="1031">
                  <c:v>13503.76647834275</c:v>
                </c:pt>
                <c:pt idx="1032">
                  <c:v>13392.655367231639</c:v>
                </c:pt>
                <c:pt idx="1033">
                  <c:v>13436.911487758945</c:v>
                </c:pt>
                <c:pt idx="1034">
                  <c:v>13296.610169491525</c:v>
                </c:pt>
                <c:pt idx="1035">
                  <c:v>13333.333333333334</c:v>
                </c:pt>
                <c:pt idx="1036">
                  <c:v>13421.845574387948</c:v>
                </c:pt>
                <c:pt idx="1037">
                  <c:v>12664.783427495291</c:v>
                </c:pt>
                <c:pt idx="1038">
                  <c:v>12880.414312617702</c:v>
                </c:pt>
                <c:pt idx="1039">
                  <c:v>12885.122410546139</c:v>
                </c:pt>
                <c:pt idx="1040">
                  <c:v>13041.431261770245</c:v>
                </c:pt>
                <c:pt idx="1041">
                  <c:v>13162.900188323918</c:v>
                </c:pt>
                <c:pt idx="1042">
                  <c:v>13173.258003766477</c:v>
                </c:pt>
                <c:pt idx="1043">
                  <c:v>13161.016949152543</c:v>
                </c:pt>
                <c:pt idx="1044">
                  <c:v>13145.009416195857</c:v>
                </c:pt>
                <c:pt idx="1045">
                  <c:v>12949.152542372882</c:v>
                </c:pt>
                <c:pt idx="1046">
                  <c:v>12953.860640301318</c:v>
                </c:pt>
                <c:pt idx="1047">
                  <c:v>12926.553672316384</c:v>
                </c:pt>
                <c:pt idx="1048">
                  <c:v>12921.845574387948</c:v>
                </c:pt>
                <c:pt idx="1049">
                  <c:v>13150.659133709982</c:v>
                </c:pt>
                <c:pt idx="1050">
                  <c:v>13379.472693032016</c:v>
                </c:pt>
                <c:pt idx="1051">
                  <c:v>13355.93220338983</c:v>
                </c:pt>
                <c:pt idx="1052">
                  <c:v>13546.139359698682</c:v>
                </c:pt>
                <c:pt idx="1053">
                  <c:v>13510.357815442561</c:v>
                </c:pt>
                <c:pt idx="1054">
                  <c:v>13485.875706214689</c:v>
                </c:pt>
                <c:pt idx="1055">
                  <c:v>13632.768361581921</c:v>
                </c:pt>
                <c:pt idx="1056">
                  <c:v>13450.094161958568</c:v>
                </c:pt>
                <c:pt idx="1057">
                  <c:v>13514.124293785311</c:v>
                </c:pt>
                <c:pt idx="1058">
                  <c:v>13338.04143126177</c:v>
                </c:pt>
                <c:pt idx="1059">
                  <c:v>13358.757062146893</c:v>
                </c:pt>
                <c:pt idx="1060">
                  <c:v>13397.363465160075</c:v>
                </c:pt>
                <c:pt idx="1061">
                  <c:v>13372.881355932202</c:v>
                </c:pt>
                <c:pt idx="1062">
                  <c:v>13219.397363465159</c:v>
                </c:pt>
                <c:pt idx="1063">
                  <c:v>13184.557438794727</c:v>
                </c:pt>
                <c:pt idx="1064">
                  <c:v>13020.715630885123</c:v>
                </c:pt>
                <c:pt idx="1065">
                  <c:v>12996.23352165725</c:v>
                </c:pt>
                <c:pt idx="1066">
                  <c:v>13034.839924670434</c:v>
                </c:pt>
                <c:pt idx="1067">
                  <c:v>13080.979284369116</c:v>
                </c:pt>
                <c:pt idx="1068">
                  <c:v>13119.585687382298</c:v>
                </c:pt>
                <c:pt idx="1069">
                  <c:v>13083.804143126177</c:v>
                </c:pt>
                <c:pt idx="1070">
                  <c:v>13168.549905838041</c:v>
                </c:pt>
                <c:pt idx="1071">
                  <c:v>13094.161958568739</c:v>
                </c:pt>
                <c:pt idx="1072">
                  <c:v>13041.431261770245</c:v>
                </c:pt>
                <c:pt idx="1073">
                  <c:v>13012.241054613936</c:v>
                </c:pt>
                <c:pt idx="1074">
                  <c:v>12916.195856873823</c:v>
                </c:pt>
                <c:pt idx="1075">
                  <c:v>13054.613935969868</c:v>
                </c:pt>
                <c:pt idx="1076">
                  <c:v>13008.474576271186</c:v>
                </c:pt>
                <c:pt idx="1077">
                  <c:v>13002.824858757062</c:v>
                </c:pt>
                <c:pt idx="1078">
                  <c:v>13026.365348399248</c:v>
                </c:pt>
                <c:pt idx="1079">
                  <c:v>13023.540489642184</c:v>
                </c:pt>
                <c:pt idx="1080">
                  <c:v>13018.832391713748</c:v>
                </c:pt>
                <c:pt idx="1081">
                  <c:v>13114.877589453861</c:v>
                </c:pt>
                <c:pt idx="1082">
                  <c:v>13140.30131826742</c:v>
                </c:pt>
                <c:pt idx="1083">
                  <c:v>13269.303201506591</c:v>
                </c:pt>
                <c:pt idx="1084">
                  <c:v>13269.303201506591</c:v>
                </c:pt>
                <c:pt idx="1085">
                  <c:v>13304.143126177025</c:v>
                </c:pt>
                <c:pt idx="1086">
                  <c:v>13346.516007532957</c:v>
                </c:pt>
                <c:pt idx="1087">
                  <c:v>13310.734463276836</c:v>
                </c:pt>
                <c:pt idx="1088">
                  <c:v>13140.30131826742</c:v>
                </c:pt>
                <c:pt idx="1089">
                  <c:v>13185.499058380414</c:v>
                </c:pt>
                <c:pt idx="1090">
                  <c:v>13204.331450094161</c:v>
                </c:pt>
                <c:pt idx="1091">
                  <c:v>13150.659133709982</c:v>
                </c:pt>
                <c:pt idx="1092">
                  <c:v>13003.76647834275</c:v>
                </c:pt>
                <c:pt idx="1093">
                  <c:v>13108.28625235405</c:v>
                </c:pt>
                <c:pt idx="1094">
                  <c:v>13102.636534839925</c:v>
                </c:pt>
                <c:pt idx="1095">
                  <c:v>13019.774011299434</c:v>
                </c:pt>
                <c:pt idx="1096">
                  <c:v>12969.868173258004</c:v>
                </c:pt>
                <c:pt idx="1097">
                  <c:v>12975.517890772127</c:v>
                </c:pt>
                <c:pt idx="1098">
                  <c:v>12983.050847457627</c:v>
                </c:pt>
                <c:pt idx="1099">
                  <c:v>12943.502824858757</c:v>
                </c:pt>
                <c:pt idx="1100">
                  <c:v>12909.604519774011</c:v>
                </c:pt>
                <c:pt idx="1101">
                  <c:v>12955.743879472693</c:v>
                </c:pt>
                <c:pt idx="1102">
                  <c:v>13053.672316384182</c:v>
                </c:pt>
                <c:pt idx="1103">
                  <c:v>13009.416195856873</c:v>
                </c:pt>
                <c:pt idx="1104">
                  <c:v>13039.54802259887</c:v>
                </c:pt>
                <c:pt idx="1105">
                  <c:v>13096.045197740114</c:v>
                </c:pt>
                <c:pt idx="1106">
                  <c:v>13142.184557438795</c:v>
                </c:pt>
                <c:pt idx="1107">
                  <c:v>13174.199623352166</c:v>
                </c:pt>
                <c:pt idx="1108">
                  <c:v>13125.235404896423</c:v>
                </c:pt>
                <c:pt idx="1109">
                  <c:v>13113.935969868173</c:v>
                </c:pt>
                <c:pt idx="1110">
                  <c:v>13025.423728813559</c:v>
                </c:pt>
                <c:pt idx="1111">
                  <c:v>13088.512241054614</c:v>
                </c:pt>
                <c:pt idx="1112">
                  <c:v>13062.146892655368</c:v>
                </c:pt>
                <c:pt idx="1113">
                  <c:v>13033.898305084746</c:v>
                </c:pt>
                <c:pt idx="1114">
                  <c:v>13014.124293785311</c:v>
                </c:pt>
                <c:pt idx="1115">
                  <c:v>13021.657250470809</c:v>
                </c:pt>
                <c:pt idx="1116">
                  <c:v>13005.649717514125</c:v>
                </c:pt>
                <c:pt idx="1117">
                  <c:v>13048.022598870057</c:v>
                </c:pt>
                <c:pt idx="1118">
                  <c:v>12987.758945386064</c:v>
                </c:pt>
                <c:pt idx="1119">
                  <c:v>13045.197740112995</c:v>
                </c:pt>
                <c:pt idx="1120">
                  <c:v>13013.182674199623</c:v>
                </c:pt>
                <c:pt idx="1121">
                  <c:v>13021.657250470809</c:v>
                </c:pt>
                <c:pt idx="1122">
                  <c:v>13035.78154425612</c:v>
                </c:pt>
                <c:pt idx="1123">
                  <c:v>13023.540489642184</c:v>
                </c:pt>
                <c:pt idx="1124">
                  <c:v>13030.131826741996</c:v>
                </c:pt>
                <c:pt idx="1125">
                  <c:v>12983.050847457627</c:v>
                </c:pt>
                <c:pt idx="1126">
                  <c:v>12903.0131826742</c:v>
                </c:pt>
                <c:pt idx="1127">
                  <c:v>13042.372881355932</c:v>
                </c:pt>
                <c:pt idx="1128">
                  <c:v>13062.146892655368</c:v>
                </c:pt>
                <c:pt idx="1129">
                  <c:v>12742.937853107345</c:v>
                </c:pt>
                <c:pt idx="1130">
                  <c:v>13036.723163841807</c:v>
                </c:pt>
                <c:pt idx="1131">
                  <c:v>13040.489642184557</c:v>
                </c:pt>
                <c:pt idx="1132">
                  <c:v>13028.248587570621</c:v>
                </c:pt>
                <c:pt idx="1133">
                  <c:v>13022.598870056498</c:v>
                </c:pt>
                <c:pt idx="1134">
                  <c:v>13184.557438794727</c:v>
                </c:pt>
                <c:pt idx="1135">
                  <c:v>13124.293785310734</c:v>
                </c:pt>
                <c:pt idx="1136">
                  <c:v>13223.163841807909</c:v>
                </c:pt>
                <c:pt idx="1137">
                  <c:v>13281.544256120527</c:v>
                </c:pt>
                <c:pt idx="1138">
                  <c:v>13271.186440677966</c:v>
                </c:pt>
                <c:pt idx="1139">
                  <c:v>13411.487758945386</c:v>
                </c:pt>
                <c:pt idx="1140">
                  <c:v>13592.278719397364</c:v>
                </c:pt>
                <c:pt idx="1141">
                  <c:v>13452.919020715632</c:v>
                </c:pt>
                <c:pt idx="1142">
                  <c:v>13433.145009416196</c:v>
                </c:pt>
                <c:pt idx="1143">
                  <c:v>13537.664783427495</c:v>
                </c:pt>
                <c:pt idx="1144">
                  <c:v>13711.864406779661</c:v>
                </c:pt>
                <c:pt idx="1145">
                  <c:v>13616.760828625236</c:v>
                </c:pt>
                <c:pt idx="1146">
                  <c:v>13637.476459510357</c:v>
                </c:pt>
                <c:pt idx="1147">
                  <c:v>13693.032015065914</c:v>
                </c:pt>
                <c:pt idx="1148">
                  <c:v>13740.112994350282</c:v>
                </c:pt>
                <c:pt idx="1149">
                  <c:v>13756.120527306968</c:v>
                </c:pt>
                <c:pt idx="1150">
                  <c:v>13690.207156308852</c:v>
                </c:pt>
                <c:pt idx="1151">
                  <c:v>13761.770244821093</c:v>
                </c:pt>
                <c:pt idx="1152">
                  <c:v>13752.354048964218</c:v>
                </c:pt>
                <c:pt idx="1153">
                  <c:v>13799.435028248588</c:v>
                </c:pt>
                <c:pt idx="1154">
                  <c:v>14016.949152542373</c:v>
                </c:pt>
                <c:pt idx="1155">
                  <c:v>13973.634651600752</c:v>
                </c:pt>
                <c:pt idx="1156">
                  <c:v>13940.677966101695</c:v>
                </c:pt>
                <c:pt idx="1157">
                  <c:v>13902.071563088512</c:v>
                </c:pt>
                <c:pt idx="1158">
                  <c:v>13974.576271186441</c:v>
                </c:pt>
                <c:pt idx="1159">
                  <c:v>13988.700564971752</c:v>
                </c:pt>
                <c:pt idx="1160">
                  <c:v>13914.312617702448</c:v>
                </c:pt>
                <c:pt idx="1161">
                  <c:v>13967.043314500941</c:v>
                </c:pt>
                <c:pt idx="1162">
                  <c:v>14000.941619585687</c:v>
                </c:pt>
                <c:pt idx="1163">
                  <c:v>13933.145009416196</c:v>
                </c:pt>
                <c:pt idx="1164">
                  <c:v>13952.919020715632</c:v>
                </c:pt>
                <c:pt idx="1165">
                  <c:v>13991.525423728814</c:v>
                </c:pt>
                <c:pt idx="1166">
                  <c:v>13910.546139359698</c:v>
                </c:pt>
                <c:pt idx="1167">
                  <c:v>13876.647834274952</c:v>
                </c:pt>
                <c:pt idx="1168">
                  <c:v>13875.706214689266</c:v>
                </c:pt>
                <c:pt idx="1169">
                  <c:v>13864.406779661016</c:v>
                </c:pt>
                <c:pt idx="1170">
                  <c:v>13806.967984934086</c:v>
                </c:pt>
                <c:pt idx="1171">
                  <c:v>13811.676082862523</c:v>
                </c:pt>
                <c:pt idx="1172">
                  <c:v>13705.27306967985</c:v>
                </c:pt>
                <c:pt idx="1173">
                  <c:v>13666.666666666666</c:v>
                </c:pt>
                <c:pt idx="1174">
                  <c:v>13629.001883239171</c:v>
                </c:pt>
                <c:pt idx="1175">
                  <c:v>13783.427495291902</c:v>
                </c:pt>
                <c:pt idx="1176">
                  <c:v>13792.843691148775</c:v>
                </c:pt>
                <c:pt idx="1177">
                  <c:v>13673.258003766477</c:v>
                </c:pt>
                <c:pt idx="1178">
                  <c:v>13610.169491525423</c:v>
                </c:pt>
                <c:pt idx="1179">
                  <c:v>13682.674199623352</c:v>
                </c:pt>
                <c:pt idx="1180">
                  <c:v>13590.395480225989</c:v>
                </c:pt>
                <c:pt idx="1181">
                  <c:v>13689.265536723164</c:v>
                </c:pt>
                <c:pt idx="1182">
                  <c:v>13749.529190207157</c:v>
                </c:pt>
                <c:pt idx="1183">
                  <c:v>13612.994350282486</c:v>
                </c:pt>
                <c:pt idx="1184">
                  <c:v>13604.5197740113</c:v>
                </c:pt>
                <c:pt idx="1185">
                  <c:v>13578.154425612052</c:v>
                </c:pt>
                <c:pt idx="1186">
                  <c:v>13573.446327683616</c:v>
                </c:pt>
                <c:pt idx="1187">
                  <c:v>13498.116760828625</c:v>
                </c:pt>
                <c:pt idx="1188">
                  <c:v>13403.0131826742</c:v>
                </c:pt>
                <c:pt idx="1189">
                  <c:v>13476.459510357816</c:v>
                </c:pt>
                <c:pt idx="1190">
                  <c:v>13488.700564971752</c:v>
                </c:pt>
                <c:pt idx="1191">
                  <c:v>13671.374764595104</c:v>
                </c:pt>
                <c:pt idx="1192">
                  <c:v>13650.659133709982</c:v>
                </c:pt>
                <c:pt idx="1193">
                  <c:v>13599.811676082863</c:v>
                </c:pt>
                <c:pt idx="1194">
                  <c:v>13654.425612052732</c:v>
                </c:pt>
                <c:pt idx="1195">
                  <c:v>13617.702448210923</c:v>
                </c:pt>
                <c:pt idx="1196">
                  <c:v>13611.111111111111</c:v>
                </c:pt>
                <c:pt idx="1197">
                  <c:v>13523.540489642184</c:v>
                </c:pt>
                <c:pt idx="1198">
                  <c:v>13578.154425612052</c:v>
                </c:pt>
                <c:pt idx="1199">
                  <c:v>13568.738229755179</c:v>
                </c:pt>
                <c:pt idx="1200">
                  <c:v>13546.139359698682</c:v>
                </c:pt>
                <c:pt idx="1201">
                  <c:v>13539.54802259887</c:v>
                </c:pt>
                <c:pt idx="1202">
                  <c:v>13498.116760828625</c:v>
                </c:pt>
                <c:pt idx="1203">
                  <c:v>13534.839924670434</c:v>
                </c:pt>
                <c:pt idx="1204">
                  <c:v>13607.344632768361</c:v>
                </c:pt>
                <c:pt idx="1205">
                  <c:v>13620.527306967984</c:v>
                </c:pt>
                <c:pt idx="1206">
                  <c:v>13612.994350282486</c:v>
                </c:pt>
                <c:pt idx="1207">
                  <c:v>13614.877589453861</c:v>
                </c:pt>
                <c:pt idx="1208">
                  <c:v>13606.403013182675</c:v>
                </c:pt>
                <c:pt idx="1209">
                  <c:v>13587.570621468927</c:v>
                </c:pt>
                <c:pt idx="1210">
                  <c:v>13598.870056497175</c:v>
                </c:pt>
                <c:pt idx="1211">
                  <c:v>13666.666666666666</c:v>
                </c:pt>
                <c:pt idx="1212">
                  <c:v>13658.19209039548</c:v>
                </c:pt>
                <c:pt idx="1213">
                  <c:v>13647.834274952918</c:v>
                </c:pt>
                <c:pt idx="1214">
                  <c:v>13629.943502824859</c:v>
                </c:pt>
                <c:pt idx="1215">
                  <c:v>13589.453860640302</c:v>
                </c:pt>
                <c:pt idx="1216">
                  <c:v>13608.28625235405</c:v>
                </c:pt>
                <c:pt idx="1217">
                  <c:v>13507.5329566855</c:v>
                </c:pt>
                <c:pt idx="1218">
                  <c:v>13462.335216572505</c:v>
                </c:pt>
                <c:pt idx="1219">
                  <c:v>13469.868173258004</c:v>
                </c:pt>
                <c:pt idx="1220">
                  <c:v>13432.203389830509</c:v>
                </c:pt>
                <c:pt idx="1221">
                  <c:v>13390.772128060264</c:v>
                </c:pt>
                <c:pt idx="1222">
                  <c:v>13452.919020715632</c:v>
                </c:pt>
                <c:pt idx="1223">
                  <c:v>13445.386064030132</c:v>
                </c:pt>
                <c:pt idx="1224">
                  <c:v>13472.693032015066</c:v>
                </c:pt>
                <c:pt idx="1225">
                  <c:v>13532.015065913371</c:v>
                </c:pt>
                <c:pt idx="1226">
                  <c:v>13426.553672316384</c:v>
                </c:pt>
              </c:numCache>
            </c:numRef>
          </c:val>
          <c:smooth val="0"/>
          <c:extLst xmlns:c16r2="http://schemas.microsoft.com/office/drawing/2015/06/chart">
            <c:ext xmlns:c16="http://schemas.microsoft.com/office/drawing/2014/chart" uri="{C3380CC4-5D6E-409C-BE32-E72D297353CC}">
              <c16:uniqueId val="{00000003-3611-4A16-B520-9BCF4305207F}"/>
            </c:ext>
          </c:extLst>
        </c:ser>
        <c:dLbls>
          <c:showLegendKey val="0"/>
          <c:showVal val="0"/>
          <c:showCatName val="0"/>
          <c:showSerName val="0"/>
          <c:showPercent val="0"/>
          <c:showBubbleSize val="0"/>
        </c:dLbls>
        <c:marker val="1"/>
        <c:smooth val="0"/>
        <c:axId val="32332032"/>
        <c:axId val="32333824"/>
      </c:lineChart>
      <c:dateAx>
        <c:axId val="32332032"/>
        <c:scaling>
          <c:orientation val="minMax"/>
        </c:scaling>
        <c:delete val="0"/>
        <c:axPos val="b"/>
        <c:numFmt formatCode="yyyy&quot;年&quot;m&quot;月&quot;;@" sourceLinked="0"/>
        <c:majorTickMark val="out"/>
        <c:minorTickMark val="none"/>
        <c:tickLblPos val="nextTo"/>
        <c:crossAx val="32333824"/>
        <c:crosses val="autoZero"/>
        <c:auto val="1"/>
        <c:lblOffset val="100"/>
        <c:baseTimeUnit val="days"/>
        <c:majorUnit val="1"/>
        <c:majorTimeUnit val="years"/>
      </c:dateAx>
      <c:valAx>
        <c:axId val="32333824"/>
        <c:scaling>
          <c:orientation val="minMax"/>
        </c:scaling>
        <c:delete val="0"/>
        <c:axPos val="l"/>
        <c:majorGridlines/>
        <c:numFmt formatCode="0" sourceLinked="1"/>
        <c:majorTickMark val="out"/>
        <c:minorTickMark val="none"/>
        <c:tickLblPos val="nextTo"/>
        <c:crossAx val="32332032"/>
        <c:crosses val="autoZero"/>
        <c:crossBetween val="between"/>
      </c:valAx>
    </c:plotArea>
    <c:legend>
      <c:legendPos val="r"/>
      <c:layout>
        <c:manualLayout>
          <c:xMode val="edge"/>
          <c:yMode val="edge"/>
          <c:x val="0.855807743658211"/>
          <c:y val="0.26498499515517548"/>
          <c:w val="0.1299510458388963"/>
          <c:h val="0.20043951495310397"/>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002060"/>
            </a:solidFill>
            <a:ln>
              <a:solidFill>
                <a:srgbClr val="002060"/>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29C5-4064-AEC6-1E55E002AF4F}"/>
              </c:ext>
            </c:extLst>
          </c:dPt>
          <c:dPt>
            <c:idx val="1"/>
            <c:invertIfNegative val="0"/>
            <c:bubble3D val="0"/>
            <c:extLst xmlns:c16r2="http://schemas.microsoft.com/office/drawing/2015/06/chart">
              <c:ext xmlns:c16="http://schemas.microsoft.com/office/drawing/2014/chart" uri="{C3380CC4-5D6E-409C-BE32-E72D297353CC}">
                <c16:uniqueId val="{00000001-29C5-4064-AEC6-1E55E002AF4F}"/>
              </c:ext>
            </c:extLst>
          </c:dPt>
          <c:dPt>
            <c:idx val="2"/>
            <c:invertIfNegative val="0"/>
            <c:bubble3D val="0"/>
            <c:extLst xmlns:c16r2="http://schemas.microsoft.com/office/drawing/2015/06/chart">
              <c:ext xmlns:c16="http://schemas.microsoft.com/office/drawing/2014/chart" uri="{C3380CC4-5D6E-409C-BE32-E72D297353CC}">
                <c16:uniqueId val="{00000002-29C5-4064-AEC6-1E55E002AF4F}"/>
              </c:ext>
            </c:extLst>
          </c:dPt>
          <c:dPt>
            <c:idx val="3"/>
            <c:invertIfNegative val="0"/>
            <c:bubble3D val="0"/>
            <c:extLst xmlns:c16r2="http://schemas.microsoft.com/office/drawing/2015/06/chart">
              <c:ext xmlns:c16="http://schemas.microsoft.com/office/drawing/2014/chart" uri="{C3380CC4-5D6E-409C-BE32-E72D297353CC}">
                <c16:uniqueId val="{00000003-29C5-4064-AEC6-1E55E002AF4F}"/>
              </c:ext>
            </c:extLst>
          </c:dPt>
          <c:dPt>
            <c:idx val="4"/>
            <c:invertIfNegative val="0"/>
            <c:bubble3D val="0"/>
            <c:extLst xmlns:c16r2="http://schemas.microsoft.com/office/drawing/2015/06/chart">
              <c:ext xmlns:c16="http://schemas.microsoft.com/office/drawing/2014/chart" uri="{C3380CC4-5D6E-409C-BE32-E72D297353CC}">
                <c16:uniqueId val="{00000004-29C5-4064-AEC6-1E55E002AF4F}"/>
              </c:ext>
            </c:extLst>
          </c:dPt>
          <c:dPt>
            <c:idx val="5"/>
            <c:invertIfNegative val="0"/>
            <c:bubble3D val="0"/>
            <c:extLst xmlns:c16r2="http://schemas.microsoft.com/office/drawing/2015/06/chart">
              <c:ext xmlns:c16="http://schemas.microsoft.com/office/drawing/2014/chart" uri="{C3380CC4-5D6E-409C-BE32-E72D297353CC}">
                <c16:uniqueId val="{00000005-29C5-4064-AEC6-1E55E002AF4F}"/>
              </c:ext>
            </c:extLst>
          </c:dPt>
          <c:dPt>
            <c:idx val="6"/>
            <c:invertIfNegative val="0"/>
            <c:bubble3D val="0"/>
            <c:extLst xmlns:c16r2="http://schemas.microsoft.com/office/drawing/2015/06/chart">
              <c:ext xmlns:c16="http://schemas.microsoft.com/office/drawing/2014/chart" uri="{C3380CC4-5D6E-409C-BE32-E72D297353CC}">
                <c16:uniqueId val="{00000006-29C5-4064-AEC6-1E55E002AF4F}"/>
              </c:ext>
            </c:extLst>
          </c:dPt>
          <c:dPt>
            <c:idx val="7"/>
            <c:invertIfNegative val="0"/>
            <c:bubble3D val="0"/>
            <c:extLst xmlns:c16r2="http://schemas.microsoft.com/office/drawing/2015/06/chart">
              <c:ext xmlns:c16="http://schemas.microsoft.com/office/drawing/2014/chart" uri="{C3380CC4-5D6E-409C-BE32-E72D297353CC}">
                <c16:uniqueId val="{00000007-29C5-4064-AEC6-1E55E002AF4F}"/>
              </c:ext>
            </c:extLst>
          </c:dPt>
          <c:dPt>
            <c:idx val="8"/>
            <c:invertIfNegative val="0"/>
            <c:bubble3D val="0"/>
            <c:extLst xmlns:c16r2="http://schemas.microsoft.com/office/drawing/2015/06/chart">
              <c:ext xmlns:c16="http://schemas.microsoft.com/office/drawing/2014/chart" uri="{C3380CC4-5D6E-409C-BE32-E72D297353CC}">
                <c16:uniqueId val="{00000008-29C5-4064-AEC6-1E55E002AF4F}"/>
              </c:ext>
            </c:extLst>
          </c:dPt>
          <c:dPt>
            <c:idx val="9"/>
            <c:invertIfNegative val="0"/>
            <c:bubble3D val="0"/>
            <c:extLst xmlns:c16r2="http://schemas.microsoft.com/office/drawing/2015/06/chart">
              <c:ext xmlns:c16="http://schemas.microsoft.com/office/drawing/2014/chart" uri="{C3380CC4-5D6E-409C-BE32-E72D297353CC}">
                <c16:uniqueId val="{00000009-29C5-4064-AEC6-1E55E002AF4F}"/>
              </c:ext>
            </c:extLst>
          </c:dPt>
          <c:dPt>
            <c:idx val="10"/>
            <c:invertIfNegative val="0"/>
            <c:bubble3D val="0"/>
            <c:extLst xmlns:c16r2="http://schemas.microsoft.com/office/drawing/2015/06/chart">
              <c:ext xmlns:c16="http://schemas.microsoft.com/office/drawing/2014/chart" uri="{C3380CC4-5D6E-409C-BE32-E72D297353CC}">
                <c16:uniqueId val="{0000000A-29C5-4064-AEC6-1E55E002AF4F}"/>
              </c:ext>
            </c:extLst>
          </c:dPt>
          <c:dPt>
            <c:idx val="11"/>
            <c:invertIfNegative val="0"/>
            <c:bubble3D val="0"/>
            <c:extLst xmlns:c16r2="http://schemas.microsoft.com/office/drawing/2015/06/chart">
              <c:ext xmlns:c16="http://schemas.microsoft.com/office/drawing/2014/chart" uri="{C3380CC4-5D6E-409C-BE32-E72D297353CC}">
                <c16:uniqueId val="{0000000B-29C5-4064-AEC6-1E55E002AF4F}"/>
              </c:ext>
            </c:extLst>
          </c:dPt>
          <c:dLbls>
            <c:dLbl>
              <c:idx val="0"/>
              <c:layout/>
              <c:tx>
                <c:rich>
                  <a:bodyPr/>
                  <a:lstStyle/>
                  <a:p>
                    <a:r>
                      <a:rPr lang="en-US" altLang="en-US" dirty="0"/>
                      <a:t>24.1%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9C5-4064-AEC6-1E55E002AF4F}"/>
                </c:ext>
              </c:extLst>
            </c:dLbl>
            <c:dLbl>
              <c:idx val="1"/>
              <c:layout/>
              <c:tx>
                <c:rich>
                  <a:bodyPr/>
                  <a:lstStyle/>
                  <a:p>
                    <a:r>
                      <a:rPr lang="en-US" altLang="en-US" dirty="0"/>
                      <a:t>33.4%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C5-4064-AEC6-1E55E002AF4F}"/>
                </c:ext>
              </c:extLst>
            </c:dLbl>
            <c:dLbl>
              <c:idx val="2"/>
              <c:layout/>
              <c:tx>
                <c:rich>
                  <a:bodyPr/>
                  <a:lstStyle/>
                  <a:p>
                    <a:r>
                      <a:rPr lang="en-US" altLang="en-US" dirty="0"/>
                      <a:t>35.8%</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C5-4064-AEC6-1E55E002AF4F}"/>
                </c:ext>
              </c:extLst>
            </c:dLbl>
            <c:dLbl>
              <c:idx val="3"/>
              <c:layout/>
              <c:tx>
                <c:rich>
                  <a:bodyPr/>
                  <a:lstStyle/>
                  <a:p>
                    <a:r>
                      <a:rPr lang="en-US" altLang="en-US" dirty="0"/>
                      <a:t>41.5%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C5-4064-AEC6-1E55E002AF4F}"/>
                </c:ext>
              </c:extLst>
            </c:dLbl>
            <c:dLbl>
              <c:idx val="4"/>
              <c:layout/>
              <c:tx>
                <c:rich>
                  <a:bodyPr/>
                  <a:lstStyle/>
                  <a:p>
                    <a:r>
                      <a:rPr lang="en-US" altLang="en-US" dirty="0"/>
                      <a:t>46.9%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9C5-4064-AEC6-1E55E002AF4F}"/>
                </c:ext>
              </c:extLst>
            </c:dLbl>
            <c:dLbl>
              <c:idx val="5"/>
              <c:layout/>
              <c:tx>
                <c:rich>
                  <a:bodyPr/>
                  <a:lstStyle/>
                  <a:p>
                    <a:r>
                      <a:rPr lang="en-US" altLang="en-US" dirty="0"/>
                      <a:t>42.0%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9C5-4064-AEC6-1E55E002AF4F}"/>
                </c:ext>
              </c:extLst>
            </c:dLbl>
            <c:dLbl>
              <c:idx val="6"/>
              <c:tx>
                <c:rich>
                  <a:bodyPr/>
                  <a:lstStyle/>
                  <a:p>
                    <a:r>
                      <a:rPr lang="en-US" altLang="en-US"/>
                      <a:t>41.5%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9C5-4064-AEC6-1E55E002AF4F}"/>
                </c:ext>
              </c:extLst>
            </c:dLbl>
            <c:dLbl>
              <c:idx val="7"/>
              <c:tx>
                <c:rich>
                  <a:bodyPr/>
                  <a:lstStyle/>
                  <a:p>
                    <a:r>
                      <a:rPr lang="en-US" altLang="en-US"/>
                      <a:t>11%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9C5-4064-AEC6-1E55E002AF4F}"/>
                </c:ext>
              </c:extLst>
            </c:dLbl>
            <c:dLbl>
              <c:idx val="8"/>
              <c:tx>
                <c:rich>
                  <a:bodyPr/>
                  <a:lstStyle/>
                  <a:p>
                    <a:r>
                      <a:rPr lang="en-US" altLang="en-US"/>
                      <a:t>46.9%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9C5-4064-AEC6-1E55E002AF4F}"/>
                </c:ext>
              </c:extLst>
            </c:dLbl>
            <c:dLbl>
              <c:idx val="9"/>
              <c:tx>
                <c:rich>
                  <a:bodyPr/>
                  <a:lstStyle/>
                  <a:p>
                    <a:r>
                      <a:rPr lang="en-US" altLang="en-US"/>
                      <a:t>8.0%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9C5-4064-AEC6-1E55E002AF4F}"/>
                </c:ext>
              </c:extLst>
            </c:dLbl>
            <c:dLbl>
              <c:idx val="10"/>
              <c:tx>
                <c:rich>
                  <a:bodyPr/>
                  <a:lstStyle/>
                  <a:p>
                    <a:r>
                      <a:rPr lang="en-US" altLang="en-US" dirty="0"/>
                      <a:t>42.0%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9C5-4064-AEC6-1E55E002AF4F}"/>
                </c:ext>
              </c:extLst>
            </c:dLbl>
            <c:dLbl>
              <c:idx val="11"/>
              <c:tx>
                <c:rich>
                  <a:bodyPr/>
                  <a:lstStyle/>
                  <a:p>
                    <a:r>
                      <a:rPr lang="en-US" altLang="en-US"/>
                      <a:t>11.4%</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9C5-4064-AEC6-1E55E002AF4F}"/>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短期の売買を繰り返して利益を出すことに適しているもの</c:v>
                </c:pt>
                <c:pt idx="1">
                  <c:v>一般の人には必要のないもの</c:v>
                </c:pt>
                <c:pt idx="2">
                  <c:v>商品やサービスの仕組みが複雑で、よく分からない</c:v>
                </c:pt>
                <c:pt idx="3">
                  <c:v>高度な知識が必要で、専門家向けのもの</c:v>
                </c:pt>
                <c:pt idx="4">
                  <c:v>リスクが比較的高く、素人には危険なもの</c:v>
                </c:pt>
                <c:pt idx="5">
                  <c:v>資金にある程度のゆとりがある人やお金持ちがやるもの</c:v>
                </c:pt>
              </c:strCache>
            </c:strRef>
          </c:cat>
          <c:val>
            <c:numRef>
              <c:f>Sheet1!$B$2:$B$7</c:f>
              <c:numCache>
                <c:formatCode>General</c:formatCode>
                <c:ptCount val="6"/>
                <c:pt idx="0">
                  <c:v>24.1</c:v>
                </c:pt>
                <c:pt idx="1">
                  <c:v>33.4</c:v>
                </c:pt>
                <c:pt idx="2">
                  <c:v>35.799999999999997</c:v>
                </c:pt>
                <c:pt idx="3">
                  <c:v>41.5</c:v>
                </c:pt>
                <c:pt idx="4">
                  <c:v>46.9</c:v>
                </c:pt>
                <c:pt idx="5">
                  <c:v>42</c:v>
                </c:pt>
              </c:numCache>
            </c:numRef>
          </c:val>
          <c:extLst xmlns:c16r2="http://schemas.microsoft.com/office/drawing/2015/06/chart">
            <c:ext xmlns:c16="http://schemas.microsoft.com/office/drawing/2014/chart" uri="{C3380CC4-5D6E-409C-BE32-E72D297353CC}">
              <c16:uniqueId val="{0000000C-29C5-4064-AEC6-1E55E002AF4F}"/>
            </c:ext>
          </c:extLst>
        </c:ser>
        <c:dLbls>
          <c:showLegendKey val="0"/>
          <c:showVal val="0"/>
          <c:showCatName val="0"/>
          <c:showSerName val="0"/>
          <c:showPercent val="0"/>
          <c:showBubbleSize val="0"/>
        </c:dLbls>
        <c:gapWidth val="150"/>
        <c:axId val="134780416"/>
        <c:axId val="134781952"/>
      </c:barChart>
      <c:catAx>
        <c:axId val="134780416"/>
        <c:scaling>
          <c:orientation val="minMax"/>
        </c:scaling>
        <c:delete val="0"/>
        <c:axPos val="l"/>
        <c:numFmt formatCode="General" sourceLinked="1"/>
        <c:majorTickMark val="none"/>
        <c:minorTickMark val="none"/>
        <c:tickLblPos val="nextTo"/>
        <c:txPr>
          <a:bodyPr/>
          <a:lstStyle/>
          <a:p>
            <a:pPr>
              <a:defRPr sz="999" b="0" i="0">
                <a:latin typeface="+mj-ea"/>
                <a:ea typeface="+mj-ea"/>
              </a:defRPr>
            </a:pPr>
            <a:endParaRPr lang="ja-JP"/>
          </a:p>
        </c:txPr>
        <c:crossAx val="134781952"/>
        <c:crosses val="autoZero"/>
        <c:auto val="1"/>
        <c:lblAlgn val="ctr"/>
        <c:lblOffset val="100"/>
        <c:noMultiLvlLbl val="0"/>
      </c:catAx>
      <c:valAx>
        <c:axId val="134781952"/>
        <c:scaling>
          <c:orientation val="minMax"/>
          <c:max val="100"/>
        </c:scaling>
        <c:delete val="0"/>
        <c:axPos val="b"/>
        <c:majorGridlines>
          <c:spPr>
            <a:ln>
              <a:noFill/>
            </a:ln>
          </c:spPr>
        </c:majorGridlines>
        <c:numFmt formatCode="General" sourceLinked="1"/>
        <c:majorTickMark val="none"/>
        <c:minorTickMark val="none"/>
        <c:tickLblPos val="nextTo"/>
        <c:txPr>
          <a:bodyPr/>
          <a:lstStyle/>
          <a:p>
            <a:pPr>
              <a:defRPr sz="1000"/>
            </a:pPr>
            <a:endParaRPr lang="ja-JP"/>
          </a:p>
        </c:txPr>
        <c:crossAx val="134780416"/>
        <c:crosses val="autoZero"/>
        <c:crossBetween val="between"/>
        <c:majorUnit val="10"/>
      </c:valAx>
      <c:spPr>
        <a:noFill/>
        <a:ln w="25377">
          <a:noFill/>
        </a:ln>
      </c:spPr>
    </c:plotArea>
    <c:plotVisOnly val="1"/>
    <c:dispBlanksAs val="gap"/>
    <c:showDLblsOverMax val="0"/>
  </c:chart>
  <c:spPr>
    <a:ln>
      <a:solidFill>
        <a:schemeClr val="tx1"/>
      </a:solidFill>
    </a:ln>
  </c:spPr>
  <c:txPr>
    <a:bodyPr/>
    <a:lstStyle/>
    <a:p>
      <a:pPr>
        <a:defRPr sz="1798"/>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E45E7-EA0D-4548-880C-09819FD7B15E}"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F0567644-695E-4B93-BAD9-044EE988ACD4}">
      <dgm:prSet phldrT="[テキスト]"/>
      <dgm:spPr/>
      <dgm:t>
        <a:bodyPr/>
        <a:lstStyle/>
        <a:p>
          <a:pPr algn="l">
            <a:lnSpc>
              <a:spcPct val="100000"/>
            </a:lnSpc>
            <a:spcAft>
              <a:spcPts val="0"/>
            </a:spcAft>
          </a:pPr>
          <a:r>
            <a:rPr kumimoji="1" lang="ja-JP" altLang="en-US" dirty="0">
              <a:latin typeface="ＭＳ Ｐ明朝" panose="02020600040205080304" pitchFamily="18" charset="-128"/>
              <a:ea typeface="ＭＳ Ｐ明朝" panose="02020600040205080304" pitchFamily="18" charset="-128"/>
            </a:rPr>
            <a:t>どの株式を買うか、</a:t>
          </a:r>
          <a:endParaRPr kumimoji="1" lang="en-US" altLang="ja-JP" dirty="0">
            <a:latin typeface="ＭＳ Ｐ明朝" panose="02020600040205080304" pitchFamily="18" charset="-128"/>
            <a:ea typeface="ＭＳ Ｐ明朝" panose="02020600040205080304" pitchFamily="18" charset="-128"/>
          </a:endParaRPr>
        </a:p>
        <a:p>
          <a:pPr algn="l">
            <a:lnSpc>
              <a:spcPct val="100000"/>
            </a:lnSpc>
            <a:spcAft>
              <a:spcPct val="35000"/>
            </a:spcAft>
          </a:pPr>
          <a:r>
            <a:rPr kumimoji="1" lang="ja-JP" altLang="en-US" dirty="0">
              <a:latin typeface="ＭＳ Ｐ明朝" panose="02020600040205080304" pitchFamily="18" charset="-128"/>
              <a:ea typeface="ＭＳ Ｐ明朝" panose="02020600040205080304" pitchFamily="18" charset="-128"/>
            </a:rPr>
            <a:t>考える</a:t>
          </a:r>
        </a:p>
      </dgm:t>
    </dgm:pt>
    <dgm:pt modelId="{A85A0794-624E-4D32-BBCD-55B609BD784D}" type="parTrans" cxnId="{1573754A-5E09-4B2E-BC18-46E2A79E54B6}">
      <dgm:prSet/>
      <dgm:spPr/>
      <dgm:t>
        <a:bodyPr/>
        <a:lstStyle/>
        <a:p>
          <a:endParaRPr kumimoji="1" lang="ja-JP" altLang="en-US"/>
        </a:p>
      </dgm:t>
    </dgm:pt>
    <dgm:pt modelId="{7A016588-8C84-4217-B704-D3B90ADA867E}" type="sibTrans" cxnId="{1573754A-5E09-4B2E-BC18-46E2A79E54B6}">
      <dgm:prSet/>
      <dgm:spPr/>
      <dgm:t>
        <a:bodyPr/>
        <a:lstStyle/>
        <a:p>
          <a:endParaRPr kumimoji="1" lang="ja-JP" altLang="en-US"/>
        </a:p>
      </dgm:t>
    </dgm:pt>
    <dgm:pt modelId="{34825A61-ABAD-4A22-8D41-04D42657CC5D}">
      <dgm:prSet phldrT="[テキスト]"/>
      <dgm:spPr/>
      <dgm:t>
        <a:bodyPr/>
        <a:lstStyle/>
        <a:p>
          <a:pPr algn="l">
            <a:lnSpc>
              <a:spcPct val="100000"/>
            </a:lnSpc>
            <a:spcAft>
              <a:spcPts val="0"/>
            </a:spcAft>
          </a:pPr>
          <a:r>
            <a:rPr kumimoji="1" lang="ja-JP" altLang="en-US" dirty="0">
              <a:latin typeface="ＭＳ Ｐ明朝" panose="02020600040205080304" pitchFamily="18" charset="-128"/>
              <a:ea typeface="ＭＳ Ｐ明朝" panose="02020600040205080304" pitchFamily="18" charset="-128"/>
            </a:rPr>
            <a:t>いつ売却するか、</a:t>
          </a:r>
          <a:endParaRPr kumimoji="1" lang="en-US" altLang="ja-JP" dirty="0">
            <a:latin typeface="ＭＳ Ｐ明朝" panose="02020600040205080304" pitchFamily="18" charset="-128"/>
            <a:ea typeface="ＭＳ Ｐ明朝" panose="02020600040205080304" pitchFamily="18" charset="-128"/>
          </a:endParaRPr>
        </a:p>
        <a:p>
          <a:pPr algn="l">
            <a:lnSpc>
              <a:spcPct val="100000"/>
            </a:lnSpc>
            <a:spcAft>
              <a:spcPct val="35000"/>
            </a:spcAft>
          </a:pPr>
          <a:r>
            <a:rPr kumimoji="1" lang="ja-JP" altLang="en-US" dirty="0">
              <a:latin typeface="ＭＳ Ｐ明朝" panose="02020600040205080304" pitchFamily="18" charset="-128"/>
              <a:ea typeface="ＭＳ Ｐ明朝" panose="02020600040205080304" pitchFamily="18" charset="-128"/>
            </a:rPr>
            <a:t>考える</a:t>
          </a:r>
        </a:p>
      </dgm:t>
    </dgm:pt>
    <dgm:pt modelId="{36B4637E-83F4-43AD-BD6F-F442D422B290}" type="parTrans" cxnId="{48F1F48E-C72F-428E-9898-E717748180B9}">
      <dgm:prSet/>
      <dgm:spPr/>
      <dgm:t>
        <a:bodyPr/>
        <a:lstStyle/>
        <a:p>
          <a:endParaRPr kumimoji="1" lang="ja-JP" altLang="en-US"/>
        </a:p>
      </dgm:t>
    </dgm:pt>
    <dgm:pt modelId="{6A233B57-BDA3-4BDB-A56D-E3E1B9231AC0}" type="sibTrans" cxnId="{48F1F48E-C72F-428E-9898-E717748180B9}">
      <dgm:prSet/>
      <dgm:spPr/>
      <dgm:t>
        <a:bodyPr/>
        <a:lstStyle/>
        <a:p>
          <a:endParaRPr kumimoji="1" lang="ja-JP" altLang="en-US"/>
        </a:p>
      </dgm:t>
    </dgm:pt>
    <dgm:pt modelId="{E8E7D990-78AF-4796-B72E-492D1CA28720}">
      <dgm:prSet phldrT="[テキスト]"/>
      <dgm:spPr/>
      <dgm:t>
        <a:bodyPr/>
        <a:lstStyle/>
        <a:p>
          <a:pPr algn="l">
            <a:lnSpc>
              <a:spcPct val="100000"/>
            </a:lnSpc>
            <a:spcAft>
              <a:spcPts val="0"/>
            </a:spcAft>
          </a:pPr>
          <a:r>
            <a:rPr kumimoji="1" lang="ja-JP" altLang="en-US" dirty="0">
              <a:latin typeface="ＭＳ Ｐ明朝" panose="02020600040205080304" pitchFamily="18" charset="-128"/>
              <a:ea typeface="ＭＳ Ｐ明朝" panose="02020600040205080304" pitchFamily="18" charset="-128"/>
            </a:rPr>
            <a:t>次に何を買うか、</a:t>
          </a:r>
          <a:endParaRPr kumimoji="1" lang="en-US" altLang="ja-JP" dirty="0">
            <a:latin typeface="ＭＳ Ｐ明朝" panose="02020600040205080304" pitchFamily="18" charset="-128"/>
            <a:ea typeface="ＭＳ Ｐ明朝" panose="02020600040205080304" pitchFamily="18" charset="-128"/>
          </a:endParaRPr>
        </a:p>
        <a:p>
          <a:pPr algn="l">
            <a:lnSpc>
              <a:spcPct val="100000"/>
            </a:lnSpc>
            <a:spcAft>
              <a:spcPct val="35000"/>
            </a:spcAft>
          </a:pPr>
          <a:r>
            <a:rPr kumimoji="1" lang="ja-JP" altLang="en-US" dirty="0">
              <a:latin typeface="ＭＳ Ｐ明朝" panose="02020600040205080304" pitchFamily="18" charset="-128"/>
              <a:ea typeface="ＭＳ Ｐ明朝" panose="02020600040205080304" pitchFamily="18" charset="-128"/>
            </a:rPr>
            <a:t>考える</a:t>
          </a:r>
        </a:p>
      </dgm:t>
    </dgm:pt>
    <dgm:pt modelId="{3F0449D4-DD18-4144-92B3-B0315315E9C4}" type="parTrans" cxnId="{82DE4ED2-635A-491E-9E4E-CD2291C1DF45}">
      <dgm:prSet/>
      <dgm:spPr/>
      <dgm:t>
        <a:bodyPr/>
        <a:lstStyle/>
        <a:p>
          <a:endParaRPr kumimoji="1" lang="ja-JP" altLang="en-US"/>
        </a:p>
      </dgm:t>
    </dgm:pt>
    <dgm:pt modelId="{8CCA58FC-6A42-4724-9D9D-8D46CCDE835D}" type="sibTrans" cxnId="{82DE4ED2-635A-491E-9E4E-CD2291C1DF45}">
      <dgm:prSet/>
      <dgm:spPr/>
      <dgm:t>
        <a:bodyPr/>
        <a:lstStyle/>
        <a:p>
          <a:endParaRPr kumimoji="1" lang="ja-JP" altLang="en-US"/>
        </a:p>
      </dgm:t>
    </dgm:pt>
    <dgm:pt modelId="{DC29E10D-F1AD-4797-BFD8-738324E91398}">
      <dgm:prSet phldrT="[テキスト]"/>
      <dgm:spPr/>
      <dgm:t>
        <a:bodyPr/>
        <a:lstStyle/>
        <a:p>
          <a:pPr algn="l">
            <a:lnSpc>
              <a:spcPct val="100000"/>
            </a:lnSpc>
          </a:pPr>
          <a:r>
            <a:rPr kumimoji="1" lang="ja-JP" altLang="en-US" dirty="0">
              <a:latin typeface="ＭＳ Ｐ明朝" panose="02020600040205080304" pitchFamily="18" charset="-128"/>
              <a:ea typeface="ＭＳ Ｐ明朝" panose="02020600040205080304" pitchFamily="18" charset="-128"/>
            </a:rPr>
            <a:t>その株式を買う金額を用意する</a:t>
          </a:r>
        </a:p>
      </dgm:t>
    </dgm:pt>
    <dgm:pt modelId="{7B53BC4A-5D70-4EDE-9FE5-FBDA66A37335}" type="parTrans" cxnId="{DFE2340E-7477-41BA-8B76-EDDD12C43808}">
      <dgm:prSet/>
      <dgm:spPr/>
      <dgm:t>
        <a:bodyPr/>
        <a:lstStyle/>
        <a:p>
          <a:endParaRPr kumimoji="1" lang="ja-JP" altLang="en-US"/>
        </a:p>
      </dgm:t>
    </dgm:pt>
    <dgm:pt modelId="{28DF81D2-46B9-41CD-85CB-7BF1986C88AD}" type="sibTrans" cxnId="{DFE2340E-7477-41BA-8B76-EDDD12C43808}">
      <dgm:prSet/>
      <dgm:spPr/>
      <dgm:t>
        <a:bodyPr/>
        <a:lstStyle/>
        <a:p>
          <a:endParaRPr kumimoji="1" lang="ja-JP" altLang="en-US"/>
        </a:p>
      </dgm:t>
    </dgm:pt>
    <dgm:pt modelId="{B8492982-6E0F-492A-9507-6303A1ED5B00}" type="pres">
      <dgm:prSet presAssocID="{14EE45E7-EA0D-4548-880C-09819FD7B15E}" presName="Name0" presStyleCnt="0">
        <dgm:presLayoutVars>
          <dgm:chMax val="11"/>
          <dgm:chPref val="11"/>
          <dgm:dir/>
          <dgm:resizeHandles/>
        </dgm:presLayoutVars>
      </dgm:prSet>
      <dgm:spPr/>
      <dgm:t>
        <a:bodyPr/>
        <a:lstStyle/>
        <a:p>
          <a:endParaRPr kumimoji="1" lang="ja-JP" altLang="en-US"/>
        </a:p>
      </dgm:t>
    </dgm:pt>
    <dgm:pt modelId="{A2297FF9-A758-4253-B84F-2541D1FBA34E}" type="pres">
      <dgm:prSet presAssocID="{E8E7D990-78AF-4796-B72E-492D1CA28720}" presName="Accent4" presStyleCnt="0"/>
      <dgm:spPr/>
    </dgm:pt>
    <dgm:pt modelId="{36C46623-6C14-48C0-B2BE-59E69FF391F2}" type="pres">
      <dgm:prSet presAssocID="{E8E7D990-78AF-4796-B72E-492D1CA28720}" presName="Accent" presStyleLbl="node1" presStyleIdx="0" presStyleCnt="4"/>
      <dgm:spPr/>
    </dgm:pt>
    <dgm:pt modelId="{0E594E0F-9E9C-41F9-BB60-70A95150D538}" type="pres">
      <dgm:prSet presAssocID="{E8E7D990-78AF-4796-B72E-492D1CA28720}" presName="ParentBackground4" presStyleCnt="0"/>
      <dgm:spPr/>
    </dgm:pt>
    <dgm:pt modelId="{DBEFF8F4-B46E-47BD-AC98-540D4A18EBE8}" type="pres">
      <dgm:prSet presAssocID="{E8E7D990-78AF-4796-B72E-492D1CA28720}" presName="ParentBackground" presStyleLbl="fgAcc1" presStyleIdx="0" presStyleCnt="4"/>
      <dgm:spPr/>
      <dgm:t>
        <a:bodyPr/>
        <a:lstStyle/>
        <a:p>
          <a:endParaRPr kumimoji="1" lang="ja-JP" altLang="en-US"/>
        </a:p>
      </dgm:t>
    </dgm:pt>
    <dgm:pt modelId="{6ADB654E-E299-41B2-A84E-F454C23AA6DB}" type="pres">
      <dgm:prSet presAssocID="{E8E7D990-78AF-4796-B72E-492D1CA28720}" presName="Parent4" presStyleLbl="revTx" presStyleIdx="0" presStyleCnt="0">
        <dgm:presLayoutVars>
          <dgm:chMax val="1"/>
          <dgm:chPref val="1"/>
          <dgm:bulletEnabled val="1"/>
        </dgm:presLayoutVars>
      </dgm:prSet>
      <dgm:spPr/>
      <dgm:t>
        <a:bodyPr/>
        <a:lstStyle/>
        <a:p>
          <a:endParaRPr kumimoji="1" lang="ja-JP" altLang="en-US"/>
        </a:p>
      </dgm:t>
    </dgm:pt>
    <dgm:pt modelId="{A0623C3B-EEB5-4E5A-AF53-D94C051EED18}" type="pres">
      <dgm:prSet presAssocID="{34825A61-ABAD-4A22-8D41-04D42657CC5D}" presName="Accent3" presStyleCnt="0"/>
      <dgm:spPr/>
    </dgm:pt>
    <dgm:pt modelId="{8CE9FC76-CDDD-4E46-BA6D-979DBF339243}" type="pres">
      <dgm:prSet presAssocID="{34825A61-ABAD-4A22-8D41-04D42657CC5D}" presName="Accent" presStyleLbl="node1" presStyleIdx="1" presStyleCnt="4"/>
      <dgm:spPr>
        <a:solidFill>
          <a:srgbClr val="00B0F0"/>
        </a:solidFill>
      </dgm:spPr>
    </dgm:pt>
    <dgm:pt modelId="{912C037F-3FC7-4795-BE87-542A3171246D}" type="pres">
      <dgm:prSet presAssocID="{34825A61-ABAD-4A22-8D41-04D42657CC5D}" presName="ParentBackground3" presStyleCnt="0"/>
      <dgm:spPr/>
    </dgm:pt>
    <dgm:pt modelId="{8EF258D8-BD72-4FCB-B299-BA4612BA8D51}" type="pres">
      <dgm:prSet presAssocID="{34825A61-ABAD-4A22-8D41-04D42657CC5D}" presName="ParentBackground" presStyleLbl="fgAcc1" presStyleIdx="1" presStyleCnt="4"/>
      <dgm:spPr/>
      <dgm:t>
        <a:bodyPr/>
        <a:lstStyle/>
        <a:p>
          <a:endParaRPr kumimoji="1" lang="ja-JP" altLang="en-US"/>
        </a:p>
      </dgm:t>
    </dgm:pt>
    <dgm:pt modelId="{75578B47-9DC8-4187-AA55-40530F8AA431}" type="pres">
      <dgm:prSet presAssocID="{34825A61-ABAD-4A22-8D41-04D42657CC5D}" presName="Parent3" presStyleLbl="revTx" presStyleIdx="0" presStyleCnt="0">
        <dgm:presLayoutVars>
          <dgm:chMax val="1"/>
          <dgm:chPref val="1"/>
          <dgm:bulletEnabled val="1"/>
        </dgm:presLayoutVars>
      </dgm:prSet>
      <dgm:spPr/>
      <dgm:t>
        <a:bodyPr/>
        <a:lstStyle/>
        <a:p>
          <a:endParaRPr kumimoji="1" lang="ja-JP" altLang="en-US"/>
        </a:p>
      </dgm:t>
    </dgm:pt>
    <dgm:pt modelId="{E35A9711-219F-4BB0-82E1-6724D1086568}" type="pres">
      <dgm:prSet presAssocID="{DC29E10D-F1AD-4797-BFD8-738324E91398}" presName="Accent2" presStyleCnt="0"/>
      <dgm:spPr/>
    </dgm:pt>
    <dgm:pt modelId="{29EFB0DB-1191-4171-8725-EAA205EFA8FB}" type="pres">
      <dgm:prSet presAssocID="{DC29E10D-F1AD-4797-BFD8-738324E91398}" presName="Accent" presStyleLbl="node1" presStyleIdx="2" presStyleCnt="4"/>
      <dgm:spPr>
        <a:solidFill>
          <a:srgbClr val="FFFF00"/>
        </a:solidFill>
      </dgm:spPr>
    </dgm:pt>
    <dgm:pt modelId="{BB1CAD48-3C35-478D-8910-7C57433C5EDC}" type="pres">
      <dgm:prSet presAssocID="{DC29E10D-F1AD-4797-BFD8-738324E91398}" presName="ParentBackground2" presStyleCnt="0"/>
      <dgm:spPr/>
    </dgm:pt>
    <dgm:pt modelId="{8DB5C3FF-FBF8-4396-B39B-2DD3B9CFED08}" type="pres">
      <dgm:prSet presAssocID="{DC29E10D-F1AD-4797-BFD8-738324E91398}" presName="ParentBackground" presStyleLbl="fgAcc1" presStyleIdx="2" presStyleCnt="4"/>
      <dgm:spPr/>
      <dgm:t>
        <a:bodyPr/>
        <a:lstStyle/>
        <a:p>
          <a:endParaRPr kumimoji="1" lang="ja-JP" altLang="en-US"/>
        </a:p>
      </dgm:t>
    </dgm:pt>
    <dgm:pt modelId="{9F7E9A93-86B1-49E3-AA83-8215192CB6A9}" type="pres">
      <dgm:prSet presAssocID="{DC29E10D-F1AD-4797-BFD8-738324E91398}" presName="Parent2" presStyleLbl="revTx" presStyleIdx="0" presStyleCnt="0">
        <dgm:presLayoutVars>
          <dgm:chMax val="1"/>
          <dgm:chPref val="1"/>
          <dgm:bulletEnabled val="1"/>
        </dgm:presLayoutVars>
      </dgm:prSet>
      <dgm:spPr/>
      <dgm:t>
        <a:bodyPr/>
        <a:lstStyle/>
        <a:p>
          <a:endParaRPr kumimoji="1" lang="ja-JP" altLang="en-US"/>
        </a:p>
      </dgm:t>
    </dgm:pt>
    <dgm:pt modelId="{FEC72DD4-DA92-4BFE-A73E-6F132B37C989}" type="pres">
      <dgm:prSet presAssocID="{F0567644-695E-4B93-BAD9-044EE988ACD4}" presName="Accent1" presStyleCnt="0"/>
      <dgm:spPr/>
    </dgm:pt>
    <dgm:pt modelId="{7C5DE051-71DD-4BEE-BE7B-3D71D43DD851}" type="pres">
      <dgm:prSet presAssocID="{F0567644-695E-4B93-BAD9-044EE988ACD4}" presName="Accent" presStyleLbl="node1" presStyleIdx="3" presStyleCnt="4"/>
      <dgm:spPr>
        <a:solidFill>
          <a:srgbClr val="FF33CC"/>
        </a:solidFill>
      </dgm:spPr>
    </dgm:pt>
    <dgm:pt modelId="{42C6DF69-9285-4979-99DE-0607EEB5CED2}" type="pres">
      <dgm:prSet presAssocID="{F0567644-695E-4B93-BAD9-044EE988ACD4}" presName="ParentBackground1" presStyleCnt="0"/>
      <dgm:spPr/>
    </dgm:pt>
    <dgm:pt modelId="{49EAF53F-358A-4DC3-8B3A-052A298A85B9}" type="pres">
      <dgm:prSet presAssocID="{F0567644-695E-4B93-BAD9-044EE988ACD4}" presName="ParentBackground" presStyleLbl="fgAcc1" presStyleIdx="3" presStyleCnt="4"/>
      <dgm:spPr/>
      <dgm:t>
        <a:bodyPr/>
        <a:lstStyle/>
        <a:p>
          <a:endParaRPr kumimoji="1" lang="ja-JP" altLang="en-US"/>
        </a:p>
      </dgm:t>
    </dgm:pt>
    <dgm:pt modelId="{96F2A8C6-91FF-429C-BC33-F21A6DB8840D}" type="pres">
      <dgm:prSet presAssocID="{F0567644-695E-4B93-BAD9-044EE988ACD4}" presName="Parent1" presStyleLbl="revTx" presStyleIdx="0" presStyleCnt="0">
        <dgm:presLayoutVars>
          <dgm:chMax val="1"/>
          <dgm:chPref val="1"/>
          <dgm:bulletEnabled val="1"/>
        </dgm:presLayoutVars>
      </dgm:prSet>
      <dgm:spPr/>
      <dgm:t>
        <a:bodyPr/>
        <a:lstStyle/>
        <a:p>
          <a:endParaRPr kumimoji="1" lang="ja-JP" altLang="en-US"/>
        </a:p>
      </dgm:t>
    </dgm:pt>
  </dgm:ptLst>
  <dgm:cxnLst>
    <dgm:cxn modelId="{F5056AB4-0CF0-4F1C-A74D-CD0340B84B58}" type="presOf" srcId="{F0567644-695E-4B93-BAD9-044EE988ACD4}" destId="{49EAF53F-358A-4DC3-8B3A-052A298A85B9}" srcOrd="0" destOrd="0" presId="urn:microsoft.com/office/officeart/2011/layout/CircleProcess"/>
    <dgm:cxn modelId="{A681D54D-0017-4B6D-9D30-233EC6BF435E}" type="presOf" srcId="{E8E7D990-78AF-4796-B72E-492D1CA28720}" destId="{6ADB654E-E299-41B2-A84E-F454C23AA6DB}" srcOrd="1" destOrd="0" presId="urn:microsoft.com/office/officeart/2011/layout/CircleProcess"/>
    <dgm:cxn modelId="{48F1F48E-C72F-428E-9898-E717748180B9}" srcId="{14EE45E7-EA0D-4548-880C-09819FD7B15E}" destId="{34825A61-ABAD-4A22-8D41-04D42657CC5D}" srcOrd="2" destOrd="0" parTransId="{36B4637E-83F4-43AD-BD6F-F442D422B290}" sibTransId="{6A233B57-BDA3-4BDB-A56D-E3E1B9231AC0}"/>
    <dgm:cxn modelId="{71ED555E-D70F-4420-809E-CD6D1010B9BF}" type="presOf" srcId="{DC29E10D-F1AD-4797-BFD8-738324E91398}" destId="{8DB5C3FF-FBF8-4396-B39B-2DD3B9CFED08}" srcOrd="0" destOrd="0" presId="urn:microsoft.com/office/officeart/2011/layout/CircleProcess"/>
    <dgm:cxn modelId="{1573754A-5E09-4B2E-BC18-46E2A79E54B6}" srcId="{14EE45E7-EA0D-4548-880C-09819FD7B15E}" destId="{F0567644-695E-4B93-BAD9-044EE988ACD4}" srcOrd="0" destOrd="0" parTransId="{A85A0794-624E-4D32-BBCD-55B609BD784D}" sibTransId="{7A016588-8C84-4217-B704-D3B90ADA867E}"/>
    <dgm:cxn modelId="{EF43A8D2-CDC6-4A1C-8735-A8AC1B44D2F8}" type="presOf" srcId="{F0567644-695E-4B93-BAD9-044EE988ACD4}" destId="{96F2A8C6-91FF-429C-BC33-F21A6DB8840D}" srcOrd="1" destOrd="0" presId="urn:microsoft.com/office/officeart/2011/layout/CircleProcess"/>
    <dgm:cxn modelId="{BDE0F299-8F03-439A-ACC4-B5F5EAD88937}" type="presOf" srcId="{34825A61-ABAD-4A22-8D41-04D42657CC5D}" destId="{8EF258D8-BD72-4FCB-B299-BA4612BA8D51}" srcOrd="0" destOrd="0" presId="urn:microsoft.com/office/officeart/2011/layout/CircleProcess"/>
    <dgm:cxn modelId="{DFE2340E-7477-41BA-8B76-EDDD12C43808}" srcId="{14EE45E7-EA0D-4548-880C-09819FD7B15E}" destId="{DC29E10D-F1AD-4797-BFD8-738324E91398}" srcOrd="1" destOrd="0" parTransId="{7B53BC4A-5D70-4EDE-9FE5-FBDA66A37335}" sibTransId="{28DF81D2-46B9-41CD-85CB-7BF1986C88AD}"/>
    <dgm:cxn modelId="{6AF6CEC1-CAE4-465C-85A0-1F5B02CBABB9}" type="presOf" srcId="{14EE45E7-EA0D-4548-880C-09819FD7B15E}" destId="{B8492982-6E0F-492A-9507-6303A1ED5B00}" srcOrd="0" destOrd="0" presId="urn:microsoft.com/office/officeart/2011/layout/CircleProcess"/>
    <dgm:cxn modelId="{6B3D28A0-3766-4F6F-84C8-A93ED8EA46DD}" type="presOf" srcId="{34825A61-ABAD-4A22-8D41-04D42657CC5D}" destId="{75578B47-9DC8-4187-AA55-40530F8AA431}" srcOrd="1" destOrd="0" presId="urn:microsoft.com/office/officeart/2011/layout/CircleProcess"/>
    <dgm:cxn modelId="{39FA6458-8C1C-48AA-B903-0ABBB957C8B3}" type="presOf" srcId="{DC29E10D-F1AD-4797-BFD8-738324E91398}" destId="{9F7E9A93-86B1-49E3-AA83-8215192CB6A9}" srcOrd="1" destOrd="0" presId="urn:microsoft.com/office/officeart/2011/layout/CircleProcess"/>
    <dgm:cxn modelId="{64264352-16BA-4649-AD88-F43289C3081F}" type="presOf" srcId="{E8E7D990-78AF-4796-B72E-492D1CA28720}" destId="{DBEFF8F4-B46E-47BD-AC98-540D4A18EBE8}" srcOrd="0" destOrd="0" presId="urn:microsoft.com/office/officeart/2011/layout/CircleProcess"/>
    <dgm:cxn modelId="{82DE4ED2-635A-491E-9E4E-CD2291C1DF45}" srcId="{14EE45E7-EA0D-4548-880C-09819FD7B15E}" destId="{E8E7D990-78AF-4796-B72E-492D1CA28720}" srcOrd="3" destOrd="0" parTransId="{3F0449D4-DD18-4144-92B3-B0315315E9C4}" sibTransId="{8CCA58FC-6A42-4724-9D9D-8D46CCDE835D}"/>
    <dgm:cxn modelId="{9B88155E-CA96-4B04-8E42-81679B7D755D}" type="presParOf" srcId="{B8492982-6E0F-492A-9507-6303A1ED5B00}" destId="{A2297FF9-A758-4253-B84F-2541D1FBA34E}" srcOrd="0" destOrd="0" presId="urn:microsoft.com/office/officeart/2011/layout/CircleProcess"/>
    <dgm:cxn modelId="{0F0C0FD9-EF8A-4954-AA82-332E3A6127B5}" type="presParOf" srcId="{A2297FF9-A758-4253-B84F-2541D1FBA34E}" destId="{36C46623-6C14-48C0-B2BE-59E69FF391F2}" srcOrd="0" destOrd="0" presId="urn:microsoft.com/office/officeart/2011/layout/CircleProcess"/>
    <dgm:cxn modelId="{18F6EABC-F325-4E94-8604-FB997B4DB91A}" type="presParOf" srcId="{B8492982-6E0F-492A-9507-6303A1ED5B00}" destId="{0E594E0F-9E9C-41F9-BB60-70A95150D538}" srcOrd="1" destOrd="0" presId="urn:microsoft.com/office/officeart/2011/layout/CircleProcess"/>
    <dgm:cxn modelId="{2C8ABD0A-C596-45FA-AEE6-1D5FA7F923E7}" type="presParOf" srcId="{0E594E0F-9E9C-41F9-BB60-70A95150D538}" destId="{DBEFF8F4-B46E-47BD-AC98-540D4A18EBE8}" srcOrd="0" destOrd="0" presId="urn:microsoft.com/office/officeart/2011/layout/CircleProcess"/>
    <dgm:cxn modelId="{AB90AB54-95FA-4F0A-BC0B-C8327D22E44A}" type="presParOf" srcId="{B8492982-6E0F-492A-9507-6303A1ED5B00}" destId="{6ADB654E-E299-41B2-A84E-F454C23AA6DB}" srcOrd="2" destOrd="0" presId="urn:microsoft.com/office/officeart/2011/layout/CircleProcess"/>
    <dgm:cxn modelId="{A8FB59F6-97C0-4F31-A043-B05A60F1C7B2}" type="presParOf" srcId="{B8492982-6E0F-492A-9507-6303A1ED5B00}" destId="{A0623C3B-EEB5-4E5A-AF53-D94C051EED18}" srcOrd="3" destOrd="0" presId="urn:microsoft.com/office/officeart/2011/layout/CircleProcess"/>
    <dgm:cxn modelId="{3E88DA0D-8A52-4C07-AA56-323232E3B7B4}" type="presParOf" srcId="{A0623C3B-EEB5-4E5A-AF53-D94C051EED18}" destId="{8CE9FC76-CDDD-4E46-BA6D-979DBF339243}" srcOrd="0" destOrd="0" presId="urn:microsoft.com/office/officeart/2011/layout/CircleProcess"/>
    <dgm:cxn modelId="{E9E4E596-DB4A-4851-831E-E00721CC61D1}" type="presParOf" srcId="{B8492982-6E0F-492A-9507-6303A1ED5B00}" destId="{912C037F-3FC7-4795-BE87-542A3171246D}" srcOrd="4" destOrd="0" presId="urn:microsoft.com/office/officeart/2011/layout/CircleProcess"/>
    <dgm:cxn modelId="{BBFC6A29-8CD9-4D5C-BF2C-3604C3BCB096}" type="presParOf" srcId="{912C037F-3FC7-4795-BE87-542A3171246D}" destId="{8EF258D8-BD72-4FCB-B299-BA4612BA8D51}" srcOrd="0" destOrd="0" presId="urn:microsoft.com/office/officeart/2011/layout/CircleProcess"/>
    <dgm:cxn modelId="{F5D54BB1-F2B0-4906-934D-550E159441F0}" type="presParOf" srcId="{B8492982-6E0F-492A-9507-6303A1ED5B00}" destId="{75578B47-9DC8-4187-AA55-40530F8AA431}" srcOrd="5" destOrd="0" presId="urn:microsoft.com/office/officeart/2011/layout/CircleProcess"/>
    <dgm:cxn modelId="{5FD90314-0BC0-491A-8643-BA0F574B5861}" type="presParOf" srcId="{B8492982-6E0F-492A-9507-6303A1ED5B00}" destId="{E35A9711-219F-4BB0-82E1-6724D1086568}" srcOrd="6" destOrd="0" presId="urn:microsoft.com/office/officeart/2011/layout/CircleProcess"/>
    <dgm:cxn modelId="{6A74DC85-E0F3-4DED-B9FE-2445E87EAA13}" type="presParOf" srcId="{E35A9711-219F-4BB0-82E1-6724D1086568}" destId="{29EFB0DB-1191-4171-8725-EAA205EFA8FB}" srcOrd="0" destOrd="0" presId="urn:microsoft.com/office/officeart/2011/layout/CircleProcess"/>
    <dgm:cxn modelId="{2720B546-085E-4C0C-AF13-44A548CA86A6}" type="presParOf" srcId="{B8492982-6E0F-492A-9507-6303A1ED5B00}" destId="{BB1CAD48-3C35-478D-8910-7C57433C5EDC}" srcOrd="7" destOrd="0" presId="urn:microsoft.com/office/officeart/2011/layout/CircleProcess"/>
    <dgm:cxn modelId="{D14E5677-A5CB-4844-B4D9-7A38AAE5260E}" type="presParOf" srcId="{BB1CAD48-3C35-478D-8910-7C57433C5EDC}" destId="{8DB5C3FF-FBF8-4396-B39B-2DD3B9CFED08}" srcOrd="0" destOrd="0" presId="urn:microsoft.com/office/officeart/2011/layout/CircleProcess"/>
    <dgm:cxn modelId="{95CD154C-4A78-46B8-8D3F-FF2DCB14A245}" type="presParOf" srcId="{B8492982-6E0F-492A-9507-6303A1ED5B00}" destId="{9F7E9A93-86B1-49E3-AA83-8215192CB6A9}" srcOrd="8" destOrd="0" presId="urn:microsoft.com/office/officeart/2011/layout/CircleProcess"/>
    <dgm:cxn modelId="{D2380B2B-9ADA-4AF3-9BC7-403356D9B6A5}" type="presParOf" srcId="{B8492982-6E0F-492A-9507-6303A1ED5B00}" destId="{FEC72DD4-DA92-4BFE-A73E-6F132B37C989}" srcOrd="9" destOrd="0" presId="urn:microsoft.com/office/officeart/2011/layout/CircleProcess"/>
    <dgm:cxn modelId="{2B6D18F0-5CF9-4ADA-B9F6-C6D763C894C0}" type="presParOf" srcId="{FEC72DD4-DA92-4BFE-A73E-6F132B37C989}" destId="{7C5DE051-71DD-4BEE-BE7B-3D71D43DD851}" srcOrd="0" destOrd="0" presId="urn:microsoft.com/office/officeart/2011/layout/CircleProcess"/>
    <dgm:cxn modelId="{E284EA26-7508-41E9-8367-68B7818A2F5B}" type="presParOf" srcId="{B8492982-6E0F-492A-9507-6303A1ED5B00}" destId="{42C6DF69-9285-4979-99DE-0607EEB5CED2}" srcOrd="10" destOrd="0" presId="urn:microsoft.com/office/officeart/2011/layout/CircleProcess"/>
    <dgm:cxn modelId="{433484C9-63EB-4C35-8C1D-BCC4D0B3D606}" type="presParOf" srcId="{42C6DF69-9285-4979-99DE-0607EEB5CED2}" destId="{49EAF53F-358A-4DC3-8B3A-052A298A85B9}" srcOrd="0" destOrd="0" presId="urn:microsoft.com/office/officeart/2011/layout/CircleProcess"/>
    <dgm:cxn modelId="{B959502E-A8B1-41AE-A817-C0110F153B37}" type="presParOf" srcId="{B8492982-6E0F-492A-9507-6303A1ED5B00}" destId="{96F2A8C6-91FF-429C-BC33-F21A6DB8840D}"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435E15-781C-4BEE-B2FE-5C3965D22CCB}"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kumimoji="1" lang="ja-JP" altLang="en-US"/>
        </a:p>
      </dgm:t>
    </dgm:pt>
    <dgm:pt modelId="{532CF32F-A0FD-456B-B437-FD6D043A36EA}">
      <dgm:prSet phldrT="[テキスト]" custT="1"/>
      <dgm:spPr/>
      <dgm:t>
        <a:bodyPr/>
        <a:lstStyle/>
        <a:p>
          <a:r>
            <a:rPr kumimoji="1" lang="ja-JP" altLang="en-US" sz="1800" dirty="0"/>
            <a:t>価格変動リスク</a:t>
          </a:r>
        </a:p>
      </dgm:t>
    </dgm:pt>
    <dgm:pt modelId="{E18EB865-81E9-4D6D-A71E-1BCCC8088965}" type="parTrans" cxnId="{D3A647B5-CFFE-4DE4-A49B-0C1593832A51}">
      <dgm:prSet/>
      <dgm:spPr/>
      <dgm:t>
        <a:bodyPr/>
        <a:lstStyle/>
        <a:p>
          <a:endParaRPr kumimoji="1" lang="ja-JP" altLang="en-US" sz="1800"/>
        </a:p>
      </dgm:t>
    </dgm:pt>
    <dgm:pt modelId="{34BE38F8-6BD4-46CB-9ACE-3F622DCC575C}" type="sibTrans" cxnId="{D3A647B5-CFFE-4DE4-A49B-0C1593832A51}">
      <dgm:prSet/>
      <dgm:spPr/>
      <dgm:t>
        <a:bodyPr/>
        <a:lstStyle/>
        <a:p>
          <a:endParaRPr kumimoji="1" lang="ja-JP" altLang="en-US" sz="1800"/>
        </a:p>
      </dgm:t>
    </dgm:pt>
    <dgm:pt modelId="{F1678002-3EE3-47AB-B4BF-D2828A89A9F9}">
      <dgm:prSet phldrT="[テキスト]" custT="1"/>
      <dgm:spPr/>
      <dgm:t>
        <a:bodyPr/>
        <a:lstStyle/>
        <a:p>
          <a:r>
            <a:rPr kumimoji="1" lang="ja-JP" altLang="en-US" sz="1800" dirty="0"/>
            <a:t>投資信託が組み入れた株式や債券の価格が変動する可能性のこと。</a:t>
          </a:r>
        </a:p>
      </dgm:t>
    </dgm:pt>
    <dgm:pt modelId="{9C3FC572-5091-432E-A485-BCFA68B06BE9}" type="parTrans" cxnId="{1D200C8B-D1BE-4DFF-9549-6AF05C7D4B40}">
      <dgm:prSet/>
      <dgm:spPr/>
      <dgm:t>
        <a:bodyPr/>
        <a:lstStyle/>
        <a:p>
          <a:endParaRPr kumimoji="1" lang="ja-JP" altLang="en-US" sz="1800"/>
        </a:p>
      </dgm:t>
    </dgm:pt>
    <dgm:pt modelId="{87484376-24A1-4DC7-9551-6D738CE756CC}" type="sibTrans" cxnId="{1D200C8B-D1BE-4DFF-9549-6AF05C7D4B40}">
      <dgm:prSet/>
      <dgm:spPr/>
      <dgm:t>
        <a:bodyPr/>
        <a:lstStyle/>
        <a:p>
          <a:endParaRPr kumimoji="1" lang="ja-JP" altLang="en-US" sz="1800"/>
        </a:p>
      </dgm:t>
    </dgm:pt>
    <dgm:pt modelId="{96B031AF-C906-4000-BCA0-822218E03676}">
      <dgm:prSet custT="1"/>
      <dgm:spPr/>
      <dgm:t>
        <a:bodyPr/>
        <a:lstStyle/>
        <a:p>
          <a:endParaRPr kumimoji="1" lang="ja-JP" altLang="en-US" sz="1800" dirty="0"/>
        </a:p>
      </dgm:t>
    </dgm:pt>
    <dgm:pt modelId="{EEBB8395-8154-46C1-8412-5283E87B7486}" type="parTrans" cxnId="{CE46CCA3-B6BA-419C-93A7-9094D2B656B3}">
      <dgm:prSet/>
      <dgm:spPr/>
      <dgm:t>
        <a:bodyPr/>
        <a:lstStyle/>
        <a:p>
          <a:endParaRPr kumimoji="1" lang="ja-JP" altLang="en-US" sz="1800"/>
        </a:p>
      </dgm:t>
    </dgm:pt>
    <dgm:pt modelId="{0A537CC0-D776-4466-AF12-94F050E2905C}" type="sibTrans" cxnId="{CE46CCA3-B6BA-419C-93A7-9094D2B656B3}">
      <dgm:prSet/>
      <dgm:spPr/>
      <dgm:t>
        <a:bodyPr/>
        <a:lstStyle/>
        <a:p>
          <a:endParaRPr kumimoji="1" lang="ja-JP" altLang="en-US" sz="1800"/>
        </a:p>
      </dgm:t>
    </dgm:pt>
    <dgm:pt modelId="{637D1626-84B7-4D8B-902F-EBABFEAA3D96}">
      <dgm:prSet custT="1"/>
      <dgm:spPr/>
      <dgm:t>
        <a:bodyPr/>
        <a:lstStyle/>
        <a:p>
          <a:r>
            <a:rPr kumimoji="1" lang="ja-JP" altLang="en-US" sz="1800" dirty="0"/>
            <a:t>為替変動リスク</a:t>
          </a:r>
        </a:p>
      </dgm:t>
    </dgm:pt>
    <dgm:pt modelId="{28B1863E-5F72-4AA3-A435-DE6D2E3C8229}" type="parTrans" cxnId="{9D78B08F-2464-44B5-B75D-71CE49C05820}">
      <dgm:prSet/>
      <dgm:spPr/>
      <dgm:t>
        <a:bodyPr/>
        <a:lstStyle/>
        <a:p>
          <a:endParaRPr kumimoji="1" lang="ja-JP" altLang="en-US" sz="1800"/>
        </a:p>
      </dgm:t>
    </dgm:pt>
    <dgm:pt modelId="{7F39E2FB-3EBA-4C8B-9699-34BAA75FC004}" type="sibTrans" cxnId="{9D78B08F-2464-44B5-B75D-71CE49C05820}">
      <dgm:prSet/>
      <dgm:spPr/>
      <dgm:t>
        <a:bodyPr/>
        <a:lstStyle/>
        <a:p>
          <a:endParaRPr kumimoji="1" lang="ja-JP" altLang="en-US" sz="1800"/>
        </a:p>
      </dgm:t>
    </dgm:pt>
    <dgm:pt modelId="{AA2CE197-50AC-45FB-B66A-2C603666C16B}">
      <dgm:prSet custT="1"/>
      <dgm:spPr/>
      <dgm:t>
        <a:bodyPr/>
        <a:lstStyle/>
        <a:p>
          <a:endParaRPr kumimoji="1" lang="ja-JP" altLang="en-US" sz="1800" dirty="0"/>
        </a:p>
      </dgm:t>
    </dgm:pt>
    <dgm:pt modelId="{6362D0E7-8FC0-4717-A05B-9581151E5609}" type="parTrans" cxnId="{A0371027-3CE6-4860-BEDA-51BA41BA07DB}">
      <dgm:prSet/>
      <dgm:spPr/>
      <dgm:t>
        <a:bodyPr/>
        <a:lstStyle/>
        <a:p>
          <a:endParaRPr kumimoji="1" lang="ja-JP" altLang="en-US" sz="1800"/>
        </a:p>
      </dgm:t>
    </dgm:pt>
    <dgm:pt modelId="{29A33830-B6FB-414A-BC7C-FC6E3A83293E}" type="sibTrans" cxnId="{A0371027-3CE6-4860-BEDA-51BA41BA07DB}">
      <dgm:prSet/>
      <dgm:spPr/>
      <dgm:t>
        <a:bodyPr/>
        <a:lstStyle/>
        <a:p>
          <a:endParaRPr kumimoji="1" lang="ja-JP" altLang="en-US" sz="1800"/>
        </a:p>
      </dgm:t>
    </dgm:pt>
    <dgm:pt modelId="{DD6C43D1-7A90-4604-9B9F-F7CC8E211DE6}">
      <dgm:prSet custT="1"/>
      <dgm:spPr/>
      <dgm:t>
        <a:bodyPr/>
        <a:lstStyle/>
        <a:p>
          <a:r>
            <a:rPr kumimoji="1" lang="ja-JP" altLang="en-US" sz="1800" dirty="0"/>
            <a:t>信用（デフォルト）リスク</a:t>
          </a:r>
        </a:p>
      </dgm:t>
    </dgm:pt>
    <dgm:pt modelId="{43857A7A-EC6D-4720-BB9C-2FBBF98409A9}" type="parTrans" cxnId="{2BD3E3F9-0557-4581-BDDC-53FCB4DA425F}">
      <dgm:prSet/>
      <dgm:spPr/>
      <dgm:t>
        <a:bodyPr/>
        <a:lstStyle/>
        <a:p>
          <a:endParaRPr kumimoji="1" lang="ja-JP" altLang="en-US" sz="1800"/>
        </a:p>
      </dgm:t>
    </dgm:pt>
    <dgm:pt modelId="{20D78408-4C41-44E2-9EBF-F5D71E39250C}" type="sibTrans" cxnId="{2BD3E3F9-0557-4581-BDDC-53FCB4DA425F}">
      <dgm:prSet/>
      <dgm:spPr/>
      <dgm:t>
        <a:bodyPr/>
        <a:lstStyle/>
        <a:p>
          <a:endParaRPr kumimoji="1" lang="ja-JP" altLang="en-US" sz="1800"/>
        </a:p>
      </dgm:t>
    </dgm:pt>
    <dgm:pt modelId="{34C11A65-C109-4E4E-95E2-3A5263356A1E}">
      <dgm:prSet custT="1"/>
      <dgm:spPr/>
      <dgm:t>
        <a:bodyPr/>
        <a:lstStyle/>
        <a:p>
          <a:r>
            <a:rPr kumimoji="1" lang="ja-JP" altLang="en-US" sz="1800" dirty="0"/>
            <a:t>債券等を発行する国や企業が、財政難・経営不振などの理由により、利息や償還金をあらかじめ定めた条件で支払うことができなくなる可能性のこと。</a:t>
          </a:r>
        </a:p>
      </dgm:t>
    </dgm:pt>
    <dgm:pt modelId="{ABD770AD-C5A3-4327-A106-A685F107CB27}" type="parTrans" cxnId="{6675B407-87E2-48F4-BB8D-657EA2BC6DD2}">
      <dgm:prSet/>
      <dgm:spPr/>
      <dgm:t>
        <a:bodyPr/>
        <a:lstStyle/>
        <a:p>
          <a:endParaRPr kumimoji="1" lang="ja-JP" altLang="en-US" sz="1800"/>
        </a:p>
      </dgm:t>
    </dgm:pt>
    <dgm:pt modelId="{9B01FD72-0141-4BCB-9CCE-9E568F5301E9}" type="sibTrans" cxnId="{6675B407-87E2-48F4-BB8D-657EA2BC6DD2}">
      <dgm:prSet/>
      <dgm:spPr/>
      <dgm:t>
        <a:bodyPr/>
        <a:lstStyle/>
        <a:p>
          <a:endParaRPr kumimoji="1" lang="ja-JP" altLang="en-US" sz="1800"/>
        </a:p>
      </dgm:t>
    </dgm:pt>
    <dgm:pt modelId="{468952B6-E7D7-4559-B3EB-DBA2A013F273}">
      <dgm:prSet custT="1"/>
      <dgm:spPr/>
      <dgm:t>
        <a:bodyPr/>
        <a:lstStyle/>
        <a:p>
          <a:r>
            <a:rPr kumimoji="1" lang="ja-JP" altLang="en-US" sz="1800" dirty="0"/>
            <a:t>金利が変動する可能性のこと。</a:t>
          </a:r>
        </a:p>
      </dgm:t>
    </dgm:pt>
    <dgm:pt modelId="{D7319F9F-AE34-42D6-9A67-FF45B2B9417B}" type="parTrans" cxnId="{7C3AB41F-72D3-4284-836F-AAAA12F315B8}">
      <dgm:prSet/>
      <dgm:spPr/>
      <dgm:t>
        <a:bodyPr/>
        <a:lstStyle/>
        <a:p>
          <a:endParaRPr kumimoji="1" lang="ja-JP" altLang="en-US" sz="1800"/>
        </a:p>
      </dgm:t>
    </dgm:pt>
    <dgm:pt modelId="{F2F69FD0-9B93-40CD-89EE-29188E1A2724}" type="sibTrans" cxnId="{7C3AB41F-72D3-4284-836F-AAAA12F315B8}">
      <dgm:prSet/>
      <dgm:spPr/>
      <dgm:t>
        <a:bodyPr/>
        <a:lstStyle/>
        <a:p>
          <a:endParaRPr kumimoji="1" lang="ja-JP" altLang="en-US" sz="1800"/>
        </a:p>
      </dgm:t>
    </dgm:pt>
    <dgm:pt modelId="{972D89F9-B53E-4FE7-922B-94F3EAB11EA5}">
      <dgm:prSet custT="1"/>
      <dgm:spPr/>
      <dgm:t>
        <a:bodyPr/>
        <a:lstStyle/>
        <a:p>
          <a:endParaRPr kumimoji="1" lang="ja-JP" altLang="en-US" sz="1800" dirty="0"/>
        </a:p>
      </dgm:t>
    </dgm:pt>
    <dgm:pt modelId="{FDFEC467-8B8C-4075-9E49-9E733F3CAA8D}" type="parTrans" cxnId="{CE4BD478-D6DC-43C8-B611-FB788C4E1159}">
      <dgm:prSet/>
      <dgm:spPr/>
      <dgm:t>
        <a:bodyPr/>
        <a:lstStyle/>
        <a:p>
          <a:endParaRPr kumimoji="1" lang="ja-JP" altLang="en-US" sz="1800"/>
        </a:p>
      </dgm:t>
    </dgm:pt>
    <dgm:pt modelId="{9A385B08-0AA1-4135-9101-9620B2E3DEB2}" type="sibTrans" cxnId="{CE4BD478-D6DC-43C8-B611-FB788C4E1159}">
      <dgm:prSet/>
      <dgm:spPr/>
      <dgm:t>
        <a:bodyPr/>
        <a:lstStyle/>
        <a:p>
          <a:endParaRPr kumimoji="1" lang="ja-JP" altLang="en-US" sz="1800"/>
        </a:p>
      </dgm:t>
    </dgm:pt>
    <dgm:pt modelId="{115B3990-C8E0-4F1E-A4CC-215226A3B2A6}">
      <dgm:prSet phldrT="[テキスト]" custT="1"/>
      <dgm:spPr/>
      <dgm:t>
        <a:bodyPr/>
        <a:lstStyle/>
        <a:p>
          <a:r>
            <a:rPr kumimoji="1" lang="ja-JP" altLang="en-US" sz="1800" dirty="0"/>
            <a:t>為替レートが変動する可能性のこと。外貨建て資産に投資する投資信託の場合、一般的には円高になれば基準価額にマイナス、円安ならプラスの影響がある。 外国株式・債券で運用する投資信託には基本的にこのリスクがある。</a:t>
          </a:r>
        </a:p>
      </dgm:t>
    </dgm:pt>
    <dgm:pt modelId="{E5A24008-188B-4ADF-8D47-3C3FE1CE6D3D}" type="sibTrans" cxnId="{A94A3D6E-2F11-4EBD-A412-E4A963AEBFAF}">
      <dgm:prSet/>
      <dgm:spPr/>
      <dgm:t>
        <a:bodyPr/>
        <a:lstStyle/>
        <a:p>
          <a:endParaRPr kumimoji="1" lang="ja-JP" altLang="en-US" sz="1800"/>
        </a:p>
      </dgm:t>
    </dgm:pt>
    <dgm:pt modelId="{B88D6DF0-4871-456B-93DF-947356F018F3}" type="parTrans" cxnId="{A94A3D6E-2F11-4EBD-A412-E4A963AEBFAF}">
      <dgm:prSet/>
      <dgm:spPr/>
      <dgm:t>
        <a:bodyPr/>
        <a:lstStyle/>
        <a:p>
          <a:endParaRPr kumimoji="1" lang="ja-JP" altLang="en-US" sz="1800"/>
        </a:p>
      </dgm:t>
    </dgm:pt>
    <dgm:pt modelId="{FF371A33-0C70-445F-9C83-DCB3A06A3532}">
      <dgm:prSet custT="1"/>
      <dgm:spPr/>
      <dgm:t>
        <a:bodyPr/>
        <a:lstStyle/>
        <a:p>
          <a:endParaRPr kumimoji="1" lang="ja-JP" altLang="en-US" sz="1800" dirty="0"/>
        </a:p>
      </dgm:t>
    </dgm:pt>
    <dgm:pt modelId="{BE302EAF-1255-48E3-8701-E931275EDB09}" type="parTrans" cxnId="{A470EB2E-2FA8-44E4-AA28-8EC42052FBD9}">
      <dgm:prSet/>
      <dgm:spPr/>
      <dgm:t>
        <a:bodyPr/>
        <a:lstStyle/>
        <a:p>
          <a:endParaRPr kumimoji="1" lang="ja-JP" altLang="en-US" sz="1800"/>
        </a:p>
      </dgm:t>
    </dgm:pt>
    <dgm:pt modelId="{9821022E-5220-4418-88E3-8EC9360943DC}" type="sibTrans" cxnId="{A470EB2E-2FA8-44E4-AA28-8EC42052FBD9}">
      <dgm:prSet/>
      <dgm:spPr/>
      <dgm:t>
        <a:bodyPr/>
        <a:lstStyle/>
        <a:p>
          <a:endParaRPr kumimoji="1" lang="ja-JP" altLang="en-US" sz="1800"/>
        </a:p>
      </dgm:t>
    </dgm:pt>
    <dgm:pt modelId="{972B5C54-8BE5-4FAF-833A-4A9D6551AE65}">
      <dgm:prSet custT="1"/>
      <dgm:spPr/>
      <dgm:t>
        <a:bodyPr/>
        <a:lstStyle/>
        <a:p>
          <a:r>
            <a:rPr kumimoji="1" lang="ja-JP" altLang="en-US" sz="1800" dirty="0"/>
            <a:t>金利変動リスク</a:t>
          </a:r>
        </a:p>
      </dgm:t>
    </dgm:pt>
    <dgm:pt modelId="{40D4EFA0-5F75-4619-B548-78E038BD658F}" type="parTrans" cxnId="{BAA4EAE7-3101-4132-9834-3226941AFAF9}">
      <dgm:prSet/>
      <dgm:spPr/>
      <dgm:t>
        <a:bodyPr/>
        <a:lstStyle/>
        <a:p>
          <a:endParaRPr kumimoji="1" lang="ja-JP" altLang="en-US" sz="1800"/>
        </a:p>
      </dgm:t>
    </dgm:pt>
    <dgm:pt modelId="{382BA119-D7B9-438A-AA89-3E83F57985F0}" type="sibTrans" cxnId="{BAA4EAE7-3101-4132-9834-3226941AFAF9}">
      <dgm:prSet/>
      <dgm:spPr/>
      <dgm:t>
        <a:bodyPr/>
        <a:lstStyle/>
        <a:p>
          <a:endParaRPr kumimoji="1" lang="ja-JP" altLang="en-US" sz="1800"/>
        </a:p>
      </dgm:t>
    </dgm:pt>
    <dgm:pt modelId="{8E547921-EDBB-440A-9C1E-FC078C5B3F70}">
      <dgm:prSet phldrT="[テキスト]" custT="1"/>
      <dgm:spPr/>
      <dgm:t>
        <a:bodyPr/>
        <a:lstStyle/>
        <a:p>
          <a:r>
            <a:rPr kumimoji="1" lang="ja-JP" altLang="en-US" sz="1800" dirty="0"/>
            <a:t>株価は、最終的には市場における需給によって決まるが、一般に、企業の業績、国内及び海外の政治・経済情勢等の影響を受ける。</a:t>
          </a:r>
        </a:p>
      </dgm:t>
    </dgm:pt>
    <dgm:pt modelId="{75AC41F4-FA57-4327-A0D7-BF598F9223B8}" type="parTrans" cxnId="{4DDEC461-EE16-4CC9-8F18-06F70845B626}">
      <dgm:prSet/>
      <dgm:spPr/>
      <dgm:t>
        <a:bodyPr/>
        <a:lstStyle/>
        <a:p>
          <a:endParaRPr kumimoji="1" lang="ja-JP" altLang="en-US"/>
        </a:p>
      </dgm:t>
    </dgm:pt>
    <dgm:pt modelId="{5CE0936A-0E6E-4F23-8F40-974AA01681AE}" type="sibTrans" cxnId="{4DDEC461-EE16-4CC9-8F18-06F70845B626}">
      <dgm:prSet/>
      <dgm:spPr/>
      <dgm:t>
        <a:bodyPr/>
        <a:lstStyle/>
        <a:p>
          <a:endParaRPr kumimoji="1" lang="ja-JP" altLang="en-US"/>
        </a:p>
      </dgm:t>
    </dgm:pt>
    <dgm:pt modelId="{0AD5FA94-9B53-4CAA-872B-8933455DB16A}">
      <dgm:prSet custT="1"/>
      <dgm:spPr/>
      <dgm:t>
        <a:bodyPr/>
        <a:lstStyle/>
        <a:p>
          <a:r>
            <a:rPr kumimoji="1" lang="ja-JP" altLang="en-US" sz="1800" dirty="0"/>
            <a:t>一般に、金利が上がると債券価格は下落し、金利が下がると債券の価格は上昇する。また、満期までの期間が長い債券ほど、金利変動の影響を受けやすい。</a:t>
          </a:r>
        </a:p>
      </dgm:t>
    </dgm:pt>
    <dgm:pt modelId="{62518C7C-080B-40A6-8F46-36B5CA171C79}" type="parTrans" cxnId="{082DCB94-5E30-4BE9-8D86-32544E2B9AE8}">
      <dgm:prSet/>
      <dgm:spPr/>
      <dgm:t>
        <a:bodyPr/>
        <a:lstStyle/>
        <a:p>
          <a:endParaRPr kumimoji="1" lang="ja-JP" altLang="en-US"/>
        </a:p>
      </dgm:t>
    </dgm:pt>
    <dgm:pt modelId="{7D43A7B2-77C6-418E-BA14-F87C0B55CB06}" type="sibTrans" cxnId="{082DCB94-5E30-4BE9-8D86-32544E2B9AE8}">
      <dgm:prSet/>
      <dgm:spPr/>
      <dgm:t>
        <a:bodyPr/>
        <a:lstStyle/>
        <a:p>
          <a:endParaRPr kumimoji="1" lang="ja-JP" altLang="en-US"/>
        </a:p>
      </dgm:t>
    </dgm:pt>
    <dgm:pt modelId="{40A8640E-339E-4923-93F3-097C1C957BCF}" type="pres">
      <dgm:prSet presAssocID="{17435E15-781C-4BEE-B2FE-5C3965D22CCB}" presName="Name0" presStyleCnt="0">
        <dgm:presLayoutVars>
          <dgm:chMax/>
          <dgm:chPref val="3"/>
          <dgm:dir/>
          <dgm:animOne val="branch"/>
          <dgm:animLvl val="lvl"/>
        </dgm:presLayoutVars>
      </dgm:prSet>
      <dgm:spPr/>
      <dgm:t>
        <a:bodyPr/>
        <a:lstStyle/>
        <a:p>
          <a:endParaRPr kumimoji="1" lang="ja-JP" altLang="en-US"/>
        </a:p>
      </dgm:t>
    </dgm:pt>
    <dgm:pt modelId="{32106942-3D0B-49AC-A344-95B2F7FF37E2}" type="pres">
      <dgm:prSet presAssocID="{532CF32F-A0FD-456B-B437-FD6D043A36EA}" presName="composite" presStyleCnt="0"/>
      <dgm:spPr/>
    </dgm:pt>
    <dgm:pt modelId="{B6581ADF-4CF8-4A91-AB31-772FD7A0F67F}" type="pres">
      <dgm:prSet presAssocID="{532CF32F-A0FD-456B-B437-FD6D043A36EA}" presName="FirstChild" presStyleLbl="revTx" presStyleIdx="0" presStyleCnt="8">
        <dgm:presLayoutVars>
          <dgm:chMax val="0"/>
          <dgm:chPref val="0"/>
          <dgm:bulletEnabled val="1"/>
        </dgm:presLayoutVars>
      </dgm:prSet>
      <dgm:spPr/>
      <dgm:t>
        <a:bodyPr/>
        <a:lstStyle/>
        <a:p>
          <a:endParaRPr kumimoji="1" lang="ja-JP" altLang="en-US"/>
        </a:p>
      </dgm:t>
    </dgm:pt>
    <dgm:pt modelId="{8C2E2DBC-93DA-4836-BE58-A089DC7FACDD}" type="pres">
      <dgm:prSet presAssocID="{532CF32F-A0FD-456B-B437-FD6D043A36EA}" presName="Parent" presStyleLbl="alignNode1" presStyleIdx="0" presStyleCnt="4">
        <dgm:presLayoutVars>
          <dgm:chMax val="3"/>
          <dgm:chPref val="3"/>
          <dgm:bulletEnabled val="1"/>
        </dgm:presLayoutVars>
      </dgm:prSet>
      <dgm:spPr/>
      <dgm:t>
        <a:bodyPr/>
        <a:lstStyle/>
        <a:p>
          <a:endParaRPr kumimoji="1" lang="ja-JP" altLang="en-US"/>
        </a:p>
      </dgm:t>
    </dgm:pt>
    <dgm:pt modelId="{25A9F671-DBB3-44B1-95AC-3732567B37C0}" type="pres">
      <dgm:prSet presAssocID="{532CF32F-A0FD-456B-B437-FD6D043A36EA}" presName="Accent" presStyleLbl="parChTrans1D1" presStyleIdx="0" presStyleCnt="4"/>
      <dgm:spPr/>
    </dgm:pt>
    <dgm:pt modelId="{440C3E70-52DD-4236-9833-46E6A038A070}" type="pres">
      <dgm:prSet presAssocID="{532CF32F-A0FD-456B-B437-FD6D043A36EA}" presName="Child" presStyleLbl="revTx" presStyleIdx="1" presStyleCnt="8">
        <dgm:presLayoutVars>
          <dgm:chMax val="0"/>
          <dgm:chPref val="0"/>
          <dgm:bulletEnabled val="1"/>
        </dgm:presLayoutVars>
      </dgm:prSet>
      <dgm:spPr/>
      <dgm:t>
        <a:bodyPr/>
        <a:lstStyle/>
        <a:p>
          <a:endParaRPr kumimoji="1" lang="ja-JP" altLang="en-US"/>
        </a:p>
      </dgm:t>
    </dgm:pt>
    <dgm:pt modelId="{355BFB5E-56D5-4876-97F0-284B4E1D6629}" type="pres">
      <dgm:prSet presAssocID="{34BE38F8-6BD4-46CB-9ACE-3F622DCC575C}" presName="sibTrans" presStyleCnt="0"/>
      <dgm:spPr/>
    </dgm:pt>
    <dgm:pt modelId="{B644974C-27D7-44C4-A4E2-9464A290F129}" type="pres">
      <dgm:prSet presAssocID="{637D1626-84B7-4D8B-902F-EBABFEAA3D96}" presName="composite" presStyleCnt="0"/>
      <dgm:spPr/>
    </dgm:pt>
    <dgm:pt modelId="{ED12C44F-D743-4218-979C-457DFDA2E377}" type="pres">
      <dgm:prSet presAssocID="{637D1626-84B7-4D8B-902F-EBABFEAA3D96}" presName="FirstChild" presStyleLbl="revTx" presStyleIdx="2" presStyleCnt="8">
        <dgm:presLayoutVars>
          <dgm:chMax val="0"/>
          <dgm:chPref val="0"/>
          <dgm:bulletEnabled val="1"/>
        </dgm:presLayoutVars>
      </dgm:prSet>
      <dgm:spPr/>
      <dgm:t>
        <a:bodyPr/>
        <a:lstStyle/>
        <a:p>
          <a:endParaRPr kumimoji="1" lang="ja-JP" altLang="en-US"/>
        </a:p>
      </dgm:t>
    </dgm:pt>
    <dgm:pt modelId="{1B33BA7E-8BF2-444D-BBB7-707014F95533}" type="pres">
      <dgm:prSet presAssocID="{637D1626-84B7-4D8B-902F-EBABFEAA3D96}" presName="Parent" presStyleLbl="alignNode1" presStyleIdx="1" presStyleCnt="4">
        <dgm:presLayoutVars>
          <dgm:chMax val="3"/>
          <dgm:chPref val="3"/>
          <dgm:bulletEnabled val="1"/>
        </dgm:presLayoutVars>
      </dgm:prSet>
      <dgm:spPr/>
      <dgm:t>
        <a:bodyPr/>
        <a:lstStyle/>
        <a:p>
          <a:endParaRPr kumimoji="1" lang="ja-JP" altLang="en-US"/>
        </a:p>
      </dgm:t>
    </dgm:pt>
    <dgm:pt modelId="{6AE39C76-39B5-4BB1-88FA-173E0B82DE44}" type="pres">
      <dgm:prSet presAssocID="{637D1626-84B7-4D8B-902F-EBABFEAA3D96}" presName="Accent" presStyleLbl="parChTrans1D1" presStyleIdx="1" presStyleCnt="4"/>
      <dgm:spPr/>
    </dgm:pt>
    <dgm:pt modelId="{341602FB-6871-4A50-A757-0859B39C3461}" type="pres">
      <dgm:prSet presAssocID="{637D1626-84B7-4D8B-902F-EBABFEAA3D96}" presName="Child" presStyleLbl="revTx" presStyleIdx="3" presStyleCnt="8">
        <dgm:presLayoutVars>
          <dgm:chMax val="0"/>
          <dgm:chPref val="0"/>
          <dgm:bulletEnabled val="1"/>
        </dgm:presLayoutVars>
      </dgm:prSet>
      <dgm:spPr/>
      <dgm:t>
        <a:bodyPr/>
        <a:lstStyle/>
        <a:p>
          <a:endParaRPr kumimoji="1" lang="ja-JP" altLang="en-US"/>
        </a:p>
      </dgm:t>
    </dgm:pt>
    <dgm:pt modelId="{DCA64EBE-F5C6-42F1-A2CF-619A1F577CF3}" type="pres">
      <dgm:prSet presAssocID="{7F39E2FB-3EBA-4C8B-9699-34BAA75FC004}" presName="sibTrans" presStyleCnt="0"/>
      <dgm:spPr/>
    </dgm:pt>
    <dgm:pt modelId="{5FF99D87-D5F2-47A0-988A-7E99F4538FB8}" type="pres">
      <dgm:prSet presAssocID="{DD6C43D1-7A90-4604-9B9F-F7CC8E211DE6}" presName="composite" presStyleCnt="0"/>
      <dgm:spPr/>
    </dgm:pt>
    <dgm:pt modelId="{FB0D243D-379B-457A-9DC8-A9ADC01BBCE3}" type="pres">
      <dgm:prSet presAssocID="{DD6C43D1-7A90-4604-9B9F-F7CC8E211DE6}" presName="FirstChild" presStyleLbl="revTx" presStyleIdx="4" presStyleCnt="8">
        <dgm:presLayoutVars>
          <dgm:chMax val="0"/>
          <dgm:chPref val="0"/>
          <dgm:bulletEnabled val="1"/>
        </dgm:presLayoutVars>
      </dgm:prSet>
      <dgm:spPr/>
      <dgm:t>
        <a:bodyPr/>
        <a:lstStyle/>
        <a:p>
          <a:endParaRPr kumimoji="1" lang="ja-JP" altLang="en-US"/>
        </a:p>
      </dgm:t>
    </dgm:pt>
    <dgm:pt modelId="{D4213179-BA46-4CD2-B03C-9643A667DF63}" type="pres">
      <dgm:prSet presAssocID="{DD6C43D1-7A90-4604-9B9F-F7CC8E211DE6}" presName="Parent" presStyleLbl="alignNode1" presStyleIdx="2" presStyleCnt="4" custScaleX="129725" custLinFactNeighborX="7431" custLinFactNeighborY="-8112">
        <dgm:presLayoutVars>
          <dgm:chMax val="3"/>
          <dgm:chPref val="3"/>
          <dgm:bulletEnabled val="1"/>
        </dgm:presLayoutVars>
      </dgm:prSet>
      <dgm:spPr/>
      <dgm:t>
        <a:bodyPr/>
        <a:lstStyle/>
        <a:p>
          <a:endParaRPr kumimoji="1" lang="ja-JP" altLang="en-US"/>
        </a:p>
      </dgm:t>
    </dgm:pt>
    <dgm:pt modelId="{CAB2F097-7B08-4E66-8DF6-E6C06A40F696}" type="pres">
      <dgm:prSet presAssocID="{DD6C43D1-7A90-4604-9B9F-F7CC8E211DE6}" presName="Accent" presStyleLbl="parChTrans1D1" presStyleIdx="2" presStyleCnt="4" custSzY="63182" custScaleX="94441" custLinFactNeighborX="1221" custLinFactNeighborY="-9719"/>
      <dgm:spPr/>
    </dgm:pt>
    <dgm:pt modelId="{CF23AEEC-20E8-45DF-98DE-5025437C1E32}" type="pres">
      <dgm:prSet presAssocID="{DD6C43D1-7A90-4604-9B9F-F7CC8E211DE6}" presName="Child" presStyleLbl="revTx" presStyleIdx="5" presStyleCnt="8" custLinFactY="5767" custLinFactNeighborY="100000">
        <dgm:presLayoutVars>
          <dgm:chMax val="0"/>
          <dgm:chPref val="0"/>
          <dgm:bulletEnabled val="1"/>
        </dgm:presLayoutVars>
      </dgm:prSet>
      <dgm:spPr/>
      <dgm:t>
        <a:bodyPr/>
        <a:lstStyle/>
        <a:p>
          <a:endParaRPr kumimoji="1" lang="ja-JP" altLang="en-US"/>
        </a:p>
      </dgm:t>
    </dgm:pt>
    <dgm:pt modelId="{0E2690CB-A7F4-444F-B2E0-C1BF51D00709}" type="pres">
      <dgm:prSet presAssocID="{20D78408-4C41-44E2-9EBF-F5D71E39250C}" presName="sibTrans" presStyleCnt="0"/>
      <dgm:spPr/>
    </dgm:pt>
    <dgm:pt modelId="{BE535AD9-94B2-43EE-B430-AB2A3688BA7F}" type="pres">
      <dgm:prSet presAssocID="{972B5C54-8BE5-4FAF-833A-4A9D6551AE65}" presName="composite" presStyleCnt="0"/>
      <dgm:spPr/>
    </dgm:pt>
    <dgm:pt modelId="{64EB86CD-ED6B-4311-BE5E-C6510765889E}" type="pres">
      <dgm:prSet presAssocID="{972B5C54-8BE5-4FAF-833A-4A9D6551AE65}" presName="FirstChild" presStyleLbl="revTx" presStyleIdx="6" presStyleCnt="8">
        <dgm:presLayoutVars>
          <dgm:chMax val="0"/>
          <dgm:chPref val="0"/>
          <dgm:bulletEnabled val="1"/>
        </dgm:presLayoutVars>
      </dgm:prSet>
      <dgm:spPr/>
      <dgm:t>
        <a:bodyPr/>
        <a:lstStyle/>
        <a:p>
          <a:endParaRPr kumimoji="1" lang="ja-JP" altLang="en-US"/>
        </a:p>
      </dgm:t>
    </dgm:pt>
    <dgm:pt modelId="{B644A935-0F0A-4FD5-966E-8C5E40BD47A9}" type="pres">
      <dgm:prSet presAssocID="{972B5C54-8BE5-4FAF-833A-4A9D6551AE65}" presName="Parent" presStyleLbl="alignNode1" presStyleIdx="3" presStyleCnt="4" custLinFactNeighborY="-14632">
        <dgm:presLayoutVars>
          <dgm:chMax val="3"/>
          <dgm:chPref val="3"/>
          <dgm:bulletEnabled val="1"/>
        </dgm:presLayoutVars>
      </dgm:prSet>
      <dgm:spPr/>
      <dgm:t>
        <a:bodyPr/>
        <a:lstStyle/>
        <a:p>
          <a:endParaRPr kumimoji="1" lang="ja-JP" altLang="en-US"/>
        </a:p>
      </dgm:t>
    </dgm:pt>
    <dgm:pt modelId="{415BA756-F2AA-4CE1-9D10-A38535509771}" type="pres">
      <dgm:prSet presAssocID="{972B5C54-8BE5-4FAF-833A-4A9D6551AE65}" presName="Accent" presStyleLbl="parChTrans1D1" presStyleIdx="3" presStyleCnt="4" custLinFactY="-64461" custLinFactNeighborY="-100000"/>
      <dgm:spPr/>
    </dgm:pt>
    <dgm:pt modelId="{655D0FFC-8D70-495F-B9E9-16EE3F632899}" type="pres">
      <dgm:prSet presAssocID="{972B5C54-8BE5-4FAF-833A-4A9D6551AE65}" presName="Child" presStyleLbl="revTx" presStyleIdx="7" presStyleCnt="8" custLinFactNeighborX="7" custLinFactNeighborY="2701">
        <dgm:presLayoutVars>
          <dgm:chMax val="0"/>
          <dgm:chPref val="0"/>
          <dgm:bulletEnabled val="1"/>
        </dgm:presLayoutVars>
      </dgm:prSet>
      <dgm:spPr/>
      <dgm:t>
        <a:bodyPr/>
        <a:lstStyle/>
        <a:p>
          <a:endParaRPr kumimoji="1" lang="ja-JP" altLang="en-US"/>
        </a:p>
      </dgm:t>
    </dgm:pt>
  </dgm:ptLst>
  <dgm:cxnLst>
    <dgm:cxn modelId="{2BD3E3F9-0557-4581-BDDC-53FCB4DA425F}" srcId="{17435E15-781C-4BEE-B2FE-5C3965D22CCB}" destId="{DD6C43D1-7A90-4604-9B9F-F7CC8E211DE6}" srcOrd="2" destOrd="0" parTransId="{43857A7A-EC6D-4720-BB9C-2FBBF98409A9}" sibTransId="{20D78408-4C41-44E2-9EBF-F5D71E39250C}"/>
    <dgm:cxn modelId="{CE46CCA3-B6BA-419C-93A7-9094D2B656B3}" srcId="{532CF32F-A0FD-456B-B437-FD6D043A36EA}" destId="{96B031AF-C906-4000-BCA0-822218E03676}" srcOrd="0" destOrd="0" parTransId="{EEBB8395-8154-46C1-8412-5283E87B7486}" sibTransId="{0A537CC0-D776-4466-AF12-94F050E2905C}"/>
    <dgm:cxn modelId="{FB4CFF63-3CB0-4224-8440-C565AEF3046F}" type="presOf" srcId="{972D89F9-B53E-4FE7-922B-94F3EAB11EA5}" destId="{64EB86CD-ED6B-4311-BE5E-C6510765889E}" srcOrd="0" destOrd="0" presId="urn:microsoft.com/office/officeart/2011/layout/TabList"/>
    <dgm:cxn modelId="{E3359059-2D28-47FA-BFD3-B172525BBABE}" type="presOf" srcId="{AA2CE197-50AC-45FB-B66A-2C603666C16B}" destId="{ED12C44F-D743-4218-979C-457DFDA2E377}" srcOrd="0" destOrd="0" presId="urn:microsoft.com/office/officeart/2011/layout/TabList"/>
    <dgm:cxn modelId="{7FA3D5B4-87C0-472A-9340-00FB3D538950}" type="presOf" srcId="{468952B6-E7D7-4559-B3EB-DBA2A013F273}" destId="{655D0FFC-8D70-495F-B9E9-16EE3F632899}" srcOrd="0" destOrd="0" presId="urn:microsoft.com/office/officeart/2011/layout/TabList"/>
    <dgm:cxn modelId="{7C3AB41F-72D3-4284-836F-AAAA12F315B8}" srcId="{972B5C54-8BE5-4FAF-833A-4A9D6551AE65}" destId="{468952B6-E7D7-4559-B3EB-DBA2A013F273}" srcOrd="1" destOrd="0" parTransId="{D7319F9F-AE34-42D6-9A67-FF45B2B9417B}" sibTransId="{F2F69FD0-9B93-40CD-89EE-29188E1A2724}"/>
    <dgm:cxn modelId="{EB8B47F0-8627-489B-95AC-C07408E714E5}" type="presOf" srcId="{637D1626-84B7-4D8B-902F-EBABFEAA3D96}" destId="{1B33BA7E-8BF2-444D-BBB7-707014F95533}" srcOrd="0" destOrd="0" presId="urn:microsoft.com/office/officeart/2011/layout/TabList"/>
    <dgm:cxn modelId="{B78B27A0-A0DC-43A1-8E13-E7891ADD081F}" type="presOf" srcId="{FF371A33-0C70-445F-9C83-DCB3A06A3532}" destId="{FB0D243D-379B-457A-9DC8-A9ADC01BBCE3}" srcOrd="0" destOrd="0" presId="urn:microsoft.com/office/officeart/2011/layout/TabList"/>
    <dgm:cxn modelId="{1D200C8B-D1BE-4DFF-9549-6AF05C7D4B40}" srcId="{532CF32F-A0FD-456B-B437-FD6D043A36EA}" destId="{F1678002-3EE3-47AB-B4BF-D2828A89A9F9}" srcOrd="1" destOrd="0" parTransId="{9C3FC572-5091-432E-A485-BCFA68B06BE9}" sibTransId="{87484376-24A1-4DC7-9551-6D738CE756CC}"/>
    <dgm:cxn modelId="{A0371027-3CE6-4860-BEDA-51BA41BA07DB}" srcId="{637D1626-84B7-4D8B-902F-EBABFEAA3D96}" destId="{AA2CE197-50AC-45FB-B66A-2C603666C16B}" srcOrd="0" destOrd="0" parTransId="{6362D0E7-8FC0-4717-A05B-9581151E5609}" sibTransId="{29A33830-B6FB-414A-BC7C-FC6E3A83293E}"/>
    <dgm:cxn modelId="{E2AACD1A-ACD6-4B57-BB1D-59200BF19505}" type="presOf" srcId="{DD6C43D1-7A90-4604-9B9F-F7CC8E211DE6}" destId="{D4213179-BA46-4CD2-B03C-9643A667DF63}" srcOrd="0" destOrd="0" presId="urn:microsoft.com/office/officeart/2011/layout/TabList"/>
    <dgm:cxn modelId="{4DDEC461-EE16-4CC9-8F18-06F70845B626}" srcId="{532CF32F-A0FD-456B-B437-FD6D043A36EA}" destId="{8E547921-EDBB-440A-9C1E-FC078C5B3F70}" srcOrd="2" destOrd="0" parTransId="{75AC41F4-FA57-4327-A0D7-BF598F9223B8}" sibTransId="{5CE0936A-0E6E-4F23-8F40-974AA01681AE}"/>
    <dgm:cxn modelId="{9F3754E9-F73A-4A02-A731-9819CE675112}" type="presOf" srcId="{F1678002-3EE3-47AB-B4BF-D2828A89A9F9}" destId="{440C3E70-52DD-4236-9833-46E6A038A070}" srcOrd="0" destOrd="0" presId="urn:microsoft.com/office/officeart/2011/layout/TabList"/>
    <dgm:cxn modelId="{6675B407-87E2-48F4-BB8D-657EA2BC6DD2}" srcId="{DD6C43D1-7A90-4604-9B9F-F7CC8E211DE6}" destId="{34C11A65-C109-4E4E-95E2-3A5263356A1E}" srcOrd="1" destOrd="0" parTransId="{ABD770AD-C5A3-4327-A106-A685F107CB27}" sibTransId="{9B01FD72-0141-4BCB-9CCE-9E568F5301E9}"/>
    <dgm:cxn modelId="{996CC8C3-823D-44D3-8B2B-770FA03ACDD6}" type="presOf" srcId="{17435E15-781C-4BEE-B2FE-5C3965D22CCB}" destId="{40A8640E-339E-4923-93F3-097C1C957BCF}" srcOrd="0" destOrd="0" presId="urn:microsoft.com/office/officeart/2011/layout/TabList"/>
    <dgm:cxn modelId="{082DCB94-5E30-4BE9-8D86-32544E2B9AE8}" srcId="{972B5C54-8BE5-4FAF-833A-4A9D6551AE65}" destId="{0AD5FA94-9B53-4CAA-872B-8933455DB16A}" srcOrd="2" destOrd="0" parTransId="{62518C7C-080B-40A6-8F46-36B5CA171C79}" sibTransId="{7D43A7B2-77C6-418E-BA14-F87C0B55CB06}"/>
    <dgm:cxn modelId="{ED964CB2-17A2-4184-8170-2EECC9AE2FE9}" type="presOf" srcId="{96B031AF-C906-4000-BCA0-822218E03676}" destId="{B6581ADF-4CF8-4A91-AB31-772FD7A0F67F}" srcOrd="0" destOrd="0" presId="urn:microsoft.com/office/officeart/2011/layout/TabList"/>
    <dgm:cxn modelId="{33810256-0C07-4B1D-B82E-C1809CC9072B}" type="presOf" srcId="{115B3990-C8E0-4F1E-A4CC-215226A3B2A6}" destId="{341602FB-6871-4A50-A757-0859B39C3461}" srcOrd="0" destOrd="0" presId="urn:microsoft.com/office/officeart/2011/layout/TabList"/>
    <dgm:cxn modelId="{CE4BD478-D6DC-43C8-B611-FB788C4E1159}" srcId="{972B5C54-8BE5-4FAF-833A-4A9D6551AE65}" destId="{972D89F9-B53E-4FE7-922B-94F3EAB11EA5}" srcOrd="0" destOrd="0" parTransId="{FDFEC467-8B8C-4075-9E49-9E733F3CAA8D}" sibTransId="{9A385B08-0AA1-4135-9101-9620B2E3DEB2}"/>
    <dgm:cxn modelId="{4F6EE343-8ADB-43DD-8169-7BC906944572}" type="presOf" srcId="{0AD5FA94-9B53-4CAA-872B-8933455DB16A}" destId="{655D0FFC-8D70-495F-B9E9-16EE3F632899}" srcOrd="0" destOrd="1" presId="urn:microsoft.com/office/officeart/2011/layout/TabList"/>
    <dgm:cxn modelId="{A470EB2E-2FA8-44E4-AA28-8EC42052FBD9}" srcId="{DD6C43D1-7A90-4604-9B9F-F7CC8E211DE6}" destId="{FF371A33-0C70-445F-9C83-DCB3A06A3532}" srcOrd="0" destOrd="0" parTransId="{BE302EAF-1255-48E3-8701-E931275EDB09}" sibTransId="{9821022E-5220-4418-88E3-8EC9360943DC}"/>
    <dgm:cxn modelId="{A94A3D6E-2F11-4EBD-A412-E4A963AEBFAF}" srcId="{637D1626-84B7-4D8B-902F-EBABFEAA3D96}" destId="{115B3990-C8E0-4F1E-A4CC-215226A3B2A6}" srcOrd="1" destOrd="0" parTransId="{B88D6DF0-4871-456B-93DF-947356F018F3}" sibTransId="{E5A24008-188B-4ADF-8D47-3C3FE1CE6D3D}"/>
    <dgm:cxn modelId="{1D4E28FB-C3E1-4F0E-9A5F-B2981045B75E}" type="presOf" srcId="{34C11A65-C109-4E4E-95E2-3A5263356A1E}" destId="{CF23AEEC-20E8-45DF-98DE-5025437C1E32}" srcOrd="0" destOrd="0" presId="urn:microsoft.com/office/officeart/2011/layout/TabList"/>
    <dgm:cxn modelId="{9746DD2A-A23A-40A7-9D3F-D091BF681385}" type="presOf" srcId="{972B5C54-8BE5-4FAF-833A-4A9D6551AE65}" destId="{B644A935-0F0A-4FD5-966E-8C5E40BD47A9}" srcOrd="0" destOrd="0" presId="urn:microsoft.com/office/officeart/2011/layout/TabList"/>
    <dgm:cxn modelId="{BAA4EAE7-3101-4132-9834-3226941AFAF9}" srcId="{17435E15-781C-4BEE-B2FE-5C3965D22CCB}" destId="{972B5C54-8BE5-4FAF-833A-4A9D6551AE65}" srcOrd="3" destOrd="0" parTransId="{40D4EFA0-5F75-4619-B548-78E038BD658F}" sibTransId="{382BA119-D7B9-438A-AA89-3E83F57985F0}"/>
    <dgm:cxn modelId="{9D78B08F-2464-44B5-B75D-71CE49C05820}" srcId="{17435E15-781C-4BEE-B2FE-5C3965D22CCB}" destId="{637D1626-84B7-4D8B-902F-EBABFEAA3D96}" srcOrd="1" destOrd="0" parTransId="{28B1863E-5F72-4AA3-A435-DE6D2E3C8229}" sibTransId="{7F39E2FB-3EBA-4C8B-9699-34BAA75FC004}"/>
    <dgm:cxn modelId="{22FB2789-4723-4A94-91FB-2F88D2455848}" type="presOf" srcId="{8E547921-EDBB-440A-9C1E-FC078C5B3F70}" destId="{440C3E70-52DD-4236-9833-46E6A038A070}" srcOrd="0" destOrd="1" presId="urn:microsoft.com/office/officeart/2011/layout/TabList"/>
    <dgm:cxn modelId="{D3A647B5-CFFE-4DE4-A49B-0C1593832A51}" srcId="{17435E15-781C-4BEE-B2FE-5C3965D22CCB}" destId="{532CF32F-A0FD-456B-B437-FD6D043A36EA}" srcOrd="0" destOrd="0" parTransId="{E18EB865-81E9-4D6D-A71E-1BCCC8088965}" sibTransId="{34BE38F8-6BD4-46CB-9ACE-3F622DCC575C}"/>
    <dgm:cxn modelId="{956764A5-235F-4608-AA2B-717FE9C2B743}" type="presOf" srcId="{532CF32F-A0FD-456B-B437-FD6D043A36EA}" destId="{8C2E2DBC-93DA-4836-BE58-A089DC7FACDD}" srcOrd="0" destOrd="0" presId="urn:microsoft.com/office/officeart/2011/layout/TabList"/>
    <dgm:cxn modelId="{6014086C-C7B8-436C-A446-703371803DCB}" type="presParOf" srcId="{40A8640E-339E-4923-93F3-097C1C957BCF}" destId="{32106942-3D0B-49AC-A344-95B2F7FF37E2}" srcOrd="0" destOrd="0" presId="urn:microsoft.com/office/officeart/2011/layout/TabList"/>
    <dgm:cxn modelId="{B47B542A-6611-4958-99F7-6EC6B3AE902D}" type="presParOf" srcId="{32106942-3D0B-49AC-A344-95B2F7FF37E2}" destId="{B6581ADF-4CF8-4A91-AB31-772FD7A0F67F}" srcOrd="0" destOrd="0" presId="urn:microsoft.com/office/officeart/2011/layout/TabList"/>
    <dgm:cxn modelId="{F18E2FF1-5EDD-46BD-9560-06CC73583625}" type="presParOf" srcId="{32106942-3D0B-49AC-A344-95B2F7FF37E2}" destId="{8C2E2DBC-93DA-4836-BE58-A089DC7FACDD}" srcOrd="1" destOrd="0" presId="urn:microsoft.com/office/officeart/2011/layout/TabList"/>
    <dgm:cxn modelId="{D7405899-0593-4766-BE8D-CE466267A5CE}" type="presParOf" srcId="{32106942-3D0B-49AC-A344-95B2F7FF37E2}" destId="{25A9F671-DBB3-44B1-95AC-3732567B37C0}" srcOrd="2" destOrd="0" presId="urn:microsoft.com/office/officeart/2011/layout/TabList"/>
    <dgm:cxn modelId="{7AD77DF4-8A78-471C-BAAF-33395475333E}" type="presParOf" srcId="{40A8640E-339E-4923-93F3-097C1C957BCF}" destId="{440C3E70-52DD-4236-9833-46E6A038A070}" srcOrd="1" destOrd="0" presId="urn:microsoft.com/office/officeart/2011/layout/TabList"/>
    <dgm:cxn modelId="{BB748FE4-7936-42FB-98FD-7118E0BF6674}" type="presParOf" srcId="{40A8640E-339E-4923-93F3-097C1C957BCF}" destId="{355BFB5E-56D5-4876-97F0-284B4E1D6629}" srcOrd="2" destOrd="0" presId="urn:microsoft.com/office/officeart/2011/layout/TabList"/>
    <dgm:cxn modelId="{06B251E8-EE67-4CE3-8297-9DB34A9557D8}" type="presParOf" srcId="{40A8640E-339E-4923-93F3-097C1C957BCF}" destId="{B644974C-27D7-44C4-A4E2-9464A290F129}" srcOrd="3" destOrd="0" presId="urn:microsoft.com/office/officeart/2011/layout/TabList"/>
    <dgm:cxn modelId="{BDCE2BD5-64C6-4E0D-B452-429CF2A77F4F}" type="presParOf" srcId="{B644974C-27D7-44C4-A4E2-9464A290F129}" destId="{ED12C44F-D743-4218-979C-457DFDA2E377}" srcOrd="0" destOrd="0" presId="urn:microsoft.com/office/officeart/2011/layout/TabList"/>
    <dgm:cxn modelId="{9BAAF779-D99A-4CA7-A50E-D246085E68FD}" type="presParOf" srcId="{B644974C-27D7-44C4-A4E2-9464A290F129}" destId="{1B33BA7E-8BF2-444D-BBB7-707014F95533}" srcOrd="1" destOrd="0" presId="urn:microsoft.com/office/officeart/2011/layout/TabList"/>
    <dgm:cxn modelId="{9A5E548F-3EDD-4953-8C1F-6CAAEEDAC95C}" type="presParOf" srcId="{B644974C-27D7-44C4-A4E2-9464A290F129}" destId="{6AE39C76-39B5-4BB1-88FA-173E0B82DE44}" srcOrd="2" destOrd="0" presId="urn:microsoft.com/office/officeart/2011/layout/TabList"/>
    <dgm:cxn modelId="{C48B2CFD-9891-4084-93EC-7A96536D7478}" type="presParOf" srcId="{40A8640E-339E-4923-93F3-097C1C957BCF}" destId="{341602FB-6871-4A50-A757-0859B39C3461}" srcOrd="4" destOrd="0" presId="urn:microsoft.com/office/officeart/2011/layout/TabList"/>
    <dgm:cxn modelId="{CFD9352B-B830-43C1-9E38-548C7C5ED777}" type="presParOf" srcId="{40A8640E-339E-4923-93F3-097C1C957BCF}" destId="{DCA64EBE-F5C6-42F1-A2CF-619A1F577CF3}" srcOrd="5" destOrd="0" presId="urn:microsoft.com/office/officeart/2011/layout/TabList"/>
    <dgm:cxn modelId="{D485559C-E575-4AE1-93DC-EDC6EE783CDC}" type="presParOf" srcId="{40A8640E-339E-4923-93F3-097C1C957BCF}" destId="{5FF99D87-D5F2-47A0-988A-7E99F4538FB8}" srcOrd="6" destOrd="0" presId="urn:microsoft.com/office/officeart/2011/layout/TabList"/>
    <dgm:cxn modelId="{AA8F71C9-D8D3-4A34-AC58-353651E96112}" type="presParOf" srcId="{5FF99D87-D5F2-47A0-988A-7E99F4538FB8}" destId="{FB0D243D-379B-457A-9DC8-A9ADC01BBCE3}" srcOrd="0" destOrd="0" presId="urn:microsoft.com/office/officeart/2011/layout/TabList"/>
    <dgm:cxn modelId="{34773D74-0461-4540-927A-4D26860431D1}" type="presParOf" srcId="{5FF99D87-D5F2-47A0-988A-7E99F4538FB8}" destId="{D4213179-BA46-4CD2-B03C-9643A667DF63}" srcOrd="1" destOrd="0" presId="urn:microsoft.com/office/officeart/2011/layout/TabList"/>
    <dgm:cxn modelId="{500AAAA0-2CFE-4954-A865-8E909AF7AC56}" type="presParOf" srcId="{5FF99D87-D5F2-47A0-988A-7E99F4538FB8}" destId="{CAB2F097-7B08-4E66-8DF6-E6C06A40F696}" srcOrd="2" destOrd="0" presId="urn:microsoft.com/office/officeart/2011/layout/TabList"/>
    <dgm:cxn modelId="{58988A0C-0B4F-46BF-AEAF-862EDC34A669}" type="presParOf" srcId="{40A8640E-339E-4923-93F3-097C1C957BCF}" destId="{CF23AEEC-20E8-45DF-98DE-5025437C1E32}" srcOrd="7" destOrd="0" presId="urn:microsoft.com/office/officeart/2011/layout/TabList"/>
    <dgm:cxn modelId="{A6431280-E7DF-44EF-B5B6-E6A351722A1B}" type="presParOf" srcId="{40A8640E-339E-4923-93F3-097C1C957BCF}" destId="{0E2690CB-A7F4-444F-B2E0-C1BF51D00709}" srcOrd="8" destOrd="0" presId="urn:microsoft.com/office/officeart/2011/layout/TabList"/>
    <dgm:cxn modelId="{83A7B347-059A-46AC-AE46-620DBA0E9185}" type="presParOf" srcId="{40A8640E-339E-4923-93F3-097C1C957BCF}" destId="{BE535AD9-94B2-43EE-B430-AB2A3688BA7F}" srcOrd="9" destOrd="0" presId="urn:microsoft.com/office/officeart/2011/layout/TabList"/>
    <dgm:cxn modelId="{5D2B730F-A953-488A-BC22-B8338DE9D5F2}" type="presParOf" srcId="{BE535AD9-94B2-43EE-B430-AB2A3688BA7F}" destId="{64EB86CD-ED6B-4311-BE5E-C6510765889E}" srcOrd="0" destOrd="0" presId="urn:microsoft.com/office/officeart/2011/layout/TabList"/>
    <dgm:cxn modelId="{7CD8849B-02B9-478C-9B20-5AD0A9F6D720}" type="presParOf" srcId="{BE535AD9-94B2-43EE-B430-AB2A3688BA7F}" destId="{B644A935-0F0A-4FD5-966E-8C5E40BD47A9}" srcOrd="1" destOrd="0" presId="urn:microsoft.com/office/officeart/2011/layout/TabList"/>
    <dgm:cxn modelId="{59137133-F6DC-48AB-AAE4-4DA004DBFB68}" type="presParOf" srcId="{BE535AD9-94B2-43EE-B430-AB2A3688BA7F}" destId="{415BA756-F2AA-4CE1-9D10-A38535509771}" srcOrd="2" destOrd="0" presId="urn:microsoft.com/office/officeart/2011/layout/TabList"/>
    <dgm:cxn modelId="{2FC8D2DE-D98C-402F-B7BB-55EE4BF37656}" type="presParOf" srcId="{40A8640E-339E-4923-93F3-097C1C957BCF}" destId="{655D0FFC-8D70-495F-B9E9-16EE3F632899}" srcOrd="10"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5200AE-79EE-443F-AF15-8C1A5628EE2C}"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kumimoji="1" lang="ja-JP" altLang="en-US"/>
        </a:p>
      </dgm:t>
    </dgm:pt>
    <dgm:pt modelId="{17C691E1-1E98-4926-92E7-223119D9635F}">
      <dgm:prSet phldrT="[テキスト]" custT="1"/>
      <dgm:spPr/>
      <dgm:t>
        <a:bodyPr/>
        <a:lstStyle/>
        <a:p>
          <a:r>
            <a:rPr kumimoji="1" lang="ja-JP" altLang="en-US" sz="2000" dirty="0"/>
            <a:t>購入時</a:t>
          </a:r>
          <a:r>
            <a:rPr kumimoji="1" lang="en-US" altLang="ja-JP" sz="2000" dirty="0"/>
            <a:t/>
          </a:r>
          <a:br>
            <a:rPr kumimoji="1" lang="en-US" altLang="ja-JP" sz="2000" dirty="0"/>
          </a:br>
          <a:r>
            <a:rPr kumimoji="1" lang="ja-JP" altLang="en-US" sz="2000" dirty="0"/>
            <a:t>手数料</a:t>
          </a:r>
        </a:p>
      </dgm:t>
    </dgm:pt>
    <dgm:pt modelId="{4B5ABA0A-FB2C-4073-99BB-4A8A84214AC2}" type="parTrans" cxnId="{9231896F-8F10-4E3E-A1A8-43F812A95F5B}">
      <dgm:prSet/>
      <dgm:spPr/>
      <dgm:t>
        <a:bodyPr/>
        <a:lstStyle/>
        <a:p>
          <a:endParaRPr kumimoji="1" lang="ja-JP" altLang="en-US"/>
        </a:p>
      </dgm:t>
    </dgm:pt>
    <dgm:pt modelId="{CF326AB5-5635-4DE2-B098-5BAA87308E33}" type="sibTrans" cxnId="{9231896F-8F10-4E3E-A1A8-43F812A95F5B}">
      <dgm:prSet/>
      <dgm:spPr/>
      <dgm:t>
        <a:bodyPr/>
        <a:lstStyle/>
        <a:p>
          <a:endParaRPr kumimoji="1" lang="ja-JP" altLang="en-US"/>
        </a:p>
      </dgm:t>
    </dgm:pt>
    <dgm:pt modelId="{FB8FDA35-31D5-4072-A4AE-62FC746DB8D8}">
      <dgm:prSet phldrT="[テキスト]" custT="1"/>
      <dgm:spPr/>
      <dgm:t>
        <a:bodyPr/>
        <a:lstStyle/>
        <a:p>
          <a:r>
            <a:rPr kumimoji="1" lang="ja-JP" altLang="en-US" sz="2000" dirty="0"/>
            <a:t>信託財産</a:t>
          </a:r>
          <a:r>
            <a:rPr kumimoji="1" lang="en-US" altLang="ja-JP" sz="2000" dirty="0"/>
            <a:t/>
          </a:r>
          <a:br>
            <a:rPr kumimoji="1" lang="en-US" altLang="ja-JP" sz="2000" dirty="0"/>
          </a:br>
          <a:r>
            <a:rPr kumimoji="1" lang="ja-JP" altLang="en-US" sz="2000" dirty="0"/>
            <a:t>留保額</a:t>
          </a:r>
        </a:p>
      </dgm:t>
    </dgm:pt>
    <dgm:pt modelId="{7D7C3113-8451-43D8-8A86-918E27F505DD}" type="parTrans" cxnId="{ECBA5070-4A1B-419A-B640-96C45A01FC19}">
      <dgm:prSet/>
      <dgm:spPr/>
      <dgm:t>
        <a:bodyPr/>
        <a:lstStyle/>
        <a:p>
          <a:endParaRPr kumimoji="1" lang="ja-JP" altLang="en-US"/>
        </a:p>
      </dgm:t>
    </dgm:pt>
    <dgm:pt modelId="{DBE176AB-39DB-4402-AA63-676907CD6D61}" type="sibTrans" cxnId="{ECBA5070-4A1B-419A-B640-96C45A01FC19}">
      <dgm:prSet/>
      <dgm:spPr/>
      <dgm:t>
        <a:bodyPr/>
        <a:lstStyle/>
        <a:p>
          <a:endParaRPr kumimoji="1" lang="ja-JP" altLang="en-US"/>
        </a:p>
      </dgm:t>
    </dgm:pt>
    <dgm:pt modelId="{93B9B8E4-EC0D-4E9E-9190-FCEF8A75A8E4}">
      <dgm:prSet/>
      <dgm:spPr/>
      <dgm:t>
        <a:bodyPr/>
        <a:lstStyle/>
        <a:p>
          <a:r>
            <a:rPr kumimoji="1" lang="ja-JP" altLang="en-US" dirty="0"/>
            <a:t>投資信託の購入時に支払う費用。販売する金融機関が受け取る。購入額に対し</a:t>
          </a:r>
          <a:r>
            <a:rPr kumimoji="1" lang="en-US" altLang="en-US" dirty="0"/>
            <a:t>0</a:t>
          </a:r>
          <a:r>
            <a:rPr kumimoji="1" lang="ja-JP" altLang="en-US" dirty="0"/>
            <a:t>％～</a:t>
          </a:r>
          <a:r>
            <a:rPr kumimoji="1" lang="en-US" altLang="en-US" dirty="0"/>
            <a:t>3.5</a:t>
          </a:r>
          <a:r>
            <a:rPr kumimoji="1" lang="ja-JP" altLang="en-US" dirty="0"/>
            <a:t>％程度（販売会社によって異なる）。</a:t>
          </a:r>
        </a:p>
      </dgm:t>
    </dgm:pt>
    <dgm:pt modelId="{1F7FD8B2-D5B9-44D5-9FE2-48CB5C909B44}" type="parTrans" cxnId="{53F57D33-0119-41C7-AF78-171BF6A5614C}">
      <dgm:prSet/>
      <dgm:spPr/>
      <dgm:t>
        <a:bodyPr/>
        <a:lstStyle/>
        <a:p>
          <a:endParaRPr kumimoji="1" lang="ja-JP" altLang="en-US"/>
        </a:p>
      </dgm:t>
    </dgm:pt>
    <dgm:pt modelId="{6FBFF37C-71AF-43F9-88CD-82A77D861029}" type="sibTrans" cxnId="{53F57D33-0119-41C7-AF78-171BF6A5614C}">
      <dgm:prSet/>
      <dgm:spPr/>
      <dgm:t>
        <a:bodyPr/>
        <a:lstStyle/>
        <a:p>
          <a:endParaRPr kumimoji="1" lang="ja-JP" altLang="en-US"/>
        </a:p>
      </dgm:t>
    </dgm:pt>
    <dgm:pt modelId="{6AF277B2-1272-458E-B8BF-DB85FAD9CC7F}">
      <dgm:prSet custT="1"/>
      <dgm:spPr/>
      <dgm:t>
        <a:bodyPr/>
        <a:lstStyle/>
        <a:p>
          <a:r>
            <a:rPr kumimoji="1" lang="ja-JP" altLang="en-US" sz="2000" dirty="0"/>
            <a:t>信託報酬</a:t>
          </a:r>
        </a:p>
      </dgm:t>
    </dgm:pt>
    <dgm:pt modelId="{1F8D4A88-8381-4729-9122-614BF4005D2B}" type="parTrans" cxnId="{1CB91410-3000-4C2C-B845-9269D107A814}">
      <dgm:prSet/>
      <dgm:spPr/>
      <dgm:t>
        <a:bodyPr/>
        <a:lstStyle/>
        <a:p>
          <a:endParaRPr kumimoji="1" lang="ja-JP" altLang="en-US"/>
        </a:p>
      </dgm:t>
    </dgm:pt>
    <dgm:pt modelId="{68F28651-DE11-42FF-BD71-C3D97D7F3105}" type="sibTrans" cxnId="{1CB91410-3000-4C2C-B845-9269D107A814}">
      <dgm:prSet/>
      <dgm:spPr/>
      <dgm:t>
        <a:bodyPr/>
        <a:lstStyle/>
        <a:p>
          <a:endParaRPr kumimoji="1" lang="ja-JP" altLang="en-US"/>
        </a:p>
      </dgm:t>
    </dgm:pt>
    <dgm:pt modelId="{0BC96F7B-D185-4041-861A-A127E8C69226}">
      <dgm:prSet/>
      <dgm:spPr/>
      <dgm:t>
        <a:bodyPr/>
        <a:lstStyle/>
        <a:p>
          <a:r>
            <a:rPr kumimoji="1" lang="ja-JP" altLang="en-US" dirty="0"/>
            <a:t>投資信託を保有している間に支払う費用。販売会社、運用会社、信託銀行が受け取る。自動的に年率</a:t>
          </a:r>
          <a:r>
            <a:rPr kumimoji="1" lang="en-US" altLang="en-US" dirty="0"/>
            <a:t>0.2</a:t>
          </a:r>
          <a:r>
            <a:rPr kumimoji="1" lang="ja-JP" altLang="en-US" dirty="0"/>
            <a:t>～</a:t>
          </a:r>
          <a:r>
            <a:rPr kumimoji="1" lang="en-US" altLang="en-US" dirty="0"/>
            <a:t>3</a:t>
          </a:r>
          <a:r>
            <a:rPr kumimoji="1" lang="ja-JP" altLang="en-US" dirty="0"/>
            <a:t>％が徴収される（商品によって異なる）。</a:t>
          </a:r>
        </a:p>
      </dgm:t>
    </dgm:pt>
    <dgm:pt modelId="{3719D73A-F0EB-4D88-A540-E451EB6934B3}" type="parTrans" cxnId="{FB447C04-2E5E-4AA6-AE7C-675A23AEE1D4}">
      <dgm:prSet/>
      <dgm:spPr/>
      <dgm:t>
        <a:bodyPr/>
        <a:lstStyle/>
        <a:p>
          <a:endParaRPr kumimoji="1" lang="ja-JP" altLang="en-US"/>
        </a:p>
      </dgm:t>
    </dgm:pt>
    <dgm:pt modelId="{B24F78FA-3392-4419-8C5C-070276894BEE}" type="sibTrans" cxnId="{FB447C04-2E5E-4AA6-AE7C-675A23AEE1D4}">
      <dgm:prSet/>
      <dgm:spPr/>
      <dgm:t>
        <a:bodyPr/>
        <a:lstStyle/>
        <a:p>
          <a:endParaRPr kumimoji="1" lang="ja-JP" altLang="en-US"/>
        </a:p>
      </dgm:t>
    </dgm:pt>
    <dgm:pt modelId="{F8AA5813-49B3-4B22-9485-9727444C0B91}">
      <dgm:prSet/>
      <dgm:spPr/>
      <dgm:t>
        <a:bodyPr/>
        <a:lstStyle/>
        <a:p>
          <a:r>
            <a:rPr kumimoji="1" lang="ja-JP" altLang="en-US" dirty="0"/>
            <a:t>投資信託の換金時に支払う費用（取る商品と取らない商品がある）。投資信託財産が受け取る（＝残った投資家の財産となる）。解約額に対して</a:t>
          </a:r>
          <a:r>
            <a:rPr kumimoji="1" lang="en-US" altLang="en-US" dirty="0"/>
            <a:t>0.3</a:t>
          </a:r>
          <a:r>
            <a:rPr kumimoji="1" lang="ja-JP" altLang="en-US" dirty="0"/>
            <a:t>％程度。</a:t>
          </a:r>
        </a:p>
      </dgm:t>
    </dgm:pt>
    <dgm:pt modelId="{313E86D6-BF87-4857-AE4A-7020A309FAA8}" type="parTrans" cxnId="{3E2C81DF-B3E3-4A1D-A441-041D900C0DD0}">
      <dgm:prSet/>
      <dgm:spPr/>
      <dgm:t>
        <a:bodyPr/>
        <a:lstStyle/>
        <a:p>
          <a:endParaRPr kumimoji="1" lang="ja-JP" altLang="en-US"/>
        </a:p>
      </dgm:t>
    </dgm:pt>
    <dgm:pt modelId="{34CF078D-B6AD-412C-B2F8-13F36442EB8D}" type="sibTrans" cxnId="{3E2C81DF-B3E3-4A1D-A441-041D900C0DD0}">
      <dgm:prSet/>
      <dgm:spPr/>
      <dgm:t>
        <a:bodyPr/>
        <a:lstStyle/>
        <a:p>
          <a:endParaRPr kumimoji="1" lang="ja-JP" altLang="en-US"/>
        </a:p>
      </dgm:t>
    </dgm:pt>
    <dgm:pt modelId="{8BB2C874-FC03-4097-B6DA-1EC92DACA4FF}" type="pres">
      <dgm:prSet presAssocID="{405200AE-79EE-443F-AF15-8C1A5628EE2C}" presName="linearFlow" presStyleCnt="0">
        <dgm:presLayoutVars>
          <dgm:dir/>
          <dgm:animLvl val="lvl"/>
          <dgm:resizeHandles val="exact"/>
        </dgm:presLayoutVars>
      </dgm:prSet>
      <dgm:spPr/>
      <dgm:t>
        <a:bodyPr/>
        <a:lstStyle/>
        <a:p>
          <a:endParaRPr kumimoji="1" lang="ja-JP" altLang="en-US"/>
        </a:p>
      </dgm:t>
    </dgm:pt>
    <dgm:pt modelId="{34641839-580A-4CE9-8C51-3F329E3BF582}" type="pres">
      <dgm:prSet presAssocID="{17C691E1-1E98-4926-92E7-223119D9635F}" presName="composite" presStyleCnt="0"/>
      <dgm:spPr/>
    </dgm:pt>
    <dgm:pt modelId="{604A6AD9-872D-4A26-BE1E-E7D0D78A07B2}" type="pres">
      <dgm:prSet presAssocID="{17C691E1-1E98-4926-92E7-223119D9635F}" presName="parentText" presStyleLbl="alignNode1" presStyleIdx="0" presStyleCnt="3">
        <dgm:presLayoutVars>
          <dgm:chMax val="1"/>
          <dgm:bulletEnabled val="1"/>
        </dgm:presLayoutVars>
      </dgm:prSet>
      <dgm:spPr/>
      <dgm:t>
        <a:bodyPr/>
        <a:lstStyle/>
        <a:p>
          <a:endParaRPr kumimoji="1" lang="ja-JP" altLang="en-US"/>
        </a:p>
      </dgm:t>
    </dgm:pt>
    <dgm:pt modelId="{7444E0CC-CD9F-4906-88B3-ABBDECAF444E}" type="pres">
      <dgm:prSet presAssocID="{17C691E1-1E98-4926-92E7-223119D9635F}" presName="descendantText" presStyleLbl="alignAcc1" presStyleIdx="0" presStyleCnt="3">
        <dgm:presLayoutVars>
          <dgm:bulletEnabled val="1"/>
        </dgm:presLayoutVars>
      </dgm:prSet>
      <dgm:spPr/>
      <dgm:t>
        <a:bodyPr/>
        <a:lstStyle/>
        <a:p>
          <a:endParaRPr kumimoji="1" lang="ja-JP" altLang="en-US"/>
        </a:p>
      </dgm:t>
    </dgm:pt>
    <dgm:pt modelId="{81CADA8F-4DBB-47EB-B3A1-4679EADC37B1}" type="pres">
      <dgm:prSet presAssocID="{CF326AB5-5635-4DE2-B098-5BAA87308E33}" presName="sp" presStyleCnt="0"/>
      <dgm:spPr/>
    </dgm:pt>
    <dgm:pt modelId="{46BED4F4-D95A-4824-8228-152D01F71B58}" type="pres">
      <dgm:prSet presAssocID="{6AF277B2-1272-458E-B8BF-DB85FAD9CC7F}" presName="composite" presStyleCnt="0"/>
      <dgm:spPr/>
    </dgm:pt>
    <dgm:pt modelId="{B5C6ACBB-2B7F-4BF0-B472-8E20F8E27E01}" type="pres">
      <dgm:prSet presAssocID="{6AF277B2-1272-458E-B8BF-DB85FAD9CC7F}" presName="parentText" presStyleLbl="alignNode1" presStyleIdx="1" presStyleCnt="3">
        <dgm:presLayoutVars>
          <dgm:chMax val="1"/>
          <dgm:bulletEnabled val="1"/>
        </dgm:presLayoutVars>
      </dgm:prSet>
      <dgm:spPr/>
      <dgm:t>
        <a:bodyPr/>
        <a:lstStyle/>
        <a:p>
          <a:endParaRPr kumimoji="1" lang="ja-JP" altLang="en-US"/>
        </a:p>
      </dgm:t>
    </dgm:pt>
    <dgm:pt modelId="{DF232CFF-A687-4880-8ED6-318E6D4F1CE2}" type="pres">
      <dgm:prSet presAssocID="{6AF277B2-1272-458E-B8BF-DB85FAD9CC7F}" presName="descendantText" presStyleLbl="alignAcc1" presStyleIdx="1" presStyleCnt="3">
        <dgm:presLayoutVars>
          <dgm:bulletEnabled val="1"/>
        </dgm:presLayoutVars>
      </dgm:prSet>
      <dgm:spPr/>
      <dgm:t>
        <a:bodyPr/>
        <a:lstStyle/>
        <a:p>
          <a:endParaRPr kumimoji="1" lang="ja-JP" altLang="en-US"/>
        </a:p>
      </dgm:t>
    </dgm:pt>
    <dgm:pt modelId="{1232C131-1CD2-4E74-B0C2-9F25EDE57B5F}" type="pres">
      <dgm:prSet presAssocID="{68F28651-DE11-42FF-BD71-C3D97D7F3105}" presName="sp" presStyleCnt="0"/>
      <dgm:spPr/>
    </dgm:pt>
    <dgm:pt modelId="{83938DAF-001C-4E36-B9C1-24060521833D}" type="pres">
      <dgm:prSet presAssocID="{FB8FDA35-31D5-4072-A4AE-62FC746DB8D8}" presName="composite" presStyleCnt="0"/>
      <dgm:spPr/>
    </dgm:pt>
    <dgm:pt modelId="{F7BC2255-2B8B-4DAA-8A6C-DFCA29DEFC93}" type="pres">
      <dgm:prSet presAssocID="{FB8FDA35-31D5-4072-A4AE-62FC746DB8D8}" presName="parentText" presStyleLbl="alignNode1" presStyleIdx="2" presStyleCnt="3">
        <dgm:presLayoutVars>
          <dgm:chMax val="1"/>
          <dgm:bulletEnabled val="1"/>
        </dgm:presLayoutVars>
      </dgm:prSet>
      <dgm:spPr/>
      <dgm:t>
        <a:bodyPr/>
        <a:lstStyle/>
        <a:p>
          <a:endParaRPr kumimoji="1" lang="ja-JP" altLang="en-US"/>
        </a:p>
      </dgm:t>
    </dgm:pt>
    <dgm:pt modelId="{0EDFD643-E4F6-4F76-BD8B-885BE6BEDA6F}" type="pres">
      <dgm:prSet presAssocID="{FB8FDA35-31D5-4072-A4AE-62FC746DB8D8}" presName="descendantText" presStyleLbl="alignAcc1" presStyleIdx="2" presStyleCnt="3">
        <dgm:presLayoutVars>
          <dgm:bulletEnabled val="1"/>
        </dgm:presLayoutVars>
      </dgm:prSet>
      <dgm:spPr/>
      <dgm:t>
        <a:bodyPr/>
        <a:lstStyle/>
        <a:p>
          <a:endParaRPr kumimoji="1" lang="ja-JP" altLang="en-US"/>
        </a:p>
      </dgm:t>
    </dgm:pt>
  </dgm:ptLst>
  <dgm:cxnLst>
    <dgm:cxn modelId="{6DB62300-0DB2-4B0B-A846-053EA8D9D05F}" type="presOf" srcId="{93B9B8E4-EC0D-4E9E-9190-FCEF8A75A8E4}" destId="{7444E0CC-CD9F-4906-88B3-ABBDECAF444E}" srcOrd="0" destOrd="0" presId="urn:microsoft.com/office/officeart/2005/8/layout/chevron2"/>
    <dgm:cxn modelId="{19167503-E07D-46E2-8C15-9D059A254FC1}" type="presOf" srcId="{6AF277B2-1272-458E-B8BF-DB85FAD9CC7F}" destId="{B5C6ACBB-2B7F-4BF0-B472-8E20F8E27E01}" srcOrd="0" destOrd="0" presId="urn:microsoft.com/office/officeart/2005/8/layout/chevron2"/>
    <dgm:cxn modelId="{ECBA5070-4A1B-419A-B640-96C45A01FC19}" srcId="{405200AE-79EE-443F-AF15-8C1A5628EE2C}" destId="{FB8FDA35-31D5-4072-A4AE-62FC746DB8D8}" srcOrd="2" destOrd="0" parTransId="{7D7C3113-8451-43D8-8A86-918E27F505DD}" sibTransId="{DBE176AB-39DB-4402-AA63-676907CD6D61}"/>
    <dgm:cxn modelId="{B130C17A-5B89-4DA0-B657-0F4E66F83725}" type="presOf" srcId="{FB8FDA35-31D5-4072-A4AE-62FC746DB8D8}" destId="{F7BC2255-2B8B-4DAA-8A6C-DFCA29DEFC93}" srcOrd="0" destOrd="0" presId="urn:microsoft.com/office/officeart/2005/8/layout/chevron2"/>
    <dgm:cxn modelId="{1CB91410-3000-4C2C-B845-9269D107A814}" srcId="{405200AE-79EE-443F-AF15-8C1A5628EE2C}" destId="{6AF277B2-1272-458E-B8BF-DB85FAD9CC7F}" srcOrd="1" destOrd="0" parTransId="{1F8D4A88-8381-4729-9122-614BF4005D2B}" sibTransId="{68F28651-DE11-42FF-BD71-C3D97D7F3105}"/>
    <dgm:cxn modelId="{A5F3067F-4527-4274-BA35-FC710D23D808}" type="presOf" srcId="{405200AE-79EE-443F-AF15-8C1A5628EE2C}" destId="{8BB2C874-FC03-4097-B6DA-1EC92DACA4FF}" srcOrd="0" destOrd="0" presId="urn:microsoft.com/office/officeart/2005/8/layout/chevron2"/>
    <dgm:cxn modelId="{9231896F-8F10-4E3E-A1A8-43F812A95F5B}" srcId="{405200AE-79EE-443F-AF15-8C1A5628EE2C}" destId="{17C691E1-1E98-4926-92E7-223119D9635F}" srcOrd="0" destOrd="0" parTransId="{4B5ABA0A-FB2C-4073-99BB-4A8A84214AC2}" sibTransId="{CF326AB5-5635-4DE2-B098-5BAA87308E33}"/>
    <dgm:cxn modelId="{53F57D33-0119-41C7-AF78-171BF6A5614C}" srcId="{17C691E1-1E98-4926-92E7-223119D9635F}" destId="{93B9B8E4-EC0D-4E9E-9190-FCEF8A75A8E4}" srcOrd="0" destOrd="0" parTransId="{1F7FD8B2-D5B9-44D5-9FE2-48CB5C909B44}" sibTransId="{6FBFF37C-71AF-43F9-88CD-82A77D861029}"/>
    <dgm:cxn modelId="{3E2C81DF-B3E3-4A1D-A441-041D900C0DD0}" srcId="{FB8FDA35-31D5-4072-A4AE-62FC746DB8D8}" destId="{F8AA5813-49B3-4B22-9485-9727444C0B91}" srcOrd="0" destOrd="0" parTransId="{313E86D6-BF87-4857-AE4A-7020A309FAA8}" sibTransId="{34CF078D-B6AD-412C-B2F8-13F36442EB8D}"/>
    <dgm:cxn modelId="{C070DA09-B891-4ADF-A7C6-CAB4742004F4}" type="presOf" srcId="{17C691E1-1E98-4926-92E7-223119D9635F}" destId="{604A6AD9-872D-4A26-BE1E-E7D0D78A07B2}" srcOrd="0" destOrd="0" presId="urn:microsoft.com/office/officeart/2005/8/layout/chevron2"/>
    <dgm:cxn modelId="{D457DA8D-1A4B-448B-BB9B-3BA8E9DDBFA2}" type="presOf" srcId="{0BC96F7B-D185-4041-861A-A127E8C69226}" destId="{DF232CFF-A687-4880-8ED6-318E6D4F1CE2}" srcOrd="0" destOrd="0" presId="urn:microsoft.com/office/officeart/2005/8/layout/chevron2"/>
    <dgm:cxn modelId="{679E5105-E060-4E83-8DB2-C966E6060CEE}" type="presOf" srcId="{F8AA5813-49B3-4B22-9485-9727444C0B91}" destId="{0EDFD643-E4F6-4F76-BD8B-885BE6BEDA6F}" srcOrd="0" destOrd="0" presId="urn:microsoft.com/office/officeart/2005/8/layout/chevron2"/>
    <dgm:cxn modelId="{FB447C04-2E5E-4AA6-AE7C-675A23AEE1D4}" srcId="{6AF277B2-1272-458E-B8BF-DB85FAD9CC7F}" destId="{0BC96F7B-D185-4041-861A-A127E8C69226}" srcOrd="0" destOrd="0" parTransId="{3719D73A-F0EB-4D88-A540-E451EB6934B3}" sibTransId="{B24F78FA-3392-4419-8C5C-070276894BEE}"/>
    <dgm:cxn modelId="{39B860E3-2251-4D34-AD5F-39FA889C312F}" type="presParOf" srcId="{8BB2C874-FC03-4097-B6DA-1EC92DACA4FF}" destId="{34641839-580A-4CE9-8C51-3F329E3BF582}" srcOrd="0" destOrd="0" presId="urn:microsoft.com/office/officeart/2005/8/layout/chevron2"/>
    <dgm:cxn modelId="{7871B798-A35F-42C0-B366-2B65CDB89F74}" type="presParOf" srcId="{34641839-580A-4CE9-8C51-3F329E3BF582}" destId="{604A6AD9-872D-4A26-BE1E-E7D0D78A07B2}" srcOrd="0" destOrd="0" presId="urn:microsoft.com/office/officeart/2005/8/layout/chevron2"/>
    <dgm:cxn modelId="{2BE9EB02-2D3E-438E-A18E-B87DD6DBEC1F}" type="presParOf" srcId="{34641839-580A-4CE9-8C51-3F329E3BF582}" destId="{7444E0CC-CD9F-4906-88B3-ABBDECAF444E}" srcOrd="1" destOrd="0" presId="urn:microsoft.com/office/officeart/2005/8/layout/chevron2"/>
    <dgm:cxn modelId="{13218E49-E76F-41DB-8E1B-96B5A5E3B359}" type="presParOf" srcId="{8BB2C874-FC03-4097-B6DA-1EC92DACA4FF}" destId="{81CADA8F-4DBB-47EB-B3A1-4679EADC37B1}" srcOrd="1" destOrd="0" presId="urn:microsoft.com/office/officeart/2005/8/layout/chevron2"/>
    <dgm:cxn modelId="{0FEAB9BB-0D4D-4898-B87A-A3CD695F8097}" type="presParOf" srcId="{8BB2C874-FC03-4097-B6DA-1EC92DACA4FF}" destId="{46BED4F4-D95A-4824-8228-152D01F71B58}" srcOrd="2" destOrd="0" presId="urn:microsoft.com/office/officeart/2005/8/layout/chevron2"/>
    <dgm:cxn modelId="{3B0E1299-2ED5-4512-A3C6-55475805305E}" type="presParOf" srcId="{46BED4F4-D95A-4824-8228-152D01F71B58}" destId="{B5C6ACBB-2B7F-4BF0-B472-8E20F8E27E01}" srcOrd="0" destOrd="0" presId="urn:microsoft.com/office/officeart/2005/8/layout/chevron2"/>
    <dgm:cxn modelId="{A8274368-A74D-4027-B316-A4CBB9DD1B1D}" type="presParOf" srcId="{46BED4F4-D95A-4824-8228-152D01F71B58}" destId="{DF232CFF-A687-4880-8ED6-318E6D4F1CE2}" srcOrd="1" destOrd="0" presId="urn:microsoft.com/office/officeart/2005/8/layout/chevron2"/>
    <dgm:cxn modelId="{38074D85-D36F-4FB9-AD8A-A96F7A9E563E}" type="presParOf" srcId="{8BB2C874-FC03-4097-B6DA-1EC92DACA4FF}" destId="{1232C131-1CD2-4E74-B0C2-9F25EDE57B5F}" srcOrd="3" destOrd="0" presId="urn:microsoft.com/office/officeart/2005/8/layout/chevron2"/>
    <dgm:cxn modelId="{AC451E1F-679B-43E8-BF67-2CBFD39F9870}" type="presParOf" srcId="{8BB2C874-FC03-4097-B6DA-1EC92DACA4FF}" destId="{83938DAF-001C-4E36-B9C1-24060521833D}" srcOrd="4" destOrd="0" presId="urn:microsoft.com/office/officeart/2005/8/layout/chevron2"/>
    <dgm:cxn modelId="{2895976E-303F-4896-9B41-2003834C379E}" type="presParOf" srcId="{83938DAF-001C-4E36-B9C1-24060521833D}" destId="{F7BC2255-2B8B-4DAA-8A6C-DFCA29DEFC93}" srcOrd="0" destOrd="0" presId="urn:microsoft.com/office/officeart/2005/8/layout/chevron2"/>
    <dgm:cxn modelId="{A37E19DB-CB97-4930-AC42-8728B8855C79}" type="presParOf" srcId="{83938DAF-001C-4E36-B9C1-24060521833D}" destId="{0EDFD643-E4F6-4F76-BD8B-885BE6BEDA6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B97137-BDA0-46A6-96C2-3C81AD26FD66}" type="doc">
      <dgm:prSet loTypeId="urn:microsoft.com/office/officeart/2005/8/layout/process1" loCatId="process" qsTypeId="urn:microsoft.com/office/officeart/2005/8/quickstyle/simple1" qsCatId="simple" csTypeId="urn:microsoft.com/office/officeart/2005/8/colors/accent1_2" csCatId="accent1" phldr="1"/>
      <dgm:spPr/>
    </dgm:pt>
    <dgm:pt modelId="{EE18E701-D77F-45B7-9EAB-95656FBBB62D}">
      <dgm:prSet phldrT="[テキスト]" custT="1"/>
      <dgm:spPr>
        <a:solidFill>
          <a:srgbClr val="FFFF99"/>
        </a:solidFill>
        <a:ln w="15875">
          <a:solidFill>
            <a:schemeClr val="tx1"/>
          </a:solidFill>
        </a:ln>
      </dgm:spPr>
      <dgm:t>
        <a:bodyPr/>
        <a:lstStyle/>
        <a:p>
          <a:r>
            <a:rPr kumimoji="1" lang="ja-JP" altLang="en-US" sz="2400" dirty="0">
              <a:solidFill>
                <a:schemeClr val="tx1"/>
              </a:solidFill>
              <a:latin typeface="ＭＳ Ｐ明朝" panose="02020600040205080304" pitchFamily="18" charset="-128"/>
              <a:ea typeface="ＭＳ Ｐ明朝" panose="02020600040205080304" pitchFamily="18" charset="-128"/>
            </a:rPr>
            <a:t>投資家</a:t>
          </a:r>
          <a:r>
            <a:rPr kumimoji="1" lang="en-US" altLang="ja-JP" sz="2400" dirty="0">
              <a:solidFill>
                <a:schemeClr val="tx1"/>
              </a:solidFill>
              <a:latin typeface="ＭＳ Ｐ明朝" panose="02020600040205080304" pitchFamily="18" charset="-128"/>
              <a:ea typeface="ＭＳ Ｐ明朝" panose="02020600040205080304" pitchFamily="18" charset="-128"/>
            </a:rPr>
            <a:t>A</a:t>
          </a:r>
          <a:endParaRPr kumimoji="1" lang="ja-JP" altLang="en-US" sz="2400" dirty="0">
            <a:solidFill>
              <a:schemeClr val="tx1"/>
            </a:solidFill>
            <a:latin typeface="ＭＳ Ｐ明朝" panose="02020600040205080304" pitchFamily="18" charset="-128"/>
            <a:ea typeface="ＭＳ Ｐ明朝" panose="02020600040205080304" pitchFamily="18" charset="-128"/>
          </a:endParaRPr>
        </a:p>
      </dgm:t>
    </dgm:pt>
    <dgm:pt modelId="{CB4A81EB-CC34-463D-B38C-5693CFE1818E}" type="parTrans" cxnId="{D105C88F-6C96-4349-8221-5C574136B1CD}">
      <dgm:prSet/>
      <dgm:spPr/>
      <dgm:t>
        <a:bodyPr/>
        <a:lstStyle/>
        <a:p>
          <a:endParaRPr kumimoji="1" lang="ja-JP" altLang="en-US"/>
        </a:p>
      </dgm:t>
    </dgm:pt>
    <dgm:pt modelId="{748FCAC4-75FC-47D1-A6DD-D140FED2B8AE}" type="sibTrans" cxnId="{D105C88F-6C96-4349-8221-5C574136B1CD}">
      <dgm:prSet/>
      <dgm:spPr>
        <a:solidFill>
          <a:schemeClr val="accent4">
            <a:lumMod val="75000"/>
          </a:schemeClr>
        </a:solidFill>
      </dgm:spPr>
      <dgm:t>
        <a:bodyPr/>
        <a:lstStyle/>
        <a:p>
          <a:endParaRPr kumimoji="1" lang="ja-JP" altLang="en-US"/>
        </a:p>
      </dgm:t>
    </dgm:pt>
    <dgm:pt modelId="{0071A115-8436-4FD8-B8E8-04E7A25212A1}">
      <dgm:prSet phldrT="[テキスト]" custT="1"/>
      <dgm:spPr>
        <a:solidFill>
          <a:srgbClr val="FFFF99"/>
        </a:solidFill>
        <a:ln w="15875">
          <a:solidFill>
            <a:schemeClr val="tx1"/>
          </a:solidFill>
        </a:ln>
      </dgm:spPr>
      <dgm:t>
        <a:bodyPr/>
        <a:lstStyle/>
        <a:p>
          <a:pPr algn="l"/>
          <a:r>
            <a:rPr kumimoji="1" lang="ja-JP" altLang="en-US" sz="1600" dirty="0">
              <a:solidFill>
                <a:schemeClr val="tx1"/>
              </a:solidFill>
              <a:latin typeface="ＭＳ Ｐ明朝" panose="02020600040205080304" pitchFamily="18" charset="-128"/>
              <a:ea typeface="ＭＳ Ｐ明朝" panose="02020600040205080304" pitchFamily="18" charset="-128"/>
            </a:rPr>
            <a:t>（例）</a:t>
          </a:r>
          <a:endParaRPr kumimoji="1" lang="en-US" altLang="ja-JP" sz="1600" dirty="0">
            <a:solidFill>
              <a:schemeClr val="tx1"/>
            </a:solidFill>
            <a:latin typeface="ＭＳ Ｐ明朝" panose="02020600040205080304" pitchFamily="18" charset="-128"/>
            <a:ea typeface="ＭＳ Ｐ明朝" panose="02020600040205080304" pitchFamily="18" charset="-128"/>
          </a:endParaRPr>
        </a:p>
        <a:p>
          <a:pPr algn="ctr"/>
          <a:r>
            <a:rPr kumimoji="1" lang="en-US" altLang="ja-JP" sz="2400" dirty="0">
              <a:solidFill>
                <a:schemeClr val="tx1"/>
              </a:solidFill>
              <a:latin typeface="ＭＳ Ｐ明朝" panose="02020600040205080304" pitchFamily="18" charset="-128"/>
              <a:ea typeface="ＭＳ Ｐ明朝" panose="02020600040205080304" pitchFamily="18" charset="-128"/>
            </a:rPr>
            <a:t>A</a:t>
          </a:r>
          <a:r>
            <a:rPr kumimoji="1" lang="ja-JP" altLang="en-US" sz="2400" dirty="0">
              <a:solidFill>
                <a:schemeClr val="tx1"/>
              </a:solidFill>
              <a:latin typeface="ＭＳ Ｐ明朝" panose="02020600040205080304" pitchFamily="18" charset="-128"/>
              <a:ea typeface="ＭＳ Ｐ明朝" panose="02020600040205080304" pitchFamily="18" charset="-128"/>
            </a:rPr>
            <a:t>社</a:t>
          </a:r>
          <a:endParaRPr kumimoji="1" lang="en-US" altLang="ja-JP" sz="2400" dirty="0">
            <a:solidFill>
              <a:schemeClr val="tx1"/>
            </a:solidFill>
            <a:latin typeface="ＭＳ Ｐ明朝" panose="02020600040205080304" pitchFamily="18" charset="-128"/>
            <a:ea typeface="ＭＳ Ｐ明朝" panose="02020600040205080304" pitchFamily="18" charset="-128"/>
          </a:endParaRPr>
        </a:p>
        <a:p>
          <a:pPr algn="ctr"/>
          <a:r>
            <a:rPr kumimoji="1" lang="ja-JP" altLang="en-US" sz="2400" dirty="0">
              <a:solidFill>
                <a:schemeClr val="tx1"/>
              </a:solidFill>
              <a:latin typeface="ＭＳ Ｐ明朝" panose="02020600040205080304" pitchFamily="18" charset="-128"/>
              <a:ea typeface="ＭＳ Ｐ明朝" panose="02020600040205080304" pitchFamily="18" charset="-128"/>
            </a:rPr>
            <a:t>株式</a:t>
          </a:r>
        </a:p>
      </dgm:t>
    </dgm:pt>
    <dgm:pt modelId="{12D74E69-1911-4C96-B1A4-13E1274AB843}" type="parTrans" cxnId="{1B03F95D-57EF-4C70-AE26-B7D509AC539F}">
      <dgm:prSet/>
      <dgm:spPr/>
      <dgm:t>
        <a:bodyPr/>
        <a:lstStyle/>
        <a:p>
          <a:endParaRPr kumimoji="1" lang="ja-JP" altLang="en-US"/>
        </a:p>
      </dgm:t>
    </dgm:pt>
    <dgm:pt modelId="{A3764009-D425-4F33-8229-A9C5F55E4C95}" type="sibTrans" cxnId="{1B03F95D-57EF-4C70-AE26-B7D509AC539F}">
      <dgm:prSet/>
      <dgm:spPr>
        <a:solidFill>
          <a:schemeClr val="accent4">
            <a:lumMod val="75000"/>
          </a:schemeClr>
        </a:solidFill>
      </dgm:spPr>
      <dgm:t>
        <a:bodyPr/>
        <a:lstStyle/>
        <a:p>
          <a:endParaRPr kumimoji="1" lang="ja-JP" altLang="en-US"/>
        </a:p>
      </dgm:t>
    </dgm:pt>
    <dgm:pt modelId="{CF1EF7DA-6F32-40A0-B527-3C06DE18C3E7}">
      <dgm:prSet phldrT="[テキスト]" custT="1"/>
      <dgm:spPr>
        <a:solidFill>
          <a:srgbClr val="FFFF99"/>
        </a:solidFill>
        <a:ln w="15875">
          <a:solidFill>
            <a:schemeClr val="tx1"/>
          </a:solidFill>
        </a:ln>
      </dgm:spPr>
      <dgm:t>
        <a:bodyPr/>
        <a:lstStyle/>
        <a:p>
          <a:pPr algn="l"/>
          <a:r>
            <a:rPr kumimoji="1" lang="en-US" altLang="ja-JP" sz="2800" dirty="0">
              <a:solidFill>
                <a:schemeClr val="tx1"/>
              </a:solidFill>
            </a:rPr>
            <a:t>6,000</a:t>
          </a:r>
          <a:r>
            <a:rPr kumimoji="1" lang="ja-JP" altLang="en-US" sz="2800" dirty="0">
              <a:solidFill>
                <a:schemeClr val="tx1"/>
              </a:solidFill>
            </a:rPr>
            <a:t>円</a:t>
          </a:r>
          <a:r>
            <a:rPr kumimoji="1" lang="en-US" altLang="ja-JP" sz="2800" dirty="0">
              <a:solidFill>
                <a:schemeClr val="tx1"/>
              </a:solidFill>
            </a:rPr>
            <a:t>×100</a:t>
          </a:r>
          <a:r>
            <a:rPr kumimoji="1" lang="ja-JP" altLang="en-US" sz="2800" dirty="0">
              <a:solidFill>
                <a:schemeClr val="tx1"/>
              </a:solidFill>
            </a:rPr>
            <a:t>株</a:t>
          </a:r>
          <a:endParaRPr kumimoji="1" lang="en-US" altLang="ja-JP" sz="2800" dirty="0">
            <a:solidFill>
              <a:schemeClr val="tx1"/>
            </a:solidFill>
          </a:endParaRPr>
        </a:p>
        <a:p>
          <a:pPr algn="ctr"/>
          <a:r>
            <a:rPr kumimoji="1" lang="ja-JP" altLang="en-US" sz="2800" dirty="0">
              <a:solidFill>
                <a:schemeClr val="tx1"/>
              </a:solidFill>
            </a:rPr>
            <a:t>　　　　＝</a:t>
          </a:r>
          <a:r>
            <a:rPr kumimoji="1" lang="en-US" altLang="ja-JP" sz="2800" dirty="0">
              <a:solidFill>
                <a:schemeClr val="tx1"/>
              </a:solidFill>
            </a:rPr>
            <a:t>60</a:t>
          </a:r>
          <a:r>
            <a:rPr kumimoji="1" lang="ja-JP" altLang="en-US" sz="2800" dirty="0">
              <a:solidFill>
                <a:schemeClr val="tx1"/>
              </a:solidFill>
            </a:rPr>
            <a:t>万円を用意</a:t>
          </a:r>
          <a:endParaRPr kumimoji="1" lang="en-US" altLang="ja-JP" sz="2800" dirty="0">
            <a:solidFill>
              <a:schemeClr val="tx1"/>
            </a:solidFill>
          </a:endParaRPr>
        </a:p>
        <a:p>
          <a:pPr algn="ctr"/>
          <a:r>
            <a:rPr kumimoji="1" lang="ja-JP" altLang="en-US" sz="1400" dirty="0">
              <a:solidFill>
                <a:schemeClr val="tx1"/>
              </a:solidFill>
            </a:rPr>
            <a:t>（単元株を購入する場合。手数料は考慮せず。）</a:t>
          </a:r>
        </a:p>
      </dgm:t>
    </dgm:pt>
    <dgm:pt modelId="{FC78CA82-598E-4DFA-BFF7-1774F619B8A6}" type="parTrans" cxnId="{D6774EA4-328C-41DA-817F-69C12652EC84}">
      <dgm:prSet/>
      <dgm:spPr/>
      <dgm:t>
        <a:bodyPr/>
        <a:lstStyle/>
        <a:p>
          <a:endParaRPr kumimoji="1" lang="ja-JP" altLang="en-US"/>
        </a:p>
      </dgm:t>
    </dgm:pt>
    <dgm:pt modelId="{0F83F52A-6641-4E2C-9B0D-9BB8B3B705BF}" type="sibTrans" cxnId="{D6774EA4-328C-41DA-817F-69C12652EC84}">
      <dgm:prSet/>
      <dgm:spPr/>
      <dgm:t>
        <a:bodyPr/>
        <a:lstStyle/>
        <a:p>
          <a:endParaRPr kumimoji="1" lang="ja-JP" altLang="en-US"/>
        </a:p>
      </dgm:t>
    </dgm:pt>
    <dgm:pt modelId="{25B0AB67-8901-48C0-B02D-3FB3DE9DF3D1}" type="pres">
      <dgm:prSet presAssocID="{15B97137-BDA0-46A6-96C2-3C81AD26FD66}" presName="Name0" presStyleCnt="0">
        <dgm:presLayoutVars>
          <dgm:dir/>
          <dgm:resizeHandles val="exact"/>
        </dgm:presLayoutVars>
      </dgm:prSet>
      <dgm:spPr/>
    </dgm:pt>
    <dgm:pt modelId="{9396DF2F-AC47-442F-B5D9-345D14BDDF34}" type="pres">
      <dgm:prSet presAssocID="{EE18E701-D77F-45B7-9EAB-95656FBBB62D}" presName="node" presStyleLbl="node1" presStyleIdx="0" presStyleCnt="3">
        <dgm:presLayoutVars>
          <dgm:bulletEnabled val="1"/>
        </dgm:presLayoutVars>
      </dgm:prSet>
      <dgm:spPr/>
      <dgm:t>
        <a:bodyPr/>
        <a:lstStyle/>
        <a:p>
          <a:endParaRPr kumimoji="1" lang="ja-JP" altLang="en-US"/>
        </a:p>
      </dgm:t>
    </dgm:pt>
    <dgm:pt modelId="{C9EC15B4-71A3-49BC-90B5-EF995930C936}" type="pres">
      <dgm:prSet presAssocID="{748FCAC4-75FC-47D1-A6DD-D140FED2B8AE}" presName="sibTrans" presStyleLbl="sibTrans2D1" presStyleIdx="0" presStyleCnt="2"/>
      <dgm:spPr/>
      <dgm:t>
        <a:bodyPr/>
        <a:lstStyle/>
        <a:p>
          <a:endParaRPr kumimoji="1" lang="ja-JP" altLang="en-US"/>
        </a:p>
      </dgm:t>
    </dgm:pt>
    <dgm:pt modelId="{FFF65D34-1277-4F58-BCD9-D596BA8EFB89}" type="pres">
      <dgm:prSet presAssocID="{748FCAC4-75FC-47D1-A6DD-D140FED2B8AE}" presName="connectorText" presStyleLbl="sibTrans2D1" presStyleIdx="0" presStyleCnt="2"/>
      <dgm:spPr/>
      <dgm:t>
        <a:bodyPr/>
        <a:lstStyle/>
        <a:p>
          <a:endParaRPr kumimoji="1" lang="ja-JP" altLang="en-US"/>
        </a:p>
      </dgm:t>
    </dgm:pt>
    <dgm:pt modelId="{D7375F19-7E9C-4F26-AD83-9ACBEF94BFE6}" type="pres">
      <dgm:prSet presAssocID="{0071A115-8436-4FD8-B8E8-04E7A25212A1}" presName="node" presStyleLbl="node1" presStyleIdx="1" presStyleCnt="3">
        <dgm:presLayoutVars>
          <dgm:bulletEnabled val="1"/>
        </dgm:presLayoutVars>
      </dgm:prSet>
      <dgm:spPr/>
      <dgm:t>
        <a:bodyPr/>
        <a:lstStyle/>
        <a:p>
          <a:endParaRPr kumimoji="1" lang="ja-JP" altLang="en-US"/>
        </a:p>
      </dgm:t>
    </dgm:pt>
    <dgm:pt modelId="{670A9896-C373-4BCD-9C8E-D09401E8B166}" type="pres">
      <dgm:prSet presAssocID="{A3764009-D425-4F33-8229-A9C5F55E4C95}" presName="sibTrans" presStyleLbl="sibTrans2D1" presStyleIdx="1" presStyleCnt="2"/>
      <dgm:spPr/>
      <dgm:t>
        <a:bodyPr/>
        <a:lstStyle/>
        <a:p>
          <a:endParaRPr kumimoji="1" lang="ja-JP" altLang="en-US"/>
        </a:p>
      </dgm:t>
    </dgm:pt>
    <dgm:pt modelId="{6B131364-D7E1-4A6B-8522-B0D56E910851}" type="pres">
      <dgm:prSet presAssocID="{A3764009-D425-4F33-8229-A9C5F55E4C95}" presName="connectorText" presStyleLbl="sibTrans2D1" presStyleIdx="1" presStyleCnt="2"/>
      <dgm:spPr/>
      <dgm:t>
        <a:bodyPr/>
        <a:lstStyle/>
        <a:p>
          <a:endParaRPr kumimoji="1" lang="ja-JP" altLang="en-US"/>
        </a:p>
      </dgm:t>
    </dgm:pt>
    <dgm:pt modelId="{015FE404-F78B-4DB9-AE39-F4B864FDD97A}" type="pres">
      <dgm:prSet presAssocID="{CF1EF7DA-6F32-40A0-B527-3C06DE18C3E7}" presName="node" presStyleLbl="node1" presStyleIdx="2" presStyleCnt="3" custScaleX="338420" custScaleY="122324" custLinFactNeighborX="22379" custLinFactNeighborY="-1759">
        <dgm:presLayoutVars>
          <dgm:bulletEnabled val="1"/>
        </dgm:presLayoutVars>
      </dgm:prSet>
      <dgm:spPr/>
      <dgm:t>
        <a:bodyPr/>
        <a:lstStyle/>
        <a:p>
          <a:endParaRPr kumimoji="1" lang="ja-JP" altLang="en-US"/>
        </a:p>
      </dgm:t>
    </dgm:pt>
  </dgm:ptLst>
  <dgm:cxnLst>
    <dgm:cxn modelId="{C1547344-6798-4126-83A8-F4333D324F42}" type="presOf" srcId="{CF1EF7DA-6F32-40A0-B527-3C06DE18C3E7}" destId="{015FE404-F78B-4DB9-AE39-F4B864FDD97A}" srcOrd="0" destOrd="0" presId="urn:microsoft.com/office/officeart/2005/8/layout/process1"/>
    <dgm:cxn modelId="{EBE78691-AEBB-4D18-A925-D80D53F10C66}" type="presOf" srcId="{748FCAC4-75FC-47D1-A6DD-D140FED2B8AE}" destId="{C9EC15B4-71A3-49BC-90B5-EF995930C936}" srcOrd="0" destOrd="0" presId="urn:microsoft.com/office/officeart/2005/8/layout/process1"/>
    <dgm:cxn modelId="{0E385D26-9D18-4993-9F18-3810FE2812E0}" type="presOf" srcId="{A3764009-D425-4F33-8229-A9C5F55E4C95}" destId="{670A9896-C373-4BCD-9C8E-D09401E8B166}" srcOrd="0" destOrd="0" presId="urn:microsoft.com/office/officeart/2005/8/layout/process1"/>
    <dgm:cxn modelId="{638C7FD0-97B2-4D16-B3F8-933DD1CFDA06}" type="presOf" srcId="{15B97137-BDA0-46A6-96C2-3C81AD26FD66}" destId="{25B0AB67-8901-48C0-B02D-3FB3DE9DF3D1}" srcOrd="0" destOrd="0" presId="urn:microsoft.com/office/officeart/2005/8/layout/process1"/>
    <dgm:cxn modelId="{9378E077-0C3B-4210-A2C4-413476BE3DA8}" type="presOf" srcId="{EE18E701-D77F-45B7-9EAB-95656FBBB62D}" destId="{9396DF2F-AC47-442F-B5D9-345D14BDDF34}" srcOrd="0" destOrd="0" presId="urn:microsoft.com/office/officeart/2005/8/layout/process1"/>
    <dgm:cxn modelId="{D6774EA4-328C-41DA-817F-69C12652EC84}" srcId="{15B97137-BDA0-46A6-96C2-3C81AD26FD66}" destId="{CF1EF7DA-6F32-40A0-B527-3C06DE18C3E7}" srcOrd="2" destOrd="0" parTransId="{FC78CA82-598E-4DFA-BFF7-1774F619B8A6}" sibTransId="{0F83F52A-6641-4E2C-9B0D-9BB8B3B705BF}"/>
    <dgm:cxn modelId="{1B03F95D-57EF-4C70-AE26-B7D509AC539F}" srcId="{15B97137-BDA0-46A6-96C2-3C81AD26FD66}" destId="{0071A115-8436-4FD8-B8E8-04E7A25212A1}" srcOrd="1" destOrd="0" parTransId="{12D74E69-1911-4C96-B1A4-13E1274AB843}" sibTransId="{A3764009-D425-4F33-8229-A9C5F55E4C95}"/>
    <dgm:cxn modelId="{94A414FA-D6B3-4075-8A2F-484B96745209}" type="presOf" srcId="{0071A115-8436-4FD8-B8E8-04E7A25212A1}" destId="{D7375F19-7E9C-4F26-AD83-9ACBEF94BFE6}" srcOrd="0" destOrd="0" presId="urn:microsoft.com/office/officeart/2005/8/layout/process1"/>
    <dgm:cxn modelId="{E02DE572-AB80-43A3-BC07-708A7A0627D9}" type="presOf" srcId="{748FCAC4-75FC-47D1-A6DD-D140FED2B8AE}" destId="{FFF65D34-1277-4F58-BCD9-D596BA8EFB89}" srcOrd="1" destOrd="0" presId="urn:microsoft.com/office/officeart/2005/8/layout/process1"/>
    <dgm:cxn modelId="{4D84CD5D-59B3-4A62-BB0D-D673181FF51F}" type="presOf" srcId="{A3764009-D425-4F33-8229-A9C5F55E4C95}" destId="{6B131364-D7E1-4A6B-8522-B0D56E910851}" srcOrd="1" destOrd="0" presId="urn:microsoft.com/office/officeart/2005/8/layout/process1"/>
    <dgm:cxn modelId="{D105C88F-6C96-4349-8221-5C574136B1CD}" srcId="{15B97137-BDA0-46A6-96C2-3C81AD26FD66}" destId="{EE18E701-D77F-45B7-9EAB-95656FBBB62D}" srcOrd="0" destOrd="0" parTransId="{CB4A81EB-CC34-463D-B38C-5693CFE1818E}" sibTransId="{748FCAC4-75FC-47D1-A6DD-D140FED2B8AE}"/>
    <dgm:cxn modelId="{5EDD05B8-DB47-4D9E-9444-B6C91BB59E5F}" type="presParOf" srcId="{25B0AB67-8901-48C0-B02D-3FB3DE9DF3D1}" destId="{9396DF2F-AC47-442F-B5D9-345D14BDDF34}" srcOrd="0" destOrd="0" presId="urn:microsoft.com/office/officeart/2005/8/layout/process1"/>
    <dgm:cxn modelId="{F92A4F77-3F45-4AFA-8156-1A1D0315EB0D}" type="presParOf" srcId="{25B0AB67-8901-48C0-B02D-3FB3DE9DF3D1}" destId="{C9EC15B4-71A3-49BC-90B5-EF995930C936}" srcOrd="1" destOrd="0" presId="urn:microsoft.com/office/officeart/2005/8/layout/process1"/>
    <dgm:cxn modelId="{8828B4C3-52CB-481D-89B9-ACD42E17820F}" type="presParOf" srcId="{C9EC15B4-71A3-49BC-90B5-EF995930C936}" destId="{FFF65D34-1277-4F58-BCD9-D596BA8EFB89}" srcOrd="0" destOrd="0" presId="urn:microsoft.com/office/officeart/2005/8/layout/process1"/>
    <dgm:cxn modelId="{E2B37319-34B5-4A21-A63C-DD871FC080D0}" type="presParOf" srcId="{25B0AB67-8901-48C0-B02D-3FB3DE9DF3D1}" destId="{D7375F19-7E9C-4F26-AD83-9ACBEF94BFE6}" srcOrd="2" destOrd="0" presId="urn:microsoft.com/office/officeart/2005/8/layout/process1"/>
    <dgm:cxn modelId="{7A328B7D-A5E3-4737-A747-3588DCD37626}" type="presParOf" srcId="{25B0AB67-8901-48C0-B02D-3FB3DE9DF3D1}" destId="{670A9896-C373-4BCD-9C8E-D09401E8B166}" srcOrd="3" destOrd="0" presId="urn:microsoft.com/office/officeart/2005/8/layout/process1"/>
    <dgm:cxn modelId="{4AC6267A-2C29-4653-AF7B-6B90539E6B23}" type="presParOf" srcId="{670A9896-C373-4BCD-9C8E-D09401E8B166}" destId="{6B131364-D7E1-4A6B-8522-B0D56E910851}" srcOrd="0" destOrd="0" presId="urn:microsoft.com/office/officeart/2005/8/layout/process1"/>
    <dgm:cxn modelId="{8BEF0A91-C1A9-4C38-B864-891A86B3D9D9}" type="presParOf" srcId="{25B0AB67-8901-48C0-B02D-3FB3DE9DF3D1}" destId="{015FE404-F78B-4DB9-AE39-F4B864FDD97A}"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B97137-BDA0-46A6-96C2-3C81AD26FD66}" type="doc">
      <dgm:prSet loTypeId="urn:microsoft.com/office/officeart/2005/8/layout/process1" loCatId="process" qsTypeId="urn:microsoft.com/office/officeart/2005/8/quickstyle/simple1" qsCatId="simple" csTypeId="urn:microsoft.com/office/officeart/2005/8/colors/accent1_2" csCatId="accent1" phldr="1"/>
      <dgm:spPr/>
    </dgm:pt>
    <dgm:pt modelId="{EE18E701-D77F-45B7-9EAB-95656FBBB62D}">
      <dgm:prSet phldrT="[テキスト]" custT="1"/>
      <dgm:spPr>
        <a:solidFill>
          <a:srgbClr val="FFFF99"/>
        </a:solidFill>
        <a:ln w="15875">
          <a:solidFill>
            <a:schemeClr val="tx1"/>
          </a:solidFill>
        </a:ln>
      </dgm:spPr>
      <dgm:t>
        <a:bodyPr/>
        <a:lstStyle/>
        <a:p>
          <a:r>
            <a:rPr kumimoji="1" lang="ja-JP" altLang="en-US" sz="2400" dirty="0">
              <a:solidFill>
                <a:schemeClr val="tx1"/>
              </a:solidFill>
              <a:latin typeface="ＭＳ Ｐ明朝" panose="02020600040205080304" pitchFamily="18" charset="-128"/>
              <a:ea typeface="ＭＳ Ｐ明朝" panose="02020600040205080304" pitchFamily="18" charset="-128"/>
            </a:rPr>
            <a:t>投資者</a:t>
          </a:r>
          <a:endParaRPr kumimoji="1" lang="en-US" altLang="ja-JP" sz="2400" dirty="0">
            <a:solidFill>
              <a:schemeClr val="tx1"/>
            </a:solidFill>
            <a:latin typeface="ＭＳ Ｐ明朝" panose="02020600040205080304" pitchFamily="18" charset="-128"/>
            <a:ea typeface="ＭＳ Ｐ明朝" panose="02020600040205080304" pitchFamily="18" charset="-128"/>
          </a:endParaRPr>
        </a:p>
        <a:p>
          <a:r>
            <a:rPr kumimoji="1" lang="en-US" altLang="ja-JP" sz="2400" dirty="0">
              <a:solidFill>
                <a:schemeClr val="tx1"/>
              </a:solidFill>
              <a:latin typeface="ＭＳ Ｐ明朝" panose="02020600040205080304" pitchFamily="18" charset="-128"/>
              <a:ea typeface="ＭＳ Ｐ明朝" panose="02020600040205080304" pitchFamily="18" charset="-128"/>
            </a:rPr>
            <a:t>A</a:t>
          </a:r>
          <a:endParaRPr kumimoji="1" lang="ja-JP" altLang="en-US" sz="2400" dirty="0">
            <a:solidFill>
              <a:schemeClr val="tx1"/>
            </a:solidFill>
            <a:latin typeface="ＭＳ Ｐ明朝" panose="02020600040205080304" pitchFamily="18" charset="-128"/>
            <a:ea typeface="ＭＳ Ｐ明朝" panose="02020600040205080304" pitchFamily="18" charset="-128"/>
          </a:endParaRPr>
        </a:p>
      </dgm:t>
    </dgm:pt>
    <dgm:pt modelId="{CB4A81EB-CC34-463D-B38C-5693CFE1818E}" type="parTrans" cxnId="{D105C88F-6C96-4349-8221-5C574136B1CD}">
      <dgm:prSet/>
      <dgm:spPr/>
      <dgm:t>
        <a:bodyPr/>
        <a:lstStyle/>
        <a:p>
          <a:endParaRPr kumimoji="1" lang="ja-JP" altLang="en-US"/>
        </a:p>
      </dgm:t>
    </dgm:pt>
    <dgm:pt modelId="{748FCAC4-75FC-47D1-A6DD-D140FED2B8AE}" type="sibTrans" cxnId="{D105C88F-6C96-4349-8221-5C574136B1CD}">
      <dgm:prSet/>
      <dgm:spPr>
        <a:solidFill>
          <a:schemeClr val="accent4">
            <a:lumMod val="75000"/>
          </a:schemeClr>
        </a:solidFill>
      </dgm:spPr>
      <dgm:t>
        <a:bodyPr/>
        <a:lstStyle/>
        <a:p>
          <a:endParaRPr kumimoji="1" lang="ja-JP" altLang="en-US"/>
        </a:p>
      </dgm:t>
    </dgm:pt>
    <dgm:pt modelId="{CF1EF7DA-6F32-40A0-B527-3C06DE18C3E7}">
      <dgm:prSet phldrT="[テキスト]" custT="1"/>
      <dgm:spPr>
        <a:solidFill>
          <a:srgbClr val="FFFF99"/>
        </a:solidFill>
        <a:ln w="15875">
          <a:solidFill>
            <a:schemeClr val="tx1"/>
          </a:solidFill>
        </a:ln>
      </dgm:spPr>
      <dgm:t>
        <a:bodyPr/>
        <a:lstStyle/>
        <a:p>
          <a:pPr algn="l"/>
          <a:r>
            <a:rPr kumimoji="1" lang="en-US" altLang="ja-JP" sz="2800" dirty="0">
              <a:solidFill>
                <a:schemeClr val="tx1"/>
              </a:solidFill>
            </a:rPr>
            <a:t>6,000</a:t>
          </a:r>
          <a:r>
            <a:rPr kumimoji="1" lang="ja-JP" altLang="en-US" sz="2800" dirty="0">
              <a:solidFill>
                <a:schemeClr val="tx1"/>
              </a:solidFill>
            </a:rPr>
            <a:t>円</a:t>
          </a:r>
          <a:r>
            <a:rPr kumimoji="1" lang="en-US" altLang="ja-JP" sz="2800" dirty="0">
              <a:solidFill>
                <a:schemeClr val="tx1"/>
              </a:solidFill>
            </a:rPr>
            <a:t>×100</a:t>
          </a:r>
          <a:r>
            <a:rPr kumimoji="1" lang="ja-JP" altLang="en-US" sz="2800" dirty="0">
              <a:solidFill>
                <a:schemeClr val="tx1"/>
              </a:solidFill>
            </a:rPr>
            <a:t>株</a:t>
          </a:r>
          <a:endParaRPr kumimoji="1" lang="en-US" altLang="ja-JP" sz="2800" dirty="0">
            <a:solidFill>
              <a:schemeClr val="tx1"/>
            </a:solidFill>
          </a:endParaRPr>
        </a:p>
        <a:p>
          <a:pPr algn="ctr"/>
          <a:r>
            <a:rPr kumimoji="1" lang="ja-JP" altLang="en-US" sz="2800" dirty="0">
              <a:solidFill>
                <a:schemeClr val="tx1"/>
              </a:solidFill>
            </a:rPr>
            <a:t>＝</a:t>
          </a:r>
          <a:r>
            <a:rPr kumimoji="1" lang="en-US" altLang="ja-JP" sz="2800" dirty="0">
              <a:solidFill>
                <a:schemeClr val="tx1"/>
              </a:solidFill>
            </a:rPr>
            <a:t>60</a:t>
          </a:r>
          <a:r>
            <a:rPr kumimoji="1" lang="ja-JP" altLang="en-US" sz="2800" dirty="0">
              <a:solidFill>
                <a:schemeClr val="tx1"/>
              </a:solidFill>
            </a:rPr>
            <a:t>万円を用意</a:t>
          </a:r>
          <a:endParaRPr kumimoji="1" lang="en-US" altLang="ja-JP" sz="2800" dirty="0">
            <a:solidFill>
              <a:schemeClr val="tx1"/>
            </a:solidFill>
          </a:endParaRPr>
        </a:p>
        <a:p>
          <a:pPr algn="ctr"/>
          <a:r>
            <a:rPr kumimoji="1" lang="ja-JP" altLang="en-US" sz="1600" dirty="0">
              <a:solidFill>
                <a:schemeClr val="tx1"/>
              </a:solidFill>
            </a:rPr>
            <a:t>単元株を購入する場合</a:t>
          </a:r>
          <a:endParaRPr kumimoji="1" lang="en-US" altLang="ja-JP" sz="1600" dirty="0">
            <a:solidFill>
              <a:schemeClr val="tx1"/>
            </a:solidFill>
          </a:endParaRPr>
        </a:p>
        <a:p>
          <a:pPr algn="ctr"/>
          <a:r>
            <a:rPr kumimoji="1" lang="ja-JP" altLang="en-US" sz="1600" dirty="0">
              <a:solidFill>
                <a:schemeClr val="tx1"/>
              </a:solidFill>
            </a:rPr>
            <a:t>手数料は含めず</a:t>
          </a:r>
        </a:p>
      </dgm:t>
    </dgm:pt>
    <dgm:pt modelId="{FC78CA82-598E-4DFA-BFF7-1774F619B8A6}" type="parTrans" cxnId="{D6774EA4-328C-41DA-817F-69C12652EC84}">
      <dgm:prSet/>
      <dgm:spPr/>
      <dgm:t>
        <a:bodyPr/>
        <a:lstStyle/>
        <a:p>
          <a:endParaRPr kumimoji="1" lang="ja-JP" altLang="en-US"/>
        </a:p>
      </dgm:t>
    </dgm:pt>
    <dgm:pt modelId="{0F83F52A-6641-4E2C-9B0D-9BB8B3B705BF}" type="sibTrans" cxnId="{D6774EA4-328C-41DA-817F-69C12652EC84}">
      <dgm:prSet/>
      <dgm:spPr>
        <a:solidFill>
          <a:schemeClr val="accent4">
            <a:lumMod val="75000"/>
          </a:schemeClr>
        </a:solidFill>
      </dgm:spPr>
      <dgm:t>
        <a:bodyPr/>
        <a:lstStyle/>
        <a:p>
          <a:endParaRPr kumimoji="1" lang="ja-JP" altLang="en-US"/>
        </a:p>
      </dgm:t>
    </dgm:pt>
    <dgm:pt modelId="{E1361CA7-DE2E-4E72-A89D-70C0A05AC617}">
      <dgm:prSet phldrT="[テキスト]" custT="1"/>
      <dgm:spPr>
        <a:solidFill>
          <a:srgbClr val="FFFF99"/>
        </a:solidFill>
        <a:ln w="15875">
          <a:solidFill>
            <a:schemeClr val="tx1"/>
          </a:solidFill>
        </a:ln>
      </dgm:spPr>
      <dgm:t>
        <a:bodyPr/>
        <a:lstStyle/>
        <a:p>
          <a:pPr algn="ctr">
            <a:lnSpc>
              <a:spcPct val="100000"/>
            </a:lnSpc>
          </a:pPr>
          <a:r>
            <a:rPr kumimoji="1" lang="en-US" altLang="ja-JP" sz="2400" dirty="0">
              <a:solidFill>
                <a:schemeClr val="tx1"/>
              </a:solidFill>
              <a:latin typeface="+mn-lt"/>
              <a:ea typeface="ＭＳ Ｐ明朝" panose="02020600040205080304" pitchFamily="18" charset="-128"/>
            </a:rPr>
            <a:t>A</a:t>
          </a:r>
          <a:r>
            <a:rPr kumimoji="1" lang="ja-JP" altLang="en-US" sz="2400" dirty="0">
              <a:solidFill>
                <a:schemeClr val="tx1"/>
              </a:solidFill>
              <a:latin typeface="+mn-lt"/>
              <a:ea typeface="ＭＳ Ｐ明朝" panose="02020600040205080304" pitchFamily="18" charset="-128"/>
            </a:rPr>
            <a:t>社株</a:t>
          </a:r>
          <a:r>
            <a:rPr kumimoji="1" lang="en-US" altLang="ja-JP" sz="2400" dirty="0">
              <a:solidFill>
                <a:schemeClr val="tx1"/>
              </a:solidFill>
              <a:latin typeface="+mn-lt"/>
              <a:ea typeface="ＭＳ Ｐ明朝" panose="02020600040205080304" pitchFamily="18" charset="-128"/>
            </a:rPr>
            <a:t>1</a:t>
          </a:r>
          <a:r>
            <a:rPr kumimoji="1" lang="ja-JP" altLang="en-US" sz="2400" dirty="0">
              <a:solidFill>
                <a:schemeClr val="tx1"/>
              </a:solidFill>
              <a:latin typeface="+mn-lt"/>
              <a:ea typeface="ＭＳ Ｐ明朝" panose="02020600040205080304" pitchFamily="18" charset="-128"/>
            </a:rPr>
            <a:t>銘柄</a:t>
          </a:r>
          <a:endParaRPr kumimoji="1" lang="en-US" altLang="ja-JP" sz="2400" dirty="0">
            <a:solidFill>
              <a:schemeClr val="tx1"/>
            </a:solidFill>
            <a:latin typeface="+mn-lt"/>
            <a:ea typeface="ＭＳ Ｐ明朝" panose="02020600040205080304" pitchFamily="18" charset="-128"/>
          </a:endParaRPr>
        </a:p>
        <a:p>
          <a:pPr algn="ctr">
            <a:lnSpc>
              <a:spcPct val="100000"/>
            </a:lnSpc>
          </a:pPr>
          <a:r>
            <a:rPr kumimoji="1" lang="en-US" altLang="en-US" sz="2400" dirty="0">
              <a:solidFill>
                <a:schemeClr val="tx1"/>
              </a:solidFill>
              <a:latin typeface="+mn-lt"/>
              <a:ea typeface="ＭＳ Ｐ明朝" panose="02020600040205080304" pitchFamily="18" charset="-128"/>
            </a:rPr>
            <a:t>100</a:t>
          </a:r>
          <a:r>
            <a:rPr kumimoji="1" lang="ja-JP" altLang="en-US" sz="2400" dirty="0">
              <a:solidFill>
                <a:schemeClr val="tx1"/>
              </a:solidFill>
              <a:latin typeface="ＭＳ Ｐ明朝" panose="02020600040205080304" pitchFamily="18" charset="-128"/>
              <a:ea typeface="ＭＳ Ｐ明朝" panose="02020600040205080304" pitchFamily="18" charset="-128"/>
            </a:rPr>
            <a:t>株投資</a:t>
          </a:r>
        </a:p>
      </dgm:t>
    </dgm:pt>
    <dgm:pt modelId="{EF436FD7-FD3D-42C1-820F-A23B4A26C14A}" type="parTrans" cxnId="{F756B2F9-89E8-4FEC-80B5-E0DCD862513F}">
      <dgm:prSet/>
      <dgm:spPr/>
      <dgm:t>
        <a:bodyPr/>
        <a:lstStyle/>
        <a:p>
          <a:endParaRPr kumimoji="1" lang="ja-JP" altLang="en-US"/>
        </a:p>
      </dgm:t>
    </dgm:pt>
    <dgm:pt modelId="{C650DB56-0C9D-49D6-BC11-BE255D107498}" type="sibTrans" cxnId="{F756B2F9-89E8-4FEC-80B5-E0DCD862513F}">
      <dgm:prSet/>
      <dgm:spPr/>
      <dgm:t>
        <a:bodyPr/>
        <a:lstStyle/>
        <a:p>
          <a:endParaRPr kumimoji="1" lang="ja-JP" altLang="en-US"/>
        </a:p>
      </dgm:t>
    </dgm:pt>
    <dgm:pt modelId="{25B0AB67-8901-48C0-B02D-3FB3DE9DF3D1}" type="pres">
      <dgm:prSet presAssocID="{15B97137-BDA0-46A6-96C2-3C81AD26FD66}" presName="Name0" presStyleCnt="0">
        <dgm:presLayoutVars>
          <dgm:dir/>
          <dgm:resizeHandles val="exact"/>
        </dgm:presLayoutVars>
      </dgm:prSet>
      <dgm:spPr/>
    </dgm:pt>
    <dgm:pt modelId="{9396DF2F-AC47-442F-B5D9-345D14BDDF34}" type="pres">
      <dgm:prSet presAssocID="{EE18E701-D77F-45B7-9EAB-95656FBBB62D}" presName="node" presStyleLbl="node1" presStyleIdx="0" presStyleCnt="3" custScaleX="77253" custScaleY="90669">
        <dgm:presLayoutVars>
          <dgm:bulletEnabled val="1"/>
        </dgm:presLayoutVars>
      </dgm:prSet>
      <dgm:spPr/>
      <dgm:t>
        <a:bodyPr/>
        <a:lstStyle/>
        <a:p>
          <a:endParaRPr kumimoji="1" lang="ja-JP" altLang="en-US"/>
        </a:p>
      </dgm:t>
    </dgm:pt>
    <dgm:pt modelId="{C9EC15B4-71A3-49BC-90B5-EF995930C936}" type="pres">
      <dgm:prSet presAssocID="{748FCAC4-75FC-47D1-A6DD-D140FED2B8AE}" presName="sibTrans" presStyleLbl="sibTrans2D1" presStyleIdx="0" presStyleCnt="2"/>
      <dgm:spPr/>
      <dgm:t>
        <a:bodyPr/>
        <a:lstStyle/>
        <a:p>
          <a:endParaRPr kumimoji="1" lang="ja-JP" altLang="en-US"/>
        </a:p>
      </dgm:t>
    </dgm:pt>
    <dgm:pt modelId="{FFF65D34-1277-4F58-BCD9-D596BA8EFB89}" type="pres">
      <dgm:prSet presAssocID="{748FCAC4-75FC-47D1-A6DD-D140FED2B8AE}" presName="connectorText" presStyleLbl="sibTrans2D1" presStyleIdx="0" presStyleCnt="2"/>
      <dgm:spPr/>
      <dgm:t>
        <a:bodyPr/>
        <a:lstStyle/>
        <a:p>
          <a:endParaRPr kumimoji="1" lang="ja-JP" altLang="en-US"/>
        </a:p>
      </dgm:t>
    </dgm:pt>
    <dgm:pt modelId="{015FE404-F78B-4DB9-AE39-F4B864FDD97A}" type="pres">
      <dgm:prSet presAssocID="{CF1EF7DA-6F32-40A0-B527-3C06DE18C3E7}" presName="node" presStyleLbl="node1" presStyleIdx="1" presStyleCnt="3" custScaleX="154508" custScaleY="89561" custLinFactNeighborX="22379" custLinFactNeighborY="-1759">
        <dgm:presLayoutVars>
          <dgm:bulletEnabled val="1"/>
        </dgm:presLayoutVars>
      </dgm:prSet>
      <dgm:spPr/>
      <dgm:t>
        <a:bodyPr/>
        <a:lstStyle/>
        <a:p>
          <a:endParaRPr kumimoji="1" lang="ja-JP" altLang="en-US"/>
        </a:p>
      </dgm:t>
    </dgm:pt>
    <dgm:pt modelId="{7C47796F-0A4D-44C7-B64F-480EE8665BC0}" type="pres">
      <dgm:prSet presAssocID="{0F83F52A-6641-4E2C-9B0D-9BB8B3B705BF}" presName="sibTrans" presStyleLbl="sibTrans2D1" presStyleIdx="1" presStyleCnt="2" custScaleX="151475" custScaleY="101937"/>
      <dgm:spPr/>
      <dgm:t>
        <a:bodyPr/>
        <a:lstStyle/>
        <a:p>
          <a:endParaRPr kumimoji="1" lang="ja-JP" altLang="en-US"/>
        </a:p>
      </dgm:t>
    </dgm:pt>
    <dgm:pt modelId="{736FC9AE-9E07-4F24-8297-B13320A0ACE9}" type="pres">
      <dgm:prSet presAssocID="{0F83F52A-6641-4E2C-9B0D-9BB8B3B705BF}" presName="connectorText" presStyleLbl="sibTrans2D1" presStyleIdx="1" presStyleCnt="2"/>
      <dgm:spPr/>
      <dgm:t>
        <a:bodyPr/>
        <a:lstStyle/>
        <a:p>
          <a:endParaRPr kumimoji="1" lang="ja-JP" altLang="en-US"/>
        </a:p>
      </dgm:t>
    </dgm:pt>
    <dgm:pt modelId="{681C15C1-C885-4361-B7CF-9A81DB39F84C}" type="pres">
      <dgm:prSet presAssocID="{E1361CA7-DE2E-4E72-A89D-70C0A05AC617}" presName="node" presStyleLbl="node1" presStyleIdx="2" presStyleCnt="3" custScaleX="130164" custScaleY="95409">
        <dgm:presLayoutVars>
          <dgm:bulletEnabled val="1"/>
        </dgm:presLayoutVars>
      </dgm:prSet>
      <dgm:spPr/>
      <dgm:t>
        <a:bodyPr/>
        <a:lstStyle/>
        <a:p>
          <a:endParaRPr kumimoji="1" lang="ja-JP" altLang="en-US"/>
        </a:p>
      </dgm:t>
    </dgm:pt>
  </dgm:ptLst>
  <dgm:cxnLst>
    <dgm:cxn modelId="{B4293E7B-E0DB-4623-BAC2-863E1943B8DC}" type="presOf" srcId="{0F83F52A-6641-4E2C-9B0D-9BB8B3B705BF}" destId="{7C47796F-0A4D-44C7-B64F-480EE8665BC0}" srcOrd="0" destOrd="0" presId="urn:microsoft.com/office/officeart/2005/8/layout/process1"/>
    <dgm:cxn modelId="{46922CF9-4659-4AE9-8792-B4D30868AF89}" type="presOf" srcId="{15B97137-BDA0-46A6-96C2-3C81AD26FD66}" destId="{25B0AB67-8901-48C0-B02D-3FB3DE9DF3D1}" srcOrd="0" destOrd="0" presId="urn:microsoft.com/office/officeart/2005/8/layout/process1"/>
    <dgm:cxn modelId="{F756B2F9-89E8-4FEC-80B5-E0DCD862513F}" srcId="{15B97137-BDA0-46A6-96C2-3C81AD26FD66}" destId="{E1361CA7-DE2E-4E72-A89D-70C0A05AC617}" srcOrd="2" destOrd="0" parTransId="{EF436FD7-FD3D-42C1-820F-A23B4A26C14A}" sibTransId="{C650DB56-0C9D-49D6-BC11-BE255D107498}"/>
    <dgm:cxn modelId="{D6774EA4-328C-41DA-817F-69C12652EC84}" srcId="{15B97137-BDA0-46A6-96C2-3C81AD26FD66}" destId="{CF1EF7DA-6F32-40A0-B527-3C06DE18C3E7}" srcOrd="1" destOrd="0" parTransId="{FC78CA82-598E-4DFA-BFF7-1774F619B8A6}" sibTransId="{0F83F52A-6641-4E2C-9B0D-9BB8B3B705BF}"/>
    <dgm:cxn modelId="{AAAC0198-B39A-4C83-9812-1DF7E2434BBB}" type="presOf" srcId="{EE18E701-D77F-45B7-9EAB-95656FBBB62D}" destId="{9396DF2F-AC47-442F-B5D9-345D14BDDF34}" srcOrd="0" destOrd="0" presId="urn:microsoft.com/office/officeart/2005/8/layout/process1"/>
    <dgm:cxn modelId="{B560DDEC-DFD3-43B0-91A8-7B1D4AE5EEE8}" type="presOf" srcId="{E1361CA7-DE2E-4E72-A89D-70C0A05AC617}" destId="{681C15C1-C885-4361-B7CF-9A81DB39F84C}" srcOrd="0" destOrd="0" presId="urn:microsoft.com/office/officeart/2005/8/layout/process1"/>
    <dgm:cxn modelId="{363D61BF-6956-43C4-B5E5-A854DE3B08EE}" type="presOf" srcId="{748FCAC4-75FC-47D1-A6DD-D140FED2B8AE}" destId="{FFF65D34-1277-4F58-BCD9-D596BA8EFB89}" srcOrd="1" destOrd="0" presId="urn:microsoft.com/office/officeart/2005/8/layout/process1"/>
    <dgm:cxn modelId="{1A2B0307-E4DB-4411-86A9-749E33BF4C99}" type="presOf" srcId="{0F83F52A-6641-4E2C-9B0D-9BB8B3B705BF}" destId="{736FC9AE-9E07-4F24-8297-B13320A0ACE9}" srcOrd="1" destOrd="0" presId="urn:microsoft.com/office/officeart/2005/8/layout/process1"/>
    <dgm:cxn modelId="{4263430E-4073-4FDF-8509-295DE8D42074}" type="presOf" srcId="{748FCAC4-75FC-47D1-A6DD-D140FED2B8AE}" destId="{C9EC15B4-71A3-49BC-90B5-EF995930C936}" srcOrd="0" destOrd="0" presId="urn:microsoft.com/office/officeart/2005/8/layout/process1"/>
    <dgm:cxn modelId="{11A3B982-0A74-4BE6-9F6B-03865630E988}" type="presOf" srcId="{CF1EF7DA-6F32-40A0-B527-3C06DE18C3E7}" destId="{015FE404-F78B-4DB9-AE39-F4B864FDD97A}" srcOrd="0" destOrd="0" presId="urn:microsoft.com/office/officeart/2005/8/layout/process1"/>
    <dgm:cxn modelId="{D105C88F-6C96-4349-8221-5C574136B1CD}" srcId="{15B97137-BDA0-46A6-96C2-3C81AD26FD66}" destId="{EE18E701-D77F-45B7-9EAB-95656FBBB62D}" srcOrd="0" destOrd="0" parTransId="{CB4A81EB-CC34-463D-B38C-5693CFE1818E}" sibTransId="{748FCAC4-75FC-47D1-A6DD-D140FED2B8AE}"/>
    <dgm:cxn modelId="{73F7BDC2-2B29-4753-B285-B240847BBCA1}" type="presParOf" srcId="{25B0AB67-8901-48C0-B02D-3FB3DE9DF3D1}" destId="{9396DF2F-AC47-442F-B5D9-345D14BDDF34}" srcOrd="0" destOrd="0" presId="urn:microsoft.com/office/officeart/2005/8/layout/process1"/>
    <dgm:cxn modelId="{EF18B68B-393A-4931-B3CA-70D8CDECC5D5}" type="presParOf" srcId="{25B0AB67-8901-48C0-B02D-3FB3DE9DF3D1}" destId="{C9EC15B4-71A3-49BC-90B5-EF995930C936}" srcOrd="1" destOrd="0" presId="urn:microsoft.com/office/officeart/2005/8/layout/process1"/>
    <dgm:cxn modelId="{FF54FC88-E89E-47EA-900E-6055560E8989}" type="presParOf" srcId="{C9EC15B4-71A3-49BC-90B5-EF995930C936}" destId="{FFF65D34-1277-4F58-BCD9-D596BA8EFB89}" srcOrd="0" destOrd="0" presId="urn:microsoft.com/office/officeart/2005/8/layout/process1"/>
    <dgm:cxn modelId="{F3B465C4-B04E-4E7D-8E6E-A2FD1D68A91B}" type="presParOf" srcId="{25B0AB67-8901-48C0-B02D-3FB3DE9DF3D1}" destId="{015FE404-F78B-4DB9-AE39-F4B864FDD97A}" srcOrd="2" destOrd="0" presId="urn:microsoft.com/office/officeart/2005/8/layout/process1"/>
    <dgm:cxn modelId="{99C6ED80-F92B-4810-809F-D21B0D3D40A8}" type="presParOf" srcId="{25B0AB67-8901-48C0-B02D-3FB3DE9DF3D1}" destId="{7C47796F-0A4D-44C7-B64F-480EE8665BC0}" srcOrd="3" destOrd="0" presId="urn:microsoft.com/office/officeart/2005/8/layout/process1"/>
    <dgm:cxn modelId="{850B9F04-BEAC-486E-A786-85A1FE38B83D}" type="presParOf" srcId="{7C47796F-0A4D-44C7-B64F-480EE8665BC0}" destId="{736FC9AE-9E07-4F24-8297-B13320A0ACE9}" srcOrd="0" destOrd="0" presId="urn:microsoft.com/office/officeart/2005/8/layout/process1"/>
    <dgm:cxn modelId="{80FEFC24-B2FB-45D3-A2D9-BDC73181B6A2}" type="presParOf" srcId="{25B0AB67-8901-48C0-B02D-3FB3DE9DF3D1}" destId="{681C15C1-C885-4361-B7CF-9A81DB39F84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B97137-BDA0-46A6-96C2-3C81AD26FD66}" type="doc">
      <dgm:prSet loTypeId="urn:microsoft.com/office/officeart/2005/8/layout/process1" loCatId="process" qsTypeId="urn:microsoft.com/office/officeart/2005/8/quickstyle/simple1" qsCatId="simple" csTypeId="urn:microsoft.com/office/officeart/2005/8/colors/accent1_2" csCatId="accent1" phldr="1"/>
      <dgm:spPr/>
    </dgm:pt>
    <dgm:pt modelId="{EE18E701-D77F-45B7-9EAB-95656FBBB62D}">
      <dgm:prSet phldrT="[テキスト]" custT="1"/>
      <dgm:spPr>
        <a:solidFill>
          <a:srgbClr val="FF99FF"/>
        </a:solidFill>
        <a:ln w="15875">
          <a:solidFill>
            <a:schemeClr val="tx1"/>
          </a:solidFill>
        </a:ln>
      </dgm:spPr>
      <dgm:t>
        <a:bodyPr/>
        <a:lstStyle/>
        <a:p>
          <a:r>
            <a:rPr kumimoji="1" lang="ja-JP" altLang="en-US" sz="2400" dirty="0">
              <a:solidFill>
                <a:schemeClr val="tx1"/>
              </a:solidFill>
              <a:latin typeface="ＭＳ Ｐ明朝" panose="02020600040205080304" pitchFamily="18" charset="-128"/>
              <a:ea typeface="ＭＳ Ｐ明朝" panose="02020600040205080304" pitchFamily="18" charset="-128"/>
            </a:rPr>
            <a:t>投資者</a:t>
          </a:r>
          <a:endParaRPr kumimoji="1" lang="en-US" altLang="ja-JP" sz="2400" dirty="0">
            <a:solidFill>
              <a:schemeClr val="tx1"/>
            </a:solidFill>
            <a:latin typeface="ＭＳ Ｐ明朝" panose="02020600040205080304" pitchFamily="18" charset="-128"/>
            <a:ea typeface="ＭＳ Ｐ明朝" panose="02020600040205080304" pitchFamily="18" charset="-128"/>
          </a:endParaRPr>
        </a:p>
        <a:p>
          <a:r>
            <a:rPr kumimoji="1" lang="en-US" altLang="ja-JP" sz="2400" dirty="0">
              <a:solidFill>
                <a:schemeClr val="tx1"/>
              </a:solidFill>
              <a:latin typeface="ＭＳ Ｐ明朝" panose="02020600040205080304" pitchFamily="18" charset="-128"/>
              <a:ea typeface="ＭＳ Ｐ明朝" panose="02020600040205080304" pitchFamily="18" charset="-128"/>
            </a:rPr>
            <a:t>A</a:t>
          </a:r>
          <a:endParaRPr kumimoji="1" lang="ja-JP" altLang="en-US" sz="2400" dirty="0">
            <a:solidFill>
              <a:schemeClr val="tx1"/>
            </a:solidFill>
            <a:latin typeface="ＭＳ Ｐ明朝" panose="02020600040205080304" pitchFamily="18" charset="-128"/>
            <a:ea typeface="ＭＳ Ｐ明朝" panose="02020600040205080304" pitchFamily="18" charset="-128"/>
          </a:endParaRPr>
        </a:p>
      </dgm:t>
    </dgm:pt>
    <dgm:pt modelId="{CB4A81EB-CC34-463D-B38C-5693CFE1818E}" type="parTrans" cxnId="{D105C88F-6C96-4349-8221-5C574136B1CD}">
      <dgm:prSet/>
      <dgm:spPr/>
      <dgm:t>
        <a:bodyPr/>
        <a:lstStyle/>
        <a:p>
          <a:endParaRPr kumimoji="1" lang="ja-JP" altLang="en-US"/>
        </a:p>
      </dgm:t>
    </dgm:pt>
    <dgm:pt modelId="{748FCAC4-75FC-47D1-A6DD-D140FED2B8AE}" type="sibTrans" cxnId="{D105C88F-6C96-4349-8221-5C574136B1CD}">
      <dgm:prSet/>
      <dgm:spPr>
        <a:solidFill>
          <a:srgbClr val="FF0000"/>
        </a:solidFill>
      </dgm:spPr>
      <dgm:t>
        <a:bodyPr/>
        <a:lstStyle/>
        <a:p>
          <a:endParaRPr kumimoji="1" lang="ja-JP" altLang="en-US"/>
        </a:p>
      </dgm:t>
    </dgm:pt>
    <dgm:pt modelId="{CF1EF7DA-6F32-40A0-B527-3C06DE18C3E7}">
      <dgm:prSet phldrT="[テキスト]" custT="1"/>
      <dgm:spPr>
        <a:solidFill>
          <a:srgbClr val="FF99FF"/>
        </a:solidFill>
        <a:ln w="15875">
          <a:solidFill>
            <a:schemeClr val="tx1"/>
          </a:solidFill>
        </a:ln>
      </dgm:spPr>
      <dgm:t>
        <a:bodyPr/>
        <a:lstStyle/>
        <a:p>
          <a:pPr algn="l"/>
          <a:r>
            <a:rPr kumimoji="1" lang="en-US" altLang="ja-JP" sz="2800" dirty="0">
              <a:solidFill>
                <a:schemeClr val="tx1"/>
              </a:solidFill>
              <a:latin typeface="+mn-lt"/>
            </a:rPr>
            <a:t>10,000</a:t>
          </a:r>
          <a:r>
            <a:rPr kumimoji="1" lang="ja-JP" altLang="en-US" sz="2800" dirty="0">
              <a:solidFill>
                <a:schemeClr val="tx1"/>
              </a:solidFill>
              <a:latin typeface="+mn-lt"/>
            </a:rPr>
            <a:t>円</a:t>
          </a:r>
          <a:r>
            <a:rPr kumimoji="1" lang="en-US" altLang="ja-JP" sz="2800" dirty="0">
              <a:solidFill>
                <a:schemeClr val="tx1"/>
              </a:solidFill>
              <a:latin typeface="+mn-lt"/>
            </a:rPr>
            <a:t>×1</a:t>
          </a:r>
          <a:r>
            <a:rPr kumimoji="1" lang="ja-JP" altLang="en-US" sz="2800" dirty="0">
              <a:solidFill>
                <a:schemeClr val="tx1"/>
              </a:solidFill>
              <a:latin typeface="+mn-lt"/>
            </a:rPr>
            <a:t>口</a:t>
          </a:r>
          <a:endParaRPr kumimoji="1" lang="en-US" altLang="ja-JP" sz="2800" dirty="0">
            <a:solidFill>
              <a:schemeClr val="tx1"/>
            </a:solidFill>
            <a:latin typeface="+mn-lt"/>
          </a:endParaRPr>
        </a:p>
        <a:p>
          <a:pPr algn="l"/>
          <a:r>
            <a:rPr kumimoji="1" lang="ja-JP" altLang="en-US" sz="2800" dirty="0">
              <a:solidFill>
                <a:schemeClr val="tx1"/>
              </a:solidFill>
              <a:latin typeface="+mn-lt"/>
            </a:rPr>
            <a:t>＝</a:t>
          </a:r>
          <a:r>
            <a:rPr kumimoji="1" lang="en-US" altLang="ja-JP" sz="2800" dirty="0">
              <a:solidFill>
                <a:schemeClr val="tx1"/>
              </a:solidFill>
              <a:latin typeface="+mn-lt"/>
            </a:rPr>
            <a:t>10,000</a:t>
          </a:r>
          <a:r>
            <a:rPr kumimoji="1" lang="ja-JP" altLang="en-US" sz="2800" dirty="0">
              <a:solidFill>
                <a:schemeClr val="tx1"/>
              </a:solidFill>
              <a:latin typeface="+mn-lt"/>
            </a:rPr>
            <a:t>円</a:t>
          </a:r>
          <a:r>
            <a:rPr kumimoji="1" lang="ja-JP" altLang="en-US" sz="2800" dirty="0">
              <a:solidFill>
                <a:schemeClr val="tx1"/>
              </a:solidFill>
            </a:rPr>
            <a:t>用意</a:t>
          </a:r>
          <a:endParaRPr kumimoji="1" lang="en-US" altLang="ja-JP" sz="2800" dirty="0">
            <a:solidFill>
              <a:schemeClr val="tx1"/>
            </a:solidFill>
          </a:endParaRPr>
        </a:p>
        <a:p>
          <a:pPr algn="l"/>
          <a:r>
            <a:rPr kumimoji="1" lang="en-US" altLang="ja-JP" sz="2000" dirty="0">
              <a:solidFill>
                <a:schemeClr val="tx1"/>
              </a:solidFill>
              <a:latin typeface="+mn-lt"/>
              <a:ea typeface="+mn-ea"/>
            </a:rPr>
            <a:t>A</a:t>
          </a:r>
          <a:r>
            <a:rPr kumimoji="1" lang="ja-JP" altLang="en-US" sz="2000" dirty="0">
              <a:solidFill>
                <a:schemeClr val="tx1"/>
              </a:solidFill>
            </a:rPr>
            <a:t>投資信託を一口購入</a:t>
          </a:r>
          <a:endParaRPr kumimoji="1" lang="en-US" altLang="ja-JP" sz="2000" dirty="0">
            <a:solidFill>
              <a:schemeClr val="tx1"/>
            </a:solidFill>
          </a:endParaRPr>
        </a:p>
        <a:p>
          <a:pPr algn="ctr"/>
          <a:r>
            <a:rPr kumimoji="1" lang="ja-JP" altLang="en-US" sz="1600" dirty="0">
              <a:solidFill>
                <a:schemeClr val="tx1"/>
              </a:solidFill>
            </a:rPr>
            <a:t>手数料は含めず</a:t>
          </a:r>
        </a:p>
      </dgm:t>
    </dgm:pt>
    <dgm:pt modelId="{FC78CA82-598E-4DFA-BFF7-1774F619B8A6}" type="parTrans" cxnId="{D6774EA4-328C-41DA-817F-69C12652EC84}">
      <dgm:prSet/>
      <dgm:spPr/>
      <dgm:t>
        <a:bodyPr/>
        <a:lstStyle/>
        <a:p>
          <a:endParaRPr kumimoji="1" lang="ja-JP" altLang="en-US"/>
        </a:p>
      </dgm:t>
    </dgm:pt>
    <dgm:pt modelId="{0F83F52A-6641-4E2C-9B0D-9BB8B3B705BF}" type="sibTrans" cxnId="{D6774EA4-328C-41DA-817F-69C12652EC84}">
      <dgm:prSet/>
      <dgm:spPr>
        <a:solidFill>
          <a:srgbClr val="FF0000"/>
        </a:solidFill>
      </dgm:spPr>
      <dgm:t>
        <a:bodyPr/>
        <a:lstStyle/>
        <a:p>
          <a:endParaRPr kumimoji="1" lang="ja-JP" altLang="en-US"/>
        </a:p>
      </dgm:t>
    </dgm:pt>
    <dgm:pt modelId="{E1361CA7-DE2E-4E72-A89D-70C0A05AC617}">
      <dgm:prSet phldrT="[テキスト]" custT="1"/>
      <dgm:spPr>
        <a:solidFill>
          <a:srgbClr val="FF99FF"/>
        </a:solidFill>
        <a:ln w="15875">
          <a:solidFill>
            <a:schemeClr val="tx1"/>
          </a:solidFill>
        </a:ln>
      </dgm:spPr>
      <dgm:t>
        <a:bodyPr/>
        <a:lstStyle/>
        <a:p>
          <a:pPr algn="l">
            <a:lnSpc>
              <a:spcPct val="100000"/>
            </a:lnSpc>
          </a:pPr>
          <a:r>
            <a:rPr kumimoji="1" lang="ja-JP" altLang="en-US" sz="2400" dirty="0">
              <a:solidFill>
                <a:schemeClr val="tx1"/>
              </a:solidFill>
              <a:latin typeface="ＭＳ Ｐ明朝" panose="02020600040205080304" pitchFamily="18" charset="-128"/>
              <a:ea typeface="ＭＳ Ｐ明朝" panose="02020600040205080304" pitchFamily="18" charset="-128"/>
            </a:rPr>
            <a:t>他の投資者の資金</a:t>
          </a:r>
          <a:r>
            <a:rPr kumimoji="1" lang="ja-JP" altLang="en-US" sz="2400" dirty="0" smtClean="0">
              <a:solidFill>
                <a:schemeClr val="tx1"/>
              </a:solidFill>
              <a:latin typeface="ＭＳ Ｐ明朝" panose="02020600040205080304" pitchFamily="18" charset="-128"/>
              <a:ea typeface="ＭＳ Ｐ明朝" panose="02020600040205080304" pitchFamily="18" charset="-128"/>
            </a:rPr>
            <a:t>と合算し</a:t>
          </a:r>
          <a:r>
            <a:rPr kumimoji="1" lang="ja-JP" altLang="en-US" sz="2400" dirty="0">
              <a:solidFill>
                <a:schemeClr val="tx1"/>
              </a:solidFill>
              <a:latin typeface="ＭＳ Ｐ明朝" panose="02020600040205080304" pitchFamily="18" charset="-128"/>
              <a:ea typeface="ＭＳ Ｐ明朝" panose="02020600040205080304" pitchFamily="18" charset="-128"/>
            </a:rPr>
            <a:t>、総額</a:t>
          </a:r>
          <a:r>
            <a:rPr kumimoji="1" lang="en-US" altLang="ja-JP" sz="2400" dirty="0">
              <a:solidFill>
                <a:schemeClr val="tx1"/>
              </a:solidFill>
              <a:latin typeface="ＭＳ Ｐ明朝" panose="02020600040205080304" pitchFamily="18" charset="-128"/>
              <a:ea typeface="ＭＳ Ｐ明朝" panose="02020600040205080304" pitchFamily="18" charset="-128"/>
            </a:rPr>
            <a:t>778</a:t>
          </a:r>
          <a:r>
            <a:rPr kumimoji="1" lang="ja-JP" altLang="en-US" sz="2400" dirty="0">
              <a:solidFill>
                <a:schemeClr val="tx1"/>
              </a:solidFill>
              <a:latin typeface="ＭＳ Ｐ明朝" panose="02020600040205080304" pitchFamily="18" charset="-128"/>
              <a:ea typeface="ＭＳ Ｐ明朝" panose="02020600040205080304" pitchFamily="18" charset="-128"/>
            </a:rPr>
            <a:t>億円で国内</a:t>
          </a:r>
          <a:r>
            <a:rPr kumimoji="1" lang="en-US" altLang="ja-JP" sz="2400" dirty="0">
              <a:solidFill>
                <a:schemeClr val="tx1"/>
              </a:solidFill>
              <a:latin typeface="ＭＳ Ｐ明朝" panose="02020600040205080304" pitchFamily="18" charset="-128"/>
              <a:ea typeface="ＭＳ Ｐ明朝" panose="02020600040205080304" pitchFamily="18" charset="-128"/>
            </a:rPr>
            <a:t>225</a:t>
          </a:r>
          <a:r>
            <a:rPr kumimoji="1" lang="ja-JP" altLang="en-US" sz="2400" dirty="0">
              <a:solidFill>
                <a:schemeClr val="tx1"/>
              </a:solidFill>
              <a:latin typeface="ＭＳ Ｐ明朝" panose="02020600040205080304" pitchFamily="18" charset="-128"/>
              <a:ea typeface="ＭＳ Ｐ明朝" panose="02020600040205080304" pitchFamily="18" charset="-128"/>
            </a:rPr>
            <a:t>銘柄の株式に投資</a:t>
          </a:r>
          <a:endParaRPr kumimoji="1" lang="en-US" altLang="ja-JP" sz="2400" dirty="0">
            <a:solidFill>
              <a:schemeClr val="tx1"/>
            </a:solidFill>
            <a:latin typeface="ＭＳ Ｐ明朝" panose="02020600040205080304" pitchFamily="18" charset="-128"/>
            <a:ea typeface="ＭＳ Ｐ明朝" panose="02020600040205080304" pitchFamily="18" charset="-128"/>
          </a:endParaRPr>
        </a:p>
      </dgm:t>
    </dgm:pt>
    <dgm:pt modelId="{EF436FD7-FD3D-42C1-820F-A23B4A26C14A}" type="parTrans" cxnId="{F756B2F9-89E8-4FEC-80B5-E0DCD862513F}">
      <dgm:prSet/>
      <dgm:spPr/>
      <dgm:t>
        <a:bodyPr/>
        <a:lstStyle/>
        <a:p>
          <a:endParaRPr kumimoji="1" lang="ja-JP" altLang="en-US"/>
        </a:p>
      </dgm:t>
    </dgm:pt>
    <dgm:pt modelId="{C650DB56-0C9D-49D6-BC11-BE255D107498}" type="sibTrans" cxnId="{F756B2F9-89E8-4FEC-80B5-E0DCD862513F}">
      <dgm:prSet/>
      <dgm:spPr/>
      <dgm:t>
        <a:bodyPr/>
        <a:lstStyle/>
        <a:p>
          <a:endParaRPr kumimoji="1" lang="ja-JP" altLang="en-US"/>
        </a:p>
      </dgm:t>
    </dgm:pt>
    <dgm:pt modelId="{25B0AB67-8901-48C0-B02D-3FB3DE9DF3D1}" type="pres">
      <dgm:prSet presAssocID="{15B97137-BDA0-46A6-96C2-3C81AD26FD66}" presName="Name0" presStyleCnt="0">
        <dgm:presLayoutVars>
          <dgm:dir/>
          <dgm:resizeHandles val="exact"/>
        </dgm:presLayoutVars>
      </dgm:prSet>
      <dgm:spPr/>
    </dgm:pt>
    <dgm:pt modelId="{9396DF2F-AC47-442F-B5D9-345D14BDDF34}" type="pres">
      <dgm:prSet presAssocID="{EE18E701-D77F-45B7-9EAB-95656FBBB62D}" presName="node" presStyleLbl="node1" presStyleIdx="0" presStyleCnt="3" custScaleX="63327" custScaleY="102055">
        <dgm:presLayoutVars>
          <dgm:bulletEnabled val="1"/>
        </dgm:presLayoutVars>
      </dgm:prSet>
      <dgm:spPr/>
      <dgm:t>
        <a:bodyPr/>
        <a:lstStyle/>
        <a:p>
          <a:endParaRPr kumimoji="1" lang="ja-JP" altLang="en-US"/>
        </a:p>
      </dgm:t>
    </dgm:pt>
    <dgm:pt modelId="{C9EC15B4-71A3-49BC-90B5-EF995930C936}" type="pres">
      <dgm:prSet presAssocID="{748FCAC4-75FC-47D1-A6DD-D140FED2B8AE}" presName="sibTrans" presStyleLbl="sibTrans2D1" presStyleIdx="0" presStyleCnt="2"/>
      <dgm:spPr/>
      <dgm:t>
        <a:bodyPr/>
        <a:lstStyle/>
        <a:p>
          <a:endParaRPr kumimoji="1" lang="ja-JP" altLang="en-US"/>
        </a:p>
      </dgm:t>
    </dgm:pt>
    <dgm:pt modelId="{FFF65D34-1277-4F58-BCD9-D596BA8EFB89}" type="pres">
      <dgm:prSet presAssocID="{748FCAC4-75FC-47D1-A6DD-D140FED2B8AE}" presName="connectorText" presStyleLbl="sibTrans2D1" presStyleIdx="0" presStyleCnt="2"/>
      <dgm:spPr/>
      <dgm:t>
        <a:bodyPr/>
        <a:lstStyle/>
        <a:p>
          <a:endParaRPr kumimoji="1" lang="ja-JP" altLang="en-US"/>
        </a:p>
      </dgm:t>
    </dgm:pt>
    <dgm:pt modelId="{015FE404-F78B-4DB9-AE39-F4B864FDD97A}" type="pres">
      <dgm:prSet presAssocID="{CF1EF7DA-6F32-40A0-B527-3C06DE18C3E7}" presName="node" presStyleLbl="node1" presStyleIdx="1" presStyleCnt="3" custScaleX="144363" custScaleY="106050" custLinFactNeighborX="-46418" custLinFactNeighborY="1734">
        <dgm:presLayoutVars>
          <dgm:bulletEnabled val="1"/>
        </dgm:presLayoutVars>
      </dgm:prSet>
      <dgm:spPr/>
      <dgm:t>
        <a:bodyPr/>
        <a:lstStyle/>
        <a:p>
          <a:endParaRPr kumimoji="1" lang="ja-JP" altLang="en-US"/>
        </a:p>
      </dgm:t>
    </dgm:pt>
    <dgm:pt modelId="{7C47796F-0A4D-44C7-B64F-480EE8665BC0}" type="pres">
      <dgm:prSet presAssocID="{0F83F52A-6641-4E2C-9B0D-9BB8B3B705BF}" presName="sibTrans" presStyleLbl="sibTrans2D1" presStyleIdx="1" presStyleCnt="2" custScaleX="117984" custScaleY="101937"/>
      <dgm:spPr/>
      <dgm:t>
        <a:bodyPr/>
        <a:lstStyle/>
        <a:p>
          <a:endParaRPr kumimoji="1" lang="ja-JP" altLang="en-US"/>
        </a:p>
      </dgm:t>
    </dgm:pt>
    <dgm:pt modelId="{736FC9AE-9E07-4F24-8297-B13320A0ACE9}" type="pres">
      <dgm:prSet presAssocID="{0F83F52A-6641-4E2C-9B0D-9BB8B3B705BF}" presName="connectorText" presStyleLbl="sibTrans2D1" presStyleIdx="1" presStyleCnt="2"/>
      <dgm:spPr/>
      <dgm:t>
        <a:bodyPr/>
        <a:lstStyle/>
        <a:p>
          <a:endParaRPr kumimoji="1" lang="ja-JP" altLang="en-US"/>
        </a:p>
      </dgm:t>
    </dgm:pt>
    <dgm:pt modelId="{681C15C1-C885-4361-B7CF-9A81DB39F84C}" type="pres">
      <dgm:prSet presAssocID="{E1361CA7-DE2E-4E72-A89D-70C0A05AC617}" presName="node" presStyleLbl="node1" presStyleIdx="2" presStyleCnt="3" custScaleX="115748" custScaleY="106560" custLinFactNeighborX="-61724" custLinFactNeighborY="659">
        <dgm:presLayoutVars>
          <dgm:bulletEnabled val="1"/>
        </dgm:presLayoutVars>
      </dgm:prSet>
      <dgm:spPr/>
      <dgm:t>
        <a:bodyPr/>
        <a:lstStyle/>
        <a:p>
          <a:endParaRPr kumimoji="1" lang="ja-JP" altLang="en-US"/>
        </a:p>
      </dgm:t>
    </dgm:pt>
  </dgm:ptLst>
  <dgm:cxnLst>
    <dgm:cxn modelId="{BB4C27F0-EA09-415D-80C6-905280869583}" type="presOf" srcId="{0F83F52A-6641-4E2C-9B0D-9BB8B3B705BF}" destId="{7C47796F-0A4D-44C7-B64F-480EE8665BC0}" srcOrd="0" destOrd="0" presId="urn:microsoft.com/office/officeart/2005/8/layout/process1"/>
    <dgm:cxn modelId="{34DBA7D0-5A36-40BA-8C50-39892CBEB6CD}" type="presOf" srcId="{CF1EF7DA-6F32-40A0-B527-3C06DE18C3E7}" destId="{015FE404-F78B-4DB9-AE39-F4B864FDD97A}" srcOrd="0" destOrd="0" presId="urn:microsoft.com/office/officeart/2005/8/layout/process1"/>
    <dgm:cxn modelId="{01C3E5C9-DAD6-4869-B064-EB7BC8BCCC84}" type="presOf" srcId="{EE18E701-D77F-45B7-9EAB-95656FBBB62D}" destId="{9396DF2F-AC47-442F-B5D9-345D14BDDF34}" srcOrd="0" destOrd="0" presId="urn:microsoft.com/office/officeart/2005/8/layout/process1"/>
    <dgm:cxn modelId="{6968EF64-ACA0-4F6C-88D9-CB152B4EC9A2}" type="presOf" srcId="{748FCAC4-75FC-47D1-A6DD-D140FED2B8AE}" destId="{C9EC15B4-71A3-49BC-90B5-EF995930C936}" srcOrd="0" destOrd="0" presId="urn:microsoft.com/office/officeart/2005/8/layout/process1"/>
    <dgm:cxn modelId="{57CF01CD-98C6-4ED9-84DB-289D6D57A18E}" type="presOf" srcId="{15B97137-BDA0-46A6-96C2-3C81AD26FD66}" destId="{25B0AB67-8901-48C0-B02D-3FB3DE9DF3D1}" srcOrd="0" destOrd="0" presId="urn:microsoft.com/office/officeart/2005/8/layout/process1"/>
    <dgm:cxn modelId="{F756B2F9-89E8-4FEC-80B5-E0DCD862513F}" srcId="{15B97137-BDA0-46A6-96C2-3C81AD26FD66}" destId="{E1361CA7-DE2E-4E72-A89D-70C0A05AC617}" srcOrd="2" destOrd="0" parTransId="{EF436FD7-FD3D-42C1-820F-A23B4A26C14A}" sibTransId="{C650DB56-0C9D-49D6-BC11-BE255D107498}"/>
    <dgm:cxn modelId="{D6774EA4-328C-41DA-817F-69C12652EC84}" srcId="{15B97137-BDA0-46A6-96C2-3C81AD26FD66}" destId="{CF1EF7DA-6F32-40A0-B527-3C06DE18C3E7}" srcOrd="1" destOrd="0" parTransId="{FC78CA82-598E-4DFA-BFF7-1774F619B8A6}" sibTransId="{0F83F52A-6641-4E2C-9B0D-9BB8B3B705BF}"/>
    <dgm:cxn modelId="{39AFDC9A-9455-49D6-87BB-7D46A90E19A4}" type="presOf" srcId="{0F83F52A-6641-4E2C-9B0D-9BB8B3B705BF}" destId="{736FC9AE-9E07-4F24-8297-B13320A0ACE9}" srcOrd="1" destOrd="0" presId="urn:microsoft.com/office/officeart/2005/8/layout/process1"/>
    <dgm:cxn modelId="{7BA32DAE-5A49-443C-BCFC-E2082B37D45C}" type="presOf" srcId="{748FCAC4-75FC-47D1-A6DD-D140FED2B8AE}" destId="{FFF65D34-1277-4F58-BCD9-D596BA8EFB89}" srcOrd="1" destOrd="0" presId="urn:microsoft.com/office/officeart/2005/8/layout/process1"/>
    <dgm:cxn modelId="{D105C88F-6C96-4349-8221-5C574136B1CD}" srcId="{15B97137-BDA0-46A6-96C2-3C81AD26FD66}" destId="{EE18E701-D77F-45B7-9EAB-95656FBBB62D}" srcOrd="0" destOrd="0" parTransId="{CB4A81EB-CC34-463D-B38C-5693CFE1818E}" sibTransId="{748FCAC4-75FC-47D1-A6DD-D140FED2B8AE}"/>
    <dgm:cxn modelId="{3CCF8D62-CC53-472F-A93C-B90098A433EE}" type="presOf" srcId="{E1361CA7-DE2E-4E72-A89D-70C0A05AC617}" destId="{681C15C1-C885-4361-B7CF-9A81DB39F84C}" srcOrd="0" destOrd="0" presId="urn:microsoft.com/office/officeart/2005/8/layout/process1"/>
    <dgm:cxn modelId="{96BC90A9-96E4-46B2-BA5C-D0FA68BA2409}" type="presParOf" srcId="{25B0AB67-8901-48C0-B02D-3FB3DE9DF3D1}" destId="{9396DF2F-AC47-442F-B5D9-345D14BDDF34}" srcOrd="0" destOrd="0" presId="urn:microsoft.com/office/officeart/2005/8/layout/process1"/>
    <dgm:cxn modelId="{44F0D828-BDB9-48EF-948E-596A4ED80E52}" type="presParOf" srcId="{25B0AB67-8901-48C0-B02D-3FB3DE9DF3D1}" destId="{C9EC15B4-71A3-49BC-90B5-EF995930C936}" srcOrd="1" destOrd="0" presId="urn:microsoft.com/office/officeart/2005/8/layout/process1"/>
    <dgm:cxn modelId="{0B072C4F-E953-4C93-9786-9DBB9BA27692}" type="presParOf" srcId="{C9EC15B4-71A3-49BC-90B5-EF995930C936}" destId="{FFF65D34-1277-4F58-BCD9-D596BA8EFB89}" srcOrd="0" destOrd="0" presId="urn:microsoft.com/office/officeart/2005/8/layout/process1"/>
    <dgm:cxn modelId="{46F475D8-5127-4B53-BC97-930BA5BC9292}" type="presParOf" srcId="{25B0AB67-8901-48C0-B02D-3FB3DE9DF3D1}" destId="{015FE404-F78B-4DB9-AE39-F4B864FDD97A}" srcOrd="2" destOrd="0" presId="urn:microsoft.com/office/officeart/2005/8/layout/process1"/>
    <dgm:cxn modelId="{7B7BDEEF-F709-4F79-914E-1904EAA6665A}" type="presParOf" srcId="{25B0AB67-8901-48C0-B02D-3FB3DE9DF3D1}" destId="{7C47796F-0A4D-44C7-B64F-480EE8665BC0}" srcOrd="3" destOrd="0" presId="urn:microsoft.com/office/officeart/2005/8/layout/process1"/>
    <dgm:cxn modelId="{94156596-CAD2-45A3-95C1-95DF4AD04141}" type="presParOf" srcId="{7C47796F-0A4D-44C7-B64F-480EE8665BC0}" destId="{736FC9AE-9E07-4F24-8297-B13320A0ACE9}" srcOrd="0" destOrd="0" presId="urn:microsoft.com/office/officeart/2005/8/layout/process1"/>
    <dgm:cxn modelId="{281AE993-03EB-4FFE-AB29-8544DA04173B}" type="presParOf" srcId="{25B0AB67-8901-48C0-B02D-3FB3DE9DF3D1}" destId="{681C15C1-C885-4361-B7CF-9A81DB39F84C}"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87E9D8-EE6D-4196-A4A8-CA2351EEF1E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AC44E72E-0160-40CC-8520-98D0798D7F1A}">
      <dgm:prSet phldrT="[テキスト]" custT="1"/>
      <dgm:spPr>
        <a:solidFill>
          <a:srgbClr val="FF99FF"/>
        </a:solidFill>
      </dgm:spPr>
      <dgm:t>
        <a:bodyPr/>
        <a:lstStyle/>
        <a:p>
          <a:pPr marL="88900" indent="0" algn="l">
            <a:lnSpc>
              <a:spcPct val="100000"/>
            </a:lnSpc>
            <a:spcAft>
              <a:spcPts val="0"/>
            </a:spcAft>
          </a:pPr>
          <a:r>
            <a:rPr kumimoji="1" lang="ja-JP" altLang="en-US" sz="2000" dirty="0">
              <a:solidFill>
                <a:schemeClr val="tx1"/>
              </a:solidFill>
              <a:latin typeface="+mn-ea"/>
              <a:ea typeface="+mn-ea"/>
            </a:rPr>
            <a:t>少額の資金で投資が</a:t>
          </a:r>
          <a:endParaRPr kumimoji="1" lang="en-US" altLang="ja-JP" sz="2000" dirty="0">
            <a:solidFill>
              <a:schemeClr val="tx1"/>
            </a:solidFill>
            <a:latin typeface="+mn-ea"/>
            <a:ea typeface="+mn-ea"/>
          </a:endParaRPr>
        </a:p>
        <a:p>
          <a:pPr marL="88900" indent="0" algn="l">
            <a:lnSpc>
              <a:spcPct val="100000"/>
            </a:lnSpc>
            <a:spcAft>
              <a:spcPts val="0"/>
            </a:spcAft>
          </a:pPr>
          <a:r>
            <a:rPr kumimoji="1" lang="ja-JP" altLang="en-US" sz="2000" dirty="0">
              <a:solidFill>
                <a:schemeClr val="tx1"/>
              </a:solidFill>
              <a:latin typeface="+mn-ea"/>
              <a:ea typeface="+mn-ea"/>
            </a:rPr>
            <a:t>可能</a:t>
          </a:r>
        </a:p>
      </dgm:t>
    </dgm:pt>
    <dgm:pt modelId="{0D4133E7-F713-4F24-80BF-9FA6D1671C6B}" type="parTrans" cxnId="{A45198C1-BF84-4B55-B885-6CB239DF0B29}">
      <dgm:prSet/>
      <dgm:spPr/>
      <dgm:t>
        <a:bodyPr/>
        <a:lstStyle/>
        <a:p>
          <a:endParaRPr kumimoji="1" lang="ja-JP" altLang="en-US"/>
        </a:p>
      </dgm:t>
    </dgm:pt>
    <dgm:pt modelId="{159DD440-90C9-434A-BFB0-E22656389F6C}" type="sibTrans" cxnId="{A45198C1-BF84-4B55-B885-6CB239DF0B29}">
      <dgm:prSet/>
      <dgm:spPr/>
      <dgm:t>
        <a:bodyPr/>
        <a:lstStyle/>
        <a:p>
          <a:endParaRPr kumimoji="1" lang="ja-JP" altLang="en-US"/>
        </a:p>
      </dgm:t>
    </dgm:pt>
    <dgm:pt modelId="{E0F29AD2-5379-459E-8053-BDBACBCD3E0E}">
      <dgm:prSet phldrT="[テキスト]" custT="1"/>
      <dgm:spPr>
        <a:solidFill>
          <a:srgbClr val="FFFF00"/>
        </a:solidFill>
      </dgm:spPr>
      <dgm:t>
        <a:bodyPr/>
        <a:lstStyle/>
        <a:p>
          <a:pPr marL="88900" indent="0" algn="l"/>
          <a:r>
            <a:rPr kumimoji="1" lang="ja-JP" altLang="en-US" sz="2000" dirty="0">
              <a:solidFill>
                <a:schemeClr val="tx1"/>
              </a:solidFill>
              <a:latin typeface="+mn-ea"/>
              <a:ea typeface="+mn-ea"/>
            </a:rPr>
            <a:t>投資に係る調査や分析は専門家が行う</a:t>
          </a:r>
        </a:p>
      </dgm:t>
    </dgm:pt>
    <dgm:pt modelId="{B9AE99A9-0752-492D-9EDF-CE56C2ED4159}" type="parTrans" cxnId="{84C04524-3265-4CC4-8C1D-7E414CBB0F85}">
      <dgm:prSet/>
      <dgm:spPr/>
      <dgm:t>
        <a:bodyPr/>
        <a:lstStyle/>
        <a:p>
          <a:endParaRPr kumimoji="1" lang="ja-JP" altLang="en-US"/>
        </a:p>
      </dgm:t>
    </dgm:pt>
    <dgm:pt modelId="{C3848ED0-FA8E-4A60-8ED2-A1227FAC3BD0}" type="sibTrans" cxnId="{84C04524-3265-4CC4-8C1D-7E414CBB0F85}">
      <dgm:prSet/>
      <dgm:spPr/>
      <dgm:t>
        <a:bodyPr/>
        <a:lstStyle/>
        <a:p>
          <a:endParaRPr kumimoji="1" lang="ja-JP" altLang="en-US"/>
        </a:p>
      </dgm:t>
    </dgm:pt>
    <dgm:pt modelId="{AA3B682C-BF12-40A1-A124-5CB886B7AD91}">
      <dgm:prSet phldrT="[テキスト]" custT="1"/>
      <dgm:spPr>
        <a:solidFill>
          <a:srgbClr val="CC99FF"/>
        </a:solidFill>
      </dgm:spPr>
      <dgm:t>
        <a:bodyPr/>
        <a:lstStyle/>
        <a:p>
          <a:pPr marL="88900" indent="0" algn="l">
            <a:lnSpc>
              <a:spcPct val="100000"/>
            </a:lnSpc>
            <a:spcAft>
              <a:spcPts val="0"/>
            </a:spcAft>
          </a:pPr>
          <a:r>
            <a:rPr kumimoji="1" lang="ja-JP" altLang="en-US" sz="2000" dirty="0">
              <a:solidFill>
                <a:schemeClr val="tx1"/>
              </a:solidFill>
              <a:latin typeface="+mn-ea"/>
              <a:ea typeface="+mn-ea"/>
            </a:rPr>
            <a:t>専門家が常時、市場をウォッチ</a:t>
          </a:r>
        </a:p>
      </dgm:t>
    </dgm:pt>
    <dgm:pt modelId="{871684D9-1250-4FFE-9A1A-D78AC92297C6}" type="parTrans" cxnId="{369DDA4F-683D-4E4C-AFD7-41A8DC18598F}">
      <dgm:prSet/>
      <dgm:spPr/>
      <dgm:t>
        <a:bodyPr/>
        <a:lstStyle/>
        <a:p>
          <a:endParaRPr kumimoji="1" lang="ja-JP" altLang="en-US"/>
        </a:p>
      </dgm:t>
    </dgm:pt>
    <dgm:pt modelId="{CDD47260-1F08-4F02-B6F8-47A00516C834}" type="sibTrans" cxnId="{369DDA4F-683D-4E4C-AFD7-41A8DC18598F}">
      <dgm:prSet/>
      <dgm:spPr/>
      <dgm:t>
        <a:bodyPr/>
        <a:lstStyle/>
        <a:p>
          <a:endParaRPr kumimoji="1" lang="ja-JP" altLang="en-US"/>
        </a:p>
      </dgm:t>
    </dgm:pt>
    <dgm:pt modelId="{0EBD8709-493C-40B6-81FE-A9C3A5EF2084}">
      <dgm:prSet phldrT="[テキスト]" custT="1"/>
      <dgm:spPr>
        <a:solidFill>
          <a:schemeClr val="accent1">
            <a:lumMod val="60000"/>
            <a:lumOff val="40000"/>
          </a:schemeClr>
        </a:solidFill>
      </dgm:spPr>
      <dgm:t>
        <a:bodyPr/>
        <a:lstStyle/>
        <a:p>
          <a:pPr marL="88900" indent="0" algn="l">
            <a:lnSpc>
              <a:spcPct val="100000"/>
            </a:lnSpc>
            <a:spcAft>
              <a:spcPts val="0"/>
            </a:spcAft>
          </a:pPr>
          <a:r>
            <a:rPr kumimoji="1" lang="ja-JP" altLang="en-US" sz="2000" dirty="0">
              <a:solidFill>
                <a:schemeClr val="tx1"/>
              </a:solidFill>
              <a:latin typeface="+mn-ea"/>
              <a:ea typeface="+mn-ea"/>
            </a:rPr>
            <a:t>情報入手が難しい海外株式等も</a:t>
          </a:r>
          <a:endParaRPr kumimoji="1" lang="en-US" altLang="ja-JP" sz="2000" dirty="0">
            <a:solidFill>
              <a:schemeClr val="tx1"/>
            </a:solidFill>
            <a:latin typeface="+mn-ea"/>
            <a:ea typeface="+mn-ea"/>
          </a:endParaRPr>
        </a:p>
        <a:p>
          <a:pPr marL="88900" indent="0" algn="l">
            <a:lnSpc>
              <a:spcPct val="100000"/>
            </a:lnSpc>
            <a:spcAft>
              <a:spcPts val="0"/>
            </a:spcAft>
          </a:pPr>
          <a:r>
            <a:rPr kumimoji="1" lang="ja-JP" altLang="en-US" sz="2000" dirty="0">
              <a:solidFill>
                <a:schemeClr val="tx1"/>
              </a:solidFill>
              <a:latin typeface="+mn-ea"/>
              <a:ea typeface="+mn-ea"/>
            </a:rPr>
            <a:t>投資可能</a:t>
          </a:r>
        </a:p>
      </dgm:t>
    </dgm:pt>
    <dgm:pt modelId="{B8D45876-0DDD-49CF-8E56-112D134D97E7}" type="parTrans" cxnId="{9735025D-F0EC-497F-90D7-7089C11FAAD0}">
      <dgm:prSet/>
      <dgm:spPr/>
      <dgm:t>
        <a:bodyPr/>
        <a:lstStyle/>
        <a:p>
          <a:endParaRPr kumimoji="1" lang="ja-JP" altLang="en-US"/>
        </a:p>
      </dgm:t>
    </dgm:pt>
    <dgm:pt modelId="{AB06C243-C4B9-4DF0-943F-46A04BD9B7E5}" type="sibTrans" cxnId="{9735025D-F0EC-497F-90D7-7089C11FAAD0}">
      <dgm:prSet/>
      <dgm:spPr/>
      <dgm:t>
        <a:bodyPr/>
        <a:lstStyle/>
        <a:p>
          <a:endParaRPr kumimoji="1" lang="ja-JP" altLang="en-US"/>
        </a:p>
      </dgm:t>
    </dgm:pt>
    <dgm:pt modelId="{71602846-DE3A-4445-853F-D116D251929A}">
      <dgm:prSet phldrT="[テキスト]" custT="1"/>
      <dgm:spPr>
        <a:solidFill>
          <a:srgbClr val="66FF33"/>
        </a:solidFill>
      </dgm:spPr>
      <dgm:t>
        <a:bodyPr/>
        <a:lstStyle/>
        <a:p>
          <a:pPr marL="88900" indent="0" algn="l"/>
          <a:r>
            <a:rPr kumimoji="1" lang="ja-JP" altLang="en-US" sz="2000" dirty="0">
              <a:solidFill>
                <a:schemeClr val="tx1"/>
              </a:solidFill>
              <a:latin typeface="+mn-ea"/>
              <a:ea typeface="+mn-ea"/>
            </a:rPr>
            <a:t>投資商品や銘柄の選定は専門家が行う</a:t>
          </a:r>
        </a:p>
      </dgm:t>
    </dgm:pt>
    <dgm:pt modelId="{85F54C74-299E-4A55-807B-A07DF8EE5128}" type="parTrans" cxnId="{B84D055B-E2CC-4F21-B891-C6B4CB9BBEA7}">
      <dgm:prSet/>
      <dgm:spPr/>
      <dgm:t>
        <a:bodyPr/>
        <a:lstStyle/>
        <a:p>
          <a:endParaRPr kumimoji="1" lang="ja-JP" altLang="en-US"/>
        </a:p>
      </dgm:t>
    </dgm:pt>
    <dgm:pt modelId="{19FBAFF8-7C1A-4964-BFC8-A574074058C2}" type="sibTrans" cxnId="{B84D055B-E2CC-4F21-B891-C6B4CB9BBEA7}">
      <dgm:prSet/>
      <dgm:spPr/>
      <dgm:t>
        <a:bodyPr/>
        <a:lstStyle/>
        <a:p>
          <a:endParaRPr kumimoji="1" lang="ja-JP" altLang="en-US"/>
        </a:p>
      </dgm:t>
    </dgm:pt>
    <dgm:pt modelId="{9E7A5C63-4D44-4A9F-8DAB-87D9DAB52E95}">
      <dgm:prSet phldrT="[テキスト]" custT="1"/>
      <dgm:spPr>
        <a:solidFill>
          <a:srgbClr val="00B0F0"/>
        </a:solidFill>
      </dgm:spPr>
      <dgm:t>
        <a:bodyPr/>
        <a:lstStyle/>
        <a:p>
          <a:pPr algn="l">
            <a:lnSpc>
              <a:spcPct val="100000"/>
            </a:lnSpc>
            <a:spcAft>
              <a:spcPts val="0"/>
            </a:spcAft>
          </a:pPr>
          <a:r>
            <a:rPr kumimoji="1" lang="ja-JP" altLang="en-US" sz="2000" dirty="0">
              <a:solidFill>
                <a:schemeClr val="tx1"/>
              </a:solidFill>
              <a:latin typeface="+mn-ea"/>
              <a:ea typeface="+mn-ea"/>
            </a:rPr>
            <a:t>分散投資が可能</a:t>
          </a:r>
        </a:p>
      </dgm:t>
    </dgm:pt>
    <dgm:pt modelId="{0A9BCA06-6D64-4F8F-84E2-72B60EE41397}" type="parTrans" cxnId="{C2A0E99E-4CBB-4058-B493-F9C046876E79}">
      <dgm:prSet/>
      <dgm:spPr/>
      <dgm:t>
        <a:bodyPr/>
        <a:lstStyle/>
        <a:p>
          <a:endParaRPr kumimoji="1" lang="ja-JP" altLang="en-US"/>
        </a:p>
      </dgm:t>
    </dgm:pt>
    <dgm:pt modelId="{53DA3061-E2DF-41DB-8B3D-A8F8EDD239CF}" type="sibTrans" cxnId="{C2A0E99E-4CBB-4058-B493-F9C046876E79}">
      <dgm:prSet/>
      <dgm:spPr/>
      <dgm:t>
        <a:bodyPr/>
        <a:lstStyle/>
        <a:p>
          <a:endParaRPr kumimoji="1" lang="ja-JP" altLang="en-US"/>
        </a:p>
      </dgm:t>
    </dgm:pt>
    <dgm:pt modelId="{ABD228E3-2224-417A-8014-B16F8989E3EB}">
      <dgm:prSet phldrT="[テキスト]" custT="1"/>
      <dgm:spPr>
        <a:solidFill>
          <a:srgbClr val="00FFCC"/>
        </a:solidFill>
      </dgm:spPr>
      <dgm:t>
        <a:bodyPr/>
        <a:lstStyle/>
        <a:p>
          <a:pPr marL="88900" indent="0" algn="l"/>
          <a:r>
            <a:rPr kumimoji="1" lang="ja-JP" altLang="en-US" sz="2000" dirty="0">
              <a:solidFill>
                <a:schemeClr val="tx1"/>
              </a:solidFill>
              <a:latin typeface="+mn-ea"/>
              <a:ea typeface="+mn-ea"/>
            </a:rPr>
            <a:t>個人では投資出来ない商品も投資可能</a:t>
          </a:r>
        </a:p>
      </dgm:t>
    </dgm:pt>
    <dgm:pt modelId="{FF996DC7-7005-453D-B443-BFC1190B78A7}" type="parTrans" cxnId="{21CF1508-FA69-4D88-B6E8-C1D9FE0DC187}">
      <dgm:prSet/>
      <dgm:spPr/>
      <dgm:t>
        <a:bodyPr/>
        <a:lstStyle/>
        <a:p>
          <a:endParaRPr kumimoji="1" lang="ja-JP" altLang="en-US"/>
        </a:p>
      </dgm:t>
    </dgm:pt>
    <dgm:pt modelId="{5B0D62AD-9630-4D39-86D5-55EFC90EE972}" type="sibTrans" cxnId="{21CF1508-FA69-4D88-B6E8-C1D9FE0DC187}">
      <dgm:prSet/>
      <dgm:spPr/>
      <dgm:t>
        <a:bodyPr/>
        <a:lstStyle/>
        <a:p>
          <a:endParaRPr kumimoji="1" lang="ja-JP" altLang="en-US"/>
        </a:p>
      </dgm:t>
    </dgm:pt>
    <dgm:pt modelId="{EB500F4C-0ECB-488C-81B8-ECE57EAADC2D}">
      <dgm:prSet phldrT="[テキスト]" custT="1"/>
      <dgm:spPr>
        <a:solidFill>
          <a:schemeClr val="accent2">
            <a:lumMod val="20000"/>
            <a:lumOff val="80000"/>
          </a:schemeClr>
        </a:solidFill>
        <a:ln w="12700">
          <a:solidFill>
            <a:schemeClr val="tx1"/>
          </a:solidFill>
        </a:ln>
      </dgm:spPr>
      <dgm:t>
        <a:bodyPr/>
        <a:lstStyle/>
        <a:p>
          <a:pPr marL="88900" indent="0" algn="l">
            <a:lnSpc>
              <a:spcPct val="100000"/>
            </a:lnSpc>
          </a:pPr>
          <a:r>
            <a:rPr kumimoji="1" lang="ja-JP" altLang="en-US" sz="2400" b="1" dirty="0">
              <a:solidFill>
                <a:srgbClr val="FF0000"/>
              </a:solidFill>
              <a:latin typeface="+mn-ea"/>
              <a:ea typeface="+mn-ea"/>
            </a:rPr>
            <a:t>投資信託は、個人による投資を容易にする</a:t>
          </a:r>
        </a:p>
      </dgm:t>
    </dgm:pt>
    <dgm:pt modelId="{95A79D05-550D-4544-8175-4D2871FFD32A}" type="sibTrans" cxnId="{3BBBA503-98DD-4649-898D-D8B31C5DD71D}">
      <dgm:prSet/>
      <dgm:spPr/>
      <dgm:t>
        <a:bodyPr/>
        <a:lstStyle/>
        <a:p>
          <a:endParaRPr kumimoji="1" lang="ja-JP" altLang="en-US"/>
        </a:p>
      </dgm:t>
    </dgm:pt>
    <dgm:pt modelId="{6DDD0960-B2BC-4FEC-B287-EDC43FCA7B41}" type="parTrans" cxnId="{3BBBA503-98DD-4649-898D-D8B31C5DD71D}">
      <dgm:prSet/>
      <dgm:spPr/>
      <dgm:t>
        <a:bodyPr/>
        <a:lstStyle/>
        <a:p>
          <a:endParaRPr kumimoji="1" lang="ja-JP" altLang="en-US"/>
        </a:p>
      </dgm:t>
    </dgm:pt>
    <dgm:pt modelId="{1E47FFA1-3F86-46FB-84DD-02DBB09A6207}" type="pres">
      <dgm:prSet presAssocID="{0887E9D8-EE6D-4196-A4A8-CA2351EEF1EB}" presName="Name0" presStyleCnt="0">
        <dgm:presLayoutVars>
          <dgm:chMax val="1"/>
          <dgm:dir/>
          <dgm:animLvl val="ctr"/>
          <dgm:resizeHandles val="exact"/>
        </dgm:presLayoutVars>
      </dgm:prSet>
      <dgm:spPr/>
      <dgm:t>
        <a:bodyPr/>
        <a:lstStyle/>
        <a:p>
          <a:endParaRPr kumimoji="1" lang="ja-JP" altLang="en-US"/>
        </a:p>
      </dgm:t>
    </dgm:pt>
    <dgm:pt modelId="{78906EB8-DB69-4222-A606-80AF59366A3B}" type="pres">
      <dgm:prSet presAssocID="{EB500F4C-0ECB-488C-81B8-ECE57EAADC2D}" presName="centerShape" presStyleLbl="node0" presStyleIdx="0" presStyleCnt="1" custScaleX="202960" custScaleY="91550" custLinFactNeighborX="636" custLinFactNeighborY="-7985"/>
      <dgm:spPr/>
      <dgm:t>
        <a:bodyPr/>
        <a:lstStyle/>
        <a:p>
          <a:endParaRPr kumimoji="1" lang="ja-JP" altLang="en-US"/>
        </a:p>
      </dgm:t>
    </dgm:pt>
    <dgm:pt modelId="{9DD091A8-EDC5-47FC-8135-846406E751A8}" type="pres">
      <dgm:prSet presAssocID="{AC44E72E-0160-40CC-8520-98D0798D7F1A}" presName="node" presStyleLbl="node1" presStyleIdx="0" presStyleCnt="7" custScaleX="167703" custScaleY="121855" custRadScaleRad="93898">
        <dgm:presLayoutVars>
          <dgm:bulletEnabled val="1"/>
        </dgm:presLayoutVars>
      </dgm:prSet>
      <dgm:spPr/>
      <dgm:t>
        <a:bodyPr/>
        <a:lstStyle/>
        <a:p>
          <a:endParaRPr kumimoji="1" lang="ja-JP" altLang="en-US"/>
        </a:p>
      </dgm:t>
    </dgm:pt>
    <dgm:pt modelId="{BB3A3C4C-373D-408F-917D-4764A672682C}" type="pres">
      <dgm:prSet presAssocID="{AC44E72E-0160-40CC-8520-98D0798D7F1A}" presName="dummy" presStyleCnt="0"/>
      <dgm:spPr/>
    </dgm:pt>
    <dgm:pt modelId="{D1BF368F-5767-4292-BA53-A8EE95A376B6}" type="pres">
      <dgm:prSet presAssocID="{159DD440-90C9-434A-BFB0-E22656389F6C}" presName="sibTrans" presStyleLbl="sibTrans2D1" presStyleIdx="0" presStyleCnt="7"/>
      <dgm:spPr/>
      <dgm:t>
        <a:bodyPr/>
        <a:lstStyle/>
        <a:p>
          <a:endParaRPr kumimoji="1" lang="ja-JP" altLang="en-US"/>
        </a:p>
      </dgm:t>
    </dgm:pt>
    <dgm:pt modelId="{BC7397A3-8135-47A0-8A38-96F6BB884817}" type="pres">
      <dgm:prSet presAssocID="{E0F29AD2-5379-459E-8053-BDBACBCD3E0E}" presName="node" presStyleLbl="node1" presStyleIdx="1" presStyleCnt="7" custScaleX="167703" custScaleY="121855" custRadScaleRad="125961" custRadScaleInc="88820">
        <dgm:presLayoutVars>
          <dgm:bulletEnabled val="1"/>
        </dgm:presLayoutVars>
      </dgm:prSet>
      <dgm:spPr/>
      <dgm:t>
        <a:bodyPr/>
        <a:lstStyle/>
        <a:p>
          <a:endParaRPr kumimoji="1" lang="ja-JP" altLang="en-US"/>
        </a:p>
      </dgm:t>
    </dgm:pt>
    <dgm:pt modelId="{4F696790-0C4A-4AAD-8CEA-0DE5DB8635FF}" type="pres">
      <dgm:prSet presAssocID="{E0F29AD2-5379-459E-8053-BDBACBCD3E0E}" presName="dummy" presStyleCnt="0"/>
      <dgm:spPr/>
    </dgm:pt>
    <dgm:pt modelId="{5E992EFC-6824-486C-801B-D708E5DC8A59}" type="pres">
      <dgm:prSet presAssocID="{C3848ED0-FA8E-4A60-8ED2-A1227FAC3BD0}" presName="sibTrans" presStyleLbl="sibTrans2D1" presStyleIdx="1" presStyleCnt="7"/>
      <dgm:spPr/>
      <dgm:t>
        <a:bodyPr/>
        <a:lstStyle/>
        <a:p>
          <a:endParaRPr kumimoji="1" lang="ja-JP" altLang="en-US"/>
        </a:p>
      </dgm:t>
    </dgm:pt>
    <dgm:pt modelId="{F849887F-7F96-44BB-8424-E78923672357}" type="pres">
      <dgm:prSet presAssocID="{71602846-DE3A-4445-853F-D116D251929A}" presName="node" presStyleLbl="node1" presStyleIdx="2" presStyleCnt="7" custScaleX="167703" custScaleY="121855" custRadScaleRad="133867" custRadScaleInc="-1213">
        <dgm:presLayoutVars>
          <dgm:bulletEnabled val="1"/>
        </dgm:presLayoutVars>
      </dgm:prSet>
      <dgm:spPr/>
      <dgm:t>
        <a:bodyPr/>
        <a:lstStyle/>
        <a:p>
          <a:endParaRPr kumimoji="1" lang="ja-JP" altLang="en-US"/>
        </a:p>
      </dgm:t>
    </dgm:pt>
    <dgm:pt modelId="{4FB91B41-5AB0-44AF-9F0C-2023AE9C016F}" type="pres">
      <dgm:prSet presAssocID="{71602846-DE3A-4445-853F-D116D251929A}" presName="dummy" presStyleCnt="0"/>
      <dgm:spPr/>
    </dgm:pt>
    <dgm:pt modelId="{E1FEA851-6F15-4C95-92BE-BEB54A719CB0}" type="pres">
      <dgm:prSet presAssocID="{19FBAFF8-7C1A-4964-BFC8-A574074058C2}" presName="sibTrans" presStyleLbl="sibTrans2D1" presStyleIdx="2" presStyleCnt="7"/>
      <dgm:spPr/>
      <dgm:t>
        <a:bodyPr/>
        <a:lstStyle/>
        <a:p>
          <a:endParaRPr kumimoji="1" lang="ja-JP" altLang="en-US"/>
        </a:p>
      </dgm:t>
    </dgm:pt>
    <dgm:pt modelId="{CF8A3A69-FF11-44AD-8D6B-9D529D240899}" type="pres">
      <dgm:prSet presAssocID="{9E7A5C63-4D44-4A9F-8DAB-87D9DAB52E95}" presName="node" presStyleLbl="node1" presStyleIdx="3" presStyleCnt="7" custScaleX="167703" custScaleY="121855" custRadScaleRad="119686" custRadScaleInc="-81806">
        <dgm:presLayoutVars>
          <dgm:bulletEnabled val="1"/>
        </dgm:presLayoutVars>
      </dgm:prSet>
      <dgm:spPr/>
      <dgm:t>
        <a:bodyPr/>
        <a:lstStyle/>
        <a:p>
          <a:endParaRPr kumimoji="1" lang="ja-JP" altLang="en-US"/>
        </a:p>
      </dgm:t>
    </dgm:pt>
    <dgm:pt modelId="{B2B6E183-85C2-4EFF-8C29-4F91089AC6FF}" type="pres">
      <dgm:prSet presAssocID="{9E7A5C63-4D44-4A9F-8DAB-87D9DAB52E95}" presName="dummy" presStyleCnt="0"/>
      <dgm:spPr/>
    </dgm:pt>
    <dgm:pt modelId="{D7D4E3A1-AEE5-4C64-A415-C6330670DE98}" type="pres">
      <dgm:prSet presAssocID="{53DA3061-E2DF-41DB-8B3D-A8F8EDD239CF}" presName="sibTrans" presStyleLbl="sibTrans2D1" presStyleIdx="3" presStyleCnt="7"/>
      <dgm:spPr/>
      <dgm:t>
        <a:bodyPr/>
        <a:lstStyle/>
        <a:p>
          <a:endParaRPr kumimoji="1" lang="ja-JP" altLang="en-US"/>
        </a:p>
      </dgm:t>
    </dgm:pt>
    <dgm:pt modelId="{91C6F479-D684-4958-AC4C-990A09D7A81C}" type="pres">
      <dgm:prSet presAssocID="{AA3B682C-BF12-40A1-A124-5CB886B7AD91}" presName="node" presStyleLbl="node1" presStyleIdx="4" presStyleCnt="7" custScaleX="167703" custScaleY="121855" custRadScaleRad="118257" custRadScaleInc="76884">
        <dgm:presLayoutVars>
          <dgm:bulletEnabled val="1"/>
        </dgm:presLayoutVars>
      </dgm:prSet>
      <dgm:spPr/>
      <dgm:t>
        <a:bodyPr/>
        <a:lstStyle/>
        <a:p>
          <a:endParaRPr kumimoji="1" lang="ja-JP" altLang="en-US"/>
        </a:p>
      </dgm:t>
    </dgm:pt>
    <dgm:pt modelId="{0DD50DA8-4200-436B-B641-F46901D6BC02}" type="pres">
      <dgm:prSet presAssocID="{AA3B682C-BF12-40A1-A124-5CB886B7AD91}" presName="dummy" presStyleCnt="0"/>
      <dgm:spPr/>
    </dgm:pt>
    <dgm:pt modelId="{1E0C6333-1593-4682-96F3-33A289EBDA07}" type="pres">
      <dgm:prSet presAssocID="{CDD47260-1F08-4F02-B6F8-47A00516C834}" presName="sibTrans" presStyleLbl="sibTrans2D1" presStyleIdx="4" presStyleCnt="7"/>
      <dgm:spPr/>
      <dgm:t>
        <a:bodyPr/>
        <a:lstStyle/>
        <a:p>
          <a:endParaRPr kumimoji="1" lang="ja-JP" altLang="en-US"/>
        </a:p>
      </dgm:t>
    </dgm:pt>
    <dgm:pt modelId="{266C6B90-0799-4663-84BB-5F1FF5F7DAFC}" type="pres">
      <dgm:prSet presAssocID="{ABD228E3-2224-417A-8014-B16F8989E3EB}" presName="node" presStyleLbl="node1" presStyleIdx="5" presStyleCnt="7" custScaleX="167703" custScaleY="121855" custRadScaleRad="133415" custRadScaleInc="1855">
        <dgm:presLayoutVars>
          <dgm:bulletEnabled val="1"/>
        </dgm:presLayoutVars>
      </dgm:prSet>
      <dgm:spPr/>
      <dgm:t>
        <a:bodyPr/>
        <a:lstStyle/>
        <a:p>
          <a:endParaRPr kumimoji="1" lang="ja-JP" altLang="en-US"/>
        </a:p>
      </dgm:t>
    </dgm:pt>
    <dgm:pt modelId="{8ADDD796-5BE7-4240-B247-A37578F2E305}" type="pres">
      <dgm:prSet presAssocID="{ABD228E3-2224-417A-8014-B16F8989E3EB}" presName="dummy" presStyleCnt="0"/>
      <dgm:spPr/>
    </dgm:pt>
    <dgm:pt modelId="{E129A077-EE8D-405B-AD36-053919505C93}" type="pres">
      <dgm:prSet presAssocID="{5B0D62AD-9630-4D39-86D5-55EFC90EE972}" presName="sibTrans" presStyleLbl="sibTrans2D1" presStyleIdx="5" presStyleCnt="7"/>
      <dgm:spPr/>
      <dgm:t>
        <a:bodyPr/>
        <a:lstStyle/>
        <a:p>
          <a:endParaRPr kumimoji="1" lang="ja-JP" altLang="en-US"/>
        </a:p>
      </dgm:t>
    </dgm:pt>
    <dgm:pt modelId="{A291EA59-93A8-46C4-B814-CD4A698BC59F}" type="pres">
      <dgm:prSet presAssocID="{0EBD8709-493C-40B6-81FE-A9C3A5EF2084}" presName="node" presStyleLbl="node1" presStyleIdx="6" presStyleCnt="7" custScaleX="167703" custScaleY="121855" custRadScaleRad="124394" custRadScaleInc="-88118">
        <dgm:presLayoutVars>
          <dgm:bulletEnabled val="1"/>
        </dgm:presLayoutVars>
      </dgm:prSet>
      <dgm:spPr/>
      <dgm:t>
        <a:bodyPr/>
        <a:lstStyle/>
        <a:p>
          <a:endParaRPr kumimoji="1" lang="ja-JP" altLang="en-US"/>
        </a:p>
      </dgm:t>
    </dgm:pt>
    <dgm:pt modelId="{720F90D6-7A42-4B70-BDC6-65DAF39E71D2}" type="pres">
      <dgm:prSet presAssocID="{0EBD8709-493C-40B6-81FE-A9C3A5EF2084}" presName="dummy" presStyleCnt="0"/>
      <dgm:spPr/>
    </dgm:pt>
    <dgm:pt modelId="{755C89CD-0ECF-4E26-A82C-9B106675A281}" type="pres">
      <dgm:prSet presAssocID="{AB06C243-C4B9-4DF0-943F-46A04BD9B7E5}" presName="sibTrans" presStyleLbl="sibTrans2D1" presStyleIdx="6" presStyleCnt="7"/>
      <dgm:spPr/>
      <dgm:t>
        <a:bodyPr/>
        <a:lstStyle/>
        <a:p>
          <a:endParaRPr kumimoji="1" lang="ja-JP" altLang="en-US"/>
        </a:p>
      </dgm:t>
    </dgm:pt>
  </dgm:ptLst>
  <dgm:cxnLst>
    <dgm:cxn modelId="{39412AA1-EAB0-4F34-B261-9D5385D55229}" type="presOf" srcId="{19FBAFF8-7C1A-4964-BFC8-A574074058C2}" destId="{E1FEA851-6F15-4C95-92BE-BEB54A719CB0}" srcOrd="0" destOrd="0" presId="urn:microsoft.com/office/officeart/2005/8/layout/radial6"/>
    <dgm:cxn modelId="{3BBBA503-98DD-4649-898D-D8B31C5DD71D}" srcId="{0887E9D8-EE6D-4196-A4A8-CA2351EEF1EB}" destId="{EB500F4C-0ECB-488C-81B8-ECE57EAADC2D}" srcOrd="0" destOrd="0" parTransId="{6DDD0960-B2BC-4FEC-B287-EDC43FCA7B41}" sibTransId="{95A79D05-550D-4544-8175-4D2871FFD32A}"/>
    <dgm:cxn modelId="{9735025D-F0EC-497F-90D7-7089C11FAAD0}" srcId="{EB500F4C-0ECB-488C-81B8-ECE57EAADC2D}" destId="{0EBD8709-493C-40B6-81FE-A9C3A5EF2084}" srcOrd="6" destOrd="0" parTransId="{B8D45876-0DDD-49CF-8E56-112D134D97E7}" sibTransId="{AB06C243-C4B9-4DF0-943F-46A04BD9B7E5}"/>
    <dgm:cxn modelId="{0F04E04A-D76E-46E4-865D-B49A54354BAA}" type="presOf" srcId="{ABD228E3-2224-417A-8014-B16F8989E3EB}" destId="{266C6B90-0799-4663-84BB-5F1FF5F7DAFC}" srcOrd="0" destOrd="0" presId="urn:microsoft.com/office/officeart/2005/8/layout/radial6"/>
    <dgm:cxn modelId="{A45198C1-BF84-4B55-B885-6CB239DF0B29}" srcId="{EB500F4C-0ECB-488C-81B8-ECE57EAADC2D}" destId="{AC44E72E-0160-40CC-8520-98D0798D7F1A}" srcOrd="0" destOrd="0" parTransId="{0D4133E7-F713-4F24-80BF-9FA6D1671C6B}" sibTransId="{159DD440-90C9-434A-BFB0-E22656389F6C}"/>
    <dgm:cxn modelId="{68DBBA19-5979-4A5F-8C86-DAE99CB3C1EA}" type="presOf" srcId="{71602846-DE3A-4445-853F-D116D251929A}" destId="{F849887F-7F96-44BB-8424-E78923672357}" srcOrd="0" destOrd="0" presId="urn:microsoft.com/office/officeart/2005/8/layout/radial6"/>
    <dgm:cxn modelId="{84C04524-3265-4CC4-8C1D-7E414CBB0F85}" srcId="{EB500F4C-0ECB-488C-81B8-ECE57EAADC2D}" destId="{E0F29AD2-5379-459E-8053-BDBACBCD3E0E}" srcOrd="1" destOrd="0" parTransId="{B9AE99A9-0752-492D-9EDF-CE56C2ED4159}" sibTransId="{C3848ED0-FA8E-4A60-8ED2-A1227FAC3BD0}"/>
    <dgm:cxn modelId="{E6055B54-491B-4AE0-B7E5-3AFEF21D05C3}" type="presOf" srcId="{AB06C243-C4B9-4DF0-943F-46A04BD9B7E5}" destId="{755C89CD-0ECF-4E26-A82C-9B106675A281}" srcOrd="0" destOrd="0" presId="urn:microsoft.com/office/officeart/2005/8/layout/radial6"/>
    <dgm:cxn modelId="{3E01A612-246F-4E75-96DB-4737AA494AED}" type="presOf" srcId="{EB500F4C-0ECB-488C-81B8-ECE57EAADC2D}" destId="{78906EB8-DB69-4222-A606-80AF59366A3B}" srcOrd="0" destOrd="0" presId="urn:microsoft.com/office/officeart/2005/8/layout/radial6"/>
    <dgm:cxn modelId="{83D668F5-CEBA-401C-AC2C-EE6ACE5C6986}" type="presOf" srcId="{AC44E72E-0160-40CC-8520-98D0798D7F1A}" destId="{9DD091A8-EDC5-47FC-8135-846406E751A8}" srcOrd="0" destOrd="0" presId="urn:microsoft.com/office/officeart/2005/8/layout/radial6"/>
    <dgm:cxn modelId="{AF44D3CC-18E5-4CCA-ABAE-EB095A515E90}" type="presOf" srcId="{0887E9D8-EE6D-4196-A4A8-CA2351EEF1EB}" destId="{1E47FFA1-3F86-46FB-84DD-02DBB09A6207}" srcOrd="0" destOrd="0" presId="urn:microsoft.com/office/officeart/2005/8/layout/radial6"/>
    <dgm:cxn modelId="{567E3A80-70D1-4192-B2BE-E6AEF5CBADEF}" type="presOf" srcId="{5B0D62AD-9630-4D39-86D5-55EFC90EE972}" destId="{E129A077-EE8D-405B-AD36-053919505C93}" srcOrd="0" destOrd="0" presId="urn:microsoft.com/office/officeart/2005/8/layout/radial6"/>
    <dgm:cxn modelId="{572E68F9-A1B8-46DE-8160-AEA5AA593BA0}" type="presOf" srcId="{CDD47260-1F08-4F02-B6F8-47A00516C834}" destId="{1E0C6333-1593-4682-96F3-33A289EBDA07}" srcOrd="0" destOrd="0" presId="urn:microsoft.com/office/officeart/2005/8/layout/radial6"/>
    <dgm:cxn modelId="{118E068E-F2AC-48C2-8744-2D9F1FC9C7C1}" type="presOf" srcId="{53DA3061-E2DF-41DB-8B3D-A8F8EDD239CF}" destId="{D7D4E3A1-AEE5-4C64-A415-C6330670DE98}" srcOrd="0" destOrd="0" presId="urn:microsoft.com/office/officeart/2005/8/layout/radial6"/>
    <dgm:cxn modelId="{21CF1508-FA69-4D88-B6E8-C1D9FE0DC187}" srcId="{EB500F4C-0ECB-488C-81B8-ECE57EAADC2D}" destId="{ABD228E3-2224-417A-8014-B16F8989E3EB}" srcOrd="5" destOrd="0" parTransId="{FF996DC7-7005-453D-B443-BFC1190B78A7}" sibTransId="{5B0D62AD-9630-4D39-86D5-55EFC90EE972}"/>
    <dgm:cxn modelId="{C2A0E99E-4CBB-4058-B493-F9C046876E79}" srcId="{EB500F4C-0ECB-488C-81B8-ECE57EAADC2D}" destId="{9E7A5C63-4D44-4A9F-8DAB-87D9DAB52E95}" srcOrd="3" destOrd="0" parTransId="{0A9BCA06-6D64-4F8F-84E2-72B60EE41397}" sibTransId="{53DA3061-E2DF-41DB-8B3D-A8F8EDD239CF}"/>
    <dgm:cxn modelId="{D9499003-13E3-4D41-9AEC-BE4451B84CE1}" type="presOf" srcId="{AA3B682C-BF12-40A1-A124-5CB886B7AD91}" destId="{91C6F479-D684-4958-AC4C-990A09D7A81C}" srcOrd="0" destOrd="0" presId="urn:microsoft.com/office/officeart/2005/8/layout/radial6"/>
    <dgm:cxn modelId="{EA38E79D-8541-4D23-96EE-57DC8DF0C608}" type="presOf" srcId="{9E7A5C63-4D44-4A9F-8DAB-87D9DAB52E95}" destId="{CF8A3A69-FF11-44AD-8D6B-9D529D240899}" srcOrd="0" destOrd="0" presId="urn:microsoft.com/office/officeart/2005/8/layout/radial6"/>
    <dgm:cxn modelId="{129674EF-C611-491F-9CDF-3A952EBD43BD}" type="presOf" srcId="{159DD440-90C9-434A-BFB0-E22656389F6C}" destId="{D1BF368F-5767-4292-BA53-A8EE95A376B6}" srcOrd="0" destOrd="0" presId="urn:microsoft.com/office/officeart/2005/8/layout/radial6"/>
    <dgm:cxn modelId="{5F61DA06-AB6A-4304-BEBC-C7B547EF3442}" type="presOf" srcId="{E0F29AD2-5379-459E-8053-BDBACBCD3E0E}" destId="{BC7397A3-8135-47A0-8A38-96F6BB884817}" srcOrd="0" destOrd="0" presId="urn:microsoft.com/office/officeart/2005/8/layout/radial6"/>
    <dgm:cxn modelId="{DFD88B61-1419-4644-86F5-591952941246}" type="presOf" srcId="{C3848ED0-FA8E-4A60-8ED2-A1227FAC3BD0}" destId="{5E992EFC-6824-486C-801B-D708E5DC8A59}" srcOrd="0" destOrd="0" presId="urn:microsoft.com/office/officeart/2005/8/layout/radial6"/>
    <dgm:cxn modelId="{B84D055B-E2CC-4F21-B891-C6B4CB9BBEA7}" srcId="{EB500F4C-0ECB-488C-81B8-ECE57EAADC2D}" destId="{71602846-DE3A-4445-853F-D116D251929A}" srcOrd="2" destOrd="0" parTransId="{85F54C74-299E-4A55-807B-A07DF8EE5128}" sibTransId="{19FBAFF8-7C1A-4964-BFC8-A574074058C2}"/>
    <dgm:cxn modelId="{369DDA4F-683D-4E4C-AFD7-41A8DC18598F}" srcId="{EB500F4C-0ECB-488C-81B8-ECE57EAADC2D}" destId="{AA3B682C-BF12-40A1-A124-5CB886B7AD91}" srcOrd="4" destOrd="0" parTransId="{871684D9-1250-4FFE-9A1A-D78AC92297C6}" sibTransId="{CDD47260-1F08-4F02-B6F8-47A00516C834}"/>
    <dgm:cxn modelId="{217233EA-0418-494F-A46B-0E12D013F9B4}" type="presOf" srcId="{0EBD8709-493C-40B6-81FE-A9C3A5EF2084}" destId="{A291EA59-93A8-46C4-B814-CD4A698BC59F}" srcOrd="0" destOrd="0" presId="urn:microsoft.com/office/officeart/2005/8/layout/radial6"/>
    <dgm:cxn modelId="{18841DC0-170A-48E1-8AB0-8E942DCDBF0D}" type="presParOf" srcId="{1E47FFA1-3F86-46FB-84DD-02DBB09A6207}" destId="{78906EB8-DB69-4222-A606-80AF59366A3B}" srcOrd="0" destOrd="0" presId="urn:microsoft.com/office/officeart/2005/8/layout/radial6"/>
    <dgm:cxn modelId="{10CF7BFA-252E-4DAE-A1A9-6EBBFB1CB2B7}" type="presParOf" srcId="{1E47FFA1-3F86-46FB-84DD-02DBB09A6207}" destId="{9DD091A8-EDC5-47FC-8135-846406E751A8}" srcOrd="1" destOrd="0" presId="urn:microsoft.com/office/officeart/2005/8/layout/radial6"/>
    <dgm:cxn modelId="{A768CA73-B78A-4333-A4B1-0C2282FC164B}" type="presParOf" srcId="{1E47FFA1-3F86-46FB-84DD-02DBB09A6207}" destId="{BB3A3C4C-373D-408F-917D-4764A672682C}" srcOrd="2" destOrd="0" presId="urn:microsoft.com/office/officeart/2005/8/layout/radial6"/>
    <dgm:cxn modelId="{D357E31A-016E-4D06-B176-77D72A70672D}" type="presParOf" srcId="{1E47FFA1-3F86-46FB-84DD-02DBB09A6207}" destId="{D1BF368F-5767-4292-BA53-A8EE95A376B6}" srcOrd="3" destOrd="0" presId="urn:microsoft.com/office/officeart/2005/8/layout/radial6"/>
    <dgm:cxn modelId="{0D6BB072-4C7A-476C-BB30-A7A33EC9A3FA}" type="presParOf" srcId="{1E47FFA1-3F86-46FB-84DD-02DBB09A6207}" destId="{BC7397A3-8135-47A0-8A38-96F6BB884817}" srcOrd="4" destOrd="0" presId="urn:microsoft.com/office/officeart/2005/8/layout/radial6"/>
    <dgm:cxn modelId="{77A7F719-9171-47E5-BAAD-26FC4090C91B}" type="presParOf" srcId="{1E47FFA1-3F86-46FB-84DD-02DBB09A6207}" destId="{4F696790-0C4A-4AAD-8CEA-0DE5DB8635FF}" srcOrd="5" destOrd="0" presId="urn:microsoft.com/office/officeart/2005/8/layout/radial6"/>
    <dgm:cxn modelId="{5700E231-F757-4516-B18B-E5E1217EA51B}" type="presParOf" srcId="{1E47FFA1-3F86-46FB-84DD-02DBB09A6207}" destId="{5E992EFC-6824-486C-801B-D708E5DC8A59}" srcOrd="6" destOrd="0" presId="urn:microsoft.com/office/officeart/2005/8/layout/radial6"/>
    <dgm:cxn modelId="{824D9A0B-C07A-42FC-9679-D21E13B09364}" type="presParOf" srcId="{1E47FFA1-3F86-46FB-84DD-02DBB09A6207}" destId="{F849887F-7F96-44BB-8424-E78923672357}" srcOrd="7" destOrd="0" presId="urn:microsoft.com/office/officeart/2005/8/layout/radial6"/>
    <dgm:cxn modelId="{A4B2149D-32D4-498A-AED8-4E62D9BFB3EF}" type="presParOf" srcId="{1E47FFA1-3F86-46FB-84DD-02DBB09A6207}" destId="{4FB91B41-5AB0-44AF-9F0C-2023AE9C016F}" srcOrd="8" destOrd="0" presId="urn:microsoft.com/office/officeart/2005/8/layout/radial6"/>
    <dgm:cxn modelId="{9DF4ABB8-8116-467A-8386-FCB5549AAA67}" type="presParOf" srcId="{1E47FFA1-3F86-46FB-84DD-02DBB09A6207}" destId="{E1FEA851-6F15-4C95-92BE-BEB54A719CB0}" srcOrd="9" destOrd="0" presId="urn:microsoft.com/office/officeart/2005/8/layout/radial6"/>
    <dgm:cxn modelId="{22CFF587-F2EC-4644-AE0B-77838EDD5179}" type="presParOf" srcId="{1E47FFA1-3F86-46FB-84DD-02DBB09A6207}" destId="{CF8A3A69-FF11-44AD-8D6B-9D529D240899}" srcOrd="10" destOrd="0" presId="urn:microsoft.com/office/officeart/2005/8/layout/radial6"/>
    <dgm:cxn modelId="{4117353A-385B-46A8-969F-84C54281A875}" type="presParOf" srcId="{1E47FFA1-3F86-46FB-84DD-02DBB09A6207}" destId="{B2B6E183-85C2-4EFF-8C29-4F91089AC6FF}" srcOrd="11" destOrd="0" presId="urn:microsoft.com/office/officeart/2005/8/layout/radial6"/>
    <dgm:cxn modelId="{D824A364-4588-4BE7-B229-9A78CAC1898E}" type="presParOf" srcId="{1E47FFA1-3F86-46FB-84DD-02DBB09A6207}" destId="{D7D4E3A1-AEE5-4C64-A415-C6330670DE98}" srcOrd="12" destOrd="0" presId="urn:microsoft.com/office/officeart/2005/8/layout/radial6"/>
    <dgm:cxn modelId="{980DC1F8-5A41-4968-A6D2-E3F8670558AE}" type="presParOf" srcId="{1E47FFA1-3F86-46FB-84DD-02DBB09A6207}" destId="{91C6F479-D684-4958-AC4C-990A09D7A81C}" srcOrd="13" destOrd="0" presId="urn:microsoft.com/office/officeart/2005/8/layout/radial6"/>
    <dgm:cxn modelId="{29FA3862-0029-430A-9223-79960295085C}" type="presParOf" srcId="{1E47FFA1-3F86-46FB-84DD-02DBB09A6207}" destId="{0DD50DA8-4200-436B-B641-F46901D6BC02}" srcOrd="14" destOrd="0" presId="urn:microsoft.com/office/officeart/2005/8/layout/radial6"/>
    <dgm:cxn modelId="{081BDE3C-E44F-4FD7-B4E8-96E16D1B78AF}" type="presParOf" srcId="{1E47FFA1-3F86-46FB-84DD-02DBB09A6207}" destId="{1E0C6333-1593-4682-96F3-33A289EBDA07}" srcOrd="15" destOrd="0" presId="urn:microsoft.com/office/officeart/2005/8/layout/radial6"/>
    <dgm:cxn modelId="{E936B501-01A9-45F9-BA41-9238F924ECA2}" type="presParOf" srcId="{1E47FFA1-3F86-46FB-84DD-02DBB09A6207}" destId="{266C6B90-0799-4663-84BB-5F1FF5F7DAFC}" srcOrd="16" destOrd="0" presId="urn:microsoft.com/office/officeart/2005/8/layout/radial6"/>
    <dgm:cxn modelId="{C000D811-7C4A-4968-BF48-54E1D3361332}" type="presParOf" srcId="{1E47FFA1-3F86-46FB-84DD-02DBB09A6207}" destId="{8ADDD796-5BE7-4240-B247-A37578F2E305}" srcOrd="17" destOrd="0" presId="urn:microsoft.com/office/officeart/2005/8/layout/radial6"/>
    <dgm:cxn modelId="{0F66E87F-8038-4E0B-9FF3-9D438D73DD6B}" type="presParOf" srcId="{1E47FFA1-3F86-46FB-84DD-02DBB09A6207}" destId="{E129A077-EE8D-405B-AD36-053919505C93}" srcOrd="18" destOrd="0" presId="urn:microsoft.com/office/officeart/2005/8/layout/radial6"/>
    <dgm:cxn modelId="{596980A1-C33E-45CB-8F2D-E7900503918E}" type="presParOf" srcId="{1E47FFA1-3F86-46FB-84DD-02DBB09A6207}" destId="{A291EA59-93A8-46C4-B814-CD4A698BC59F}" srcOrd="19" destOrd="0" presId="urn:microsoft.com/office/officeart/2005/8/layout/radial6"/>
    <dgm:cxn modelId="{549BB29D-2824-4F1C-A451-B63C72290F3B}" type="presParOf" srcId="{1E47FFA1-3F86-46FB-84DD-02DBB09A6207}" destId="{720F90D6-7A42-4B70-BDC6-65DAF39E71D2}" srcOrd="20" destOrd="0" presId="urn:microsoft.com/office/officeart/2005/8/layout/radial6"/>
    <dgm:cxn modelId="{928BAA14-34E7-43F9-BC48-5F59D070DA62}" type="presParOf" srcId="{1E47FFA1-3F86-46FB-84DD-02DBB09A6207}" destId="{755C89CD-0ECF-4E26-A82C-9B106675A281}"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496321-3FA2-4EF1-926A-0D869A74C3D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kumimoji="1" lang="ja-JP" altLang="en-US"/>
        </a:p>
      </dgm:t>
    </dgm:pt>
    <dgm:pt modelId="{29226ED7-2DBC-4F84-B32C-722D7D71DF4D}">
      <dgm:prSet phldrT="[テキスト]" custT="1"/>
      <dgm:spPr>
        <a:solidFill>
          <a:schemeClr val="accent1">
            <a:lumMod val="40000"/>
            <a:lumOff val="60000"/>
          </a:schemeClr>
        </a:solidFill>
      </dgm:spPr>
      <dgm:t>
        <a:bodyPr/>
        <a:lstStyle/>
        <a:p>
          <a:r>
            <a:rPr kumimoji="1" lang="ja-JP" altLang="en-US" sz="2000" b="1" dirty="0">
              <a:solidFill>
                <a:srgbClr val="FF0000"/>
              </a:solidFill>
            </a:rPr>
            <a:t>交付目論見書</a:t>
          </a:r>
        </a:p>
      </dgm:t>
    </dgm:pt>
    <dgm:pt modelId="{A0D2AC65-8A7C-46C1-AA4F-0F690A1BAC9D}" type="parTrans" cxnId="{A6910147-5966-4E8C-97F8-A4E162EB1F1E}">
      <dgm:prSet/>
      <dgm:spPr/>
      <dgm:t>
        <a:bodyPr/>
        <a:lstStyle/>
        <a:p>
          <a:endParaRPr kumimoji="1" lang="ja-JP" altLang="en-US" sz="2000"/>
        </a:p>
      </dgm:t>
    </dgm:pt>
    <dgm:pt modelId="{B101C849-AB98-49EE-8B99-57690DD8B829}" type="sibTrans" cxnId="{A6910147-5966-4E8C-97F8-A4E162EB1F1E}">
      <dgm:prSet/>
      <dgm:spPr/>
      <dgm:t>
        <a:bodyPr/>
        <a:lstStyle/>
        <a:p>
          <a:endParaRPr kumimoji="1" lang="ja-JP" altLang="en-US" sz="2000"/>
        </a:p>
      </dgm:t>
    </dgm:pt>
    <dgm:pt modelId="{D51F78D8-7604-4D6F-ACA5-643C92A42D5D}">
      <dgm:prSet phldrT="[テキスト]" custT="1"/>
      <dgm:spPr/>
      <dgm:t>
        <a:bodyPr/>
        <a:lstStyle/>
        <a:p>
          <a:r>
            <a:rPr kumimoji="1" lang="ja-JP" altLang="en-US" sz="2000" dirty="0"/>
            <a:t>　投資判断にとって極めて重要な情報だけが記載</a:t>
          </a:r>
          <a:endParaRPr kumimoji="1" lang="en-US" altLang="ja-JP" sz="2000" dirty="0"/>
        </a:p>
        <a:p>
          <a:r>
            <a:rPr kumimoji="1" lang="ja-JP" altLang="en-US" sz="2000" dirty="0"/>
            <a:t>　投資家に必ず渡される</a:t>
          </a:r>
          <a:r>
            <a:rPr kumimoji="1" lang="ja-JP" altLang="en-US" sz="1600" dirty="0"/>
            <a:t>（投資信託説明書と呼ばれることもある）</a:t>
          </a:r>
        </a:p>
      </dgm:t>
    </dgm:pt>
    <dgm:pt modelId="{66EDE2D2-95EC-4898-B57A-C1F4C46785A0}" type="parTrans" cxnId="{16912939-2CA1-4AD4-BD9A-9E5BA21F5358}">
      <dgm:prSet/>
      <dgm:spPr/>
      <dgm:t>
        <a:bodyPr/>
        <a:lstStyle/>
        <a:p>
          <a:endParaRPr kumimoji="1" lang="ja-JP" altLang="en-US" sz="2000"/>
        </a:p>
      </dgm:t>
    </dgm:pt>
    <dgm:pt modelId="{35C81C70-4558-4670-9D32-6617B7D53A3D}" type="sibTrans" cxnId="{16912939-2CA1-4AD4-BD9A-9E5BA21F5358}">
      <dgm:prSet/>
      <dgm:spPr/>
      <dgm:t>
        <a:bodyPr/>
        <a:lstStyle/>
        <a:p>
          <a:endParaRPr kumimoji="1" lang="ja-JP" altLang="en-US" sz="2000"/>
        </a:p>
      </dgm:t>
    </dgm:pt>
    <dgm:pt modelId="{C960F312-9EEB-42A0-8D82-82542734F900}">
      <dgm:prSet phldrT="[テキスト]" custT="1"/>
      <dgm:spPr/>
      <dgm:t>
        <a:bodyPr/>
        <a:lstStyle/>
        <a:p>
          <a:r>
            <a:rPr kumimoji="1" lang="ja-JP" altLang="en-US" sz="2000" dirty="0"/>
            <a:t>　詳細な内容が記載</a:t>
          </a:r>
          <a:endParaRPr kumimoji="1" lang="en-US" altLang="ja-JP" sz="2000" dirty="0"/>
        </a:p>
        <a:p>
          <a:r>
            <a:rPr kumimoji="1" lang="ja-JP" altLang="en-US" sz="2000" dirty="0"/>
            <a:t>　投資家の請求があれば渡される</a:t>
          </a:r>
        </a:p>
      </dgm:t>
    </dgm:pt>
    <dgm:pt modelId="{11EA55E9-E611-467F-AFFE-FDEA6608D1C2}" type="parTrans" cxnId="{5101EF7F-497E-41AF-A8E3-E2EB9C34D32F}">
      <dgm:prSet/>
      <dgm:spPr/>
      <dgm:t>
        <a:bodyPr/>
        <a:lstStyle/>
        <a:p>
          <a:endParaRPr kumimoji="1" lang="ja-JP" altLang="en-US" sz="2000"/>
        </a:p>
      </dgm:t>
    </dgm:pt>
    <dgm:pt modelId="{143CE160-1FA7-4E4E-B121-5BC559C39A20}" type="sibTrans" cxnId="{5101EF7F-497E-41AF-A8E3-E2EB9C34D32F}">
      <dgm:prSet/>
      <dgm:spPr/>
      <dgm:t>
        <a:bodyPr/>
        <a:lstStyle/>
        <a:p>
          <a:endParaRPr kumimoji="1" lang="ja-JP" altLang="en-US" sz="2000"/>
        </a:p>
      </dgm:t>
    </dgm:pt>
    <dgm:pt modelId="{4E7F1252-990B-4674-9B16-02499A4DB94C}">
      <dgm:prSet phldrT="[テキスト]" custT="1"/>
      <dgm:spPr>
        <a:solidFill>
          <a:schemeClr val="accent1">
            <a:lumMod val="40000"/>
            <a:lumOff val="60000"/>
          </a:schemeClr>
        </a:solidFill>
      </dgm:spPr>
      <dgm:t>
        <a:bodyPr/>
        <a:lstStyle/>
        <a:p>
          <a:r>
            <a:rPr kumimoji="1" lang="ja-JP" altLang="en-US" sz="2000" b="1" dirty="0">
              <a:solidFill>
                <a:srgbClr val="FF0000"/>
              </a:solidFill>
            </a:rPr>
            <a:t>請求目論見書</a:t>
          </a:r>
        </a:p>
      </dgm:t>
    </dgm:pt>
    <dgm:pt modelId="{D023144F-F5DF-49EA-9EB4-99930043F845}" type="sibTrans" cxnId="{C76DEDC3-45DF-4B8D-8873-6CFF9FA26590}">
      <dgm:prSet/>
      <dgm:spPr/>
      <dgm:t>
        <a:bodyPr/>
        <a:lstStyle/>
        <a:p>
          <a:endParaRPr kumimoji="1" lang="ja-JP" altLang="en-US" sz="2000"/>
        </a:p>
      </dgm:t>
    </dgm:pt>
    <dgm:pt modelId="{318CBA48-9E80-4175-B338-0FDFD5C6504F}" type="parTrans" cxnId="{C76DEDC3-45DF-4B8D-8873-6CFF9FA26590}">
      <dgm:prSet/>
      <dgm:spPr/>
      <dgm:t>
        <a:bodyPr/>
        <a:lstStyle/>
        <a:p>
          <a:endParaRPr kumimoji="1" lang="ja-JP" altLang="en-US" sz="2000"/>
        </a:p>
      </dgm:t>
    </dgm:pt>
    <dgm:pt modelId="{BB94B94B-A396-422A-99FB-D2F0B937C0EC}" type="pres">
      <dgm:prSet presAssocID="{A8496321-3FA2-4EF1-926A-0D869A74C3DC}" presName="Name0" presStyleCnt="0">
        <dgm:presLayoutVars>
          <dgm:chMax/>
          <dgm:chPref val="3"/>
          <dgm:dir/>
          <dgm:animOne val="branch"/>
          <dgm:animLvl val="lvl"/>
        </dgm:presLayoutVars>
      </dgm:prSet>
      <dgm:spPr/>
      <dgm:t>
        <a:bodyPr/>
        <a:lstStyle/>
        <a:p>
          <a:endParaRPr kumimoji="1" lang="ja-JP" altLang="en-US"/>
        </a:p>
      </dgm:t>
    </dgm:pt>
    <dgm:pt modelId="{5128F5CA-1947-4CDD-AA3D-66C2BDE55291}" type="pres">
      <dgm:prSet presAssocID="{29226ED7-2DBC-4F84-B32C-722D7D71DF4D}" presName="composite" presStyleCnt="0"/>
      <dgm:spPr/>
    </dgm:pt>
    <dgm:pt modelId="{0393324F-BB56-4448-AF46-F17576207184}" type="pres">
      <dgm:prSet presAssocID="{29226ED7-2DBC-4F84-B32C-722D7D71DF4D}" presName="FirstChild" presStyleLbl="revTx" presStyleIdx="0" presStyleCnt="2">
        <dgm:presLayoutVars>
          <dgm:chMax val="0"/>
          <dgm:chPref val="0"/>
          <dgm:bulletEnabled val="1"/>
        </dgm:presLayoutVars>
      </dgm:prSet>
      <dgm:spPr/>
      <dgm:t>
        <a:bodyPr/>
        <a:lstStyle/>
        <a:p>
          <a:endParaRPr kumimoji="1" lang="ja-JP" altLang="en-US"/>
        </a:p>
      </dgm:t>
    </dgm:pt>
    <dgm:pt modelId="{8438AAFC-6B58-44E0-999C-A71672613F7A}" type="pres">
      <dgm:prSet presAssocID="{29226ED7-2DBC-4F84-B32C-722D7D71DF4D}" presName="Parent" presStyleLbl="alignNode1" presStyleIdx="0" presStyleCnt="2" custScaleY="78351">
        <dgm:presLayoutVars>
          <dgm:chMax val="3"/>
          <dgm:chPref val="3"/>
          <dgm:bulletEnabled val="1"/>
        </dgm:presLayoutVars>
      </dgm:prSet>
      <dgm:spPr/>
      <dgm:t>
        <a:bodyPr/>
        <a:lstStyle/>
        <a:p>
          <a:endParaRPr kumimoji="1" lang="ja-JP" altLang="en-US"/>
        </a:p>
      </dgm:t>
    </dgm:pt>
    <dgm:pt modelId="{D99FC8E7-3F9E-4EA3-B8CB-063961899337}" type="pres">
      <dgm:prSet presAssocID="{29226ED7-2DBC-4F84-B32C-722D7D71DF4D}" presName="Accent" presStyleLbl="parChTrans1D1" presStyleIdx="0" presStyleCnt="2"/>
      <dgm:spPr/>
    </dgm:pt>
    <dgm:pt modelId="{8B0902B5-6A7A-4782-B755-E1A324E26036}" type="pres">
      <dgm:prSet presAssocID="{B101C849-AB98-49EE-8B99-57690DD8B829}" presName="sibTrans" presStyleCnt="0"/>
      <dgm:spPr/>
    </dgm:pt>
    <dgm:pt modelId="{A5F0CEC5-B6B1-41EF-9738-38C09CC784DA}" type="pres">
      <dgm:prSet presAssocID="{4E7F1252-990B-4674-9B16-02499A4DB94C}" presName="composite" presStyleCnt="0"/>
      <dgm:spPr/>
    </dgm:pt>
    <dgm:pt modelId="{719D55FE-5593-4DFD-9319-F78555ED1058}" type="pres">
      <dgm:prSet presAssocID="{4E7F1252-990B-4674-9B16-02499A4DB94C}" presName="FirstChild" presStyleLbl="revTx" presStyleIdx="1" presStyleCnt="2">
        <dgm:presLayoutVars>
          <dgm:chMax val="0"/>
          <dgm:chPref val="0"/>
          <dgm:bulletEnabled val="1"/>
        </dgm:presLayoutVars>
      </dgm:prSet>
      <dgm:spPr/>
      <dgm:t>
        <a:bodyPr/>
        <a:lstStyle/>
        <a:p>
          <a:endParaRPr kumimoji="1" lang="ja-JP" altLang="en-US"/>
        </a:p>
      </dgm:t>
    </dgm:pt>
    <dgm:pt modelId="{C9A9C767-4985-49E7-B900-E6FD46937926}" type="pres">
      <dgm:prSet presAssocID="{4E7F1252-990B-4674-9B16-02499A4DB94C}" presName="Parent" presStyleLbl="alignNode1" presStyleIdx="1" presStyleCnt="2" custScaleY="78531">
        <dgm:presLayoutVars>
          <dgm:chMax val="3"/>
          <dgm:chPref val="3"/>
          <dgm:bulletEnabled val="1"/>
        </dgm:presLayoutVars>
      </dgm:prSet>
      <dgm:spPr/>
      <dgm:t>
        <a:bodyPr/>
        <a:lstStyle/>
        <a:p>
          <a:endParaRPr kumimoji="1" lang="ja-JP" altLang="en-US"/>
        </a:p>
      </dgm:t>
    </dgm:pt>
    <dgm:pt modelId="{062825E0-EBFD-4565-8C0B-024826BACA77}" type="pres">
      <dgm:prSet presAssocID="{4E7F1252-990B-4674-9B16-02499A4DB94C}" presName="Accent" presStyleLbl="parChTrans1D1" presStyleIdx="1" presStyleCnt="2"/>
      <dgm:spPr/>
    </dgm:pt>
  </dgm:ptLst>
  <dgm:cxnLst>
    <dgm:cxn modelId="{C76DEDC3-45DF-4B8D-8873-6CFF9FA26590}" srcId="{A8496321-3FA2-4EF1-926A-0D869A74C3DC}" destId="{4E7F1252-990B-4674-9B16-02499A4DB94C}" srcOrd="1" destOrd="0" parTransId="{318CBA48-9E80-4175-B338-0FDFD5C6504F}" sibTransId="{D023144F-F5DF-49EA-9EB4-99930043F845}"/>
    <dgm:cxn modelId="{16912939-2CA1-4AD4-BD9A-9E5BA21F5358}" srcId="{29226ED7-2DBC-4F84-B32C-722D7D71DF4D}" destId="{D51F78D8-7604-4D6F-ACA5-643C92A42D5D}" srcOrd="0" destOrd="0" parTransId="{66EDE2D2-95EC-4898-B57A-C1F4C46785A0}" sibTransId="{35C81C70-4558-4670-9D32-6617B7D53A3D}"/>
    <dgm:cxn modelId="{7875C14F-ACBD-4CEF-B335-1C19198EBD39}" type="presOf" srcId="{C960F312-9EEB-42A0-8D82-82542734F900}" destId="{719D55FE-5593-4DFD-9319-F78555ED1058}" srcOrd="0" destOrd="0" presId="urn:microsoft.com/office/officeart/2011/layout/TabList"/>
    <dgm:cxn modelId="{419B5905-C92D-4B2E-830C-C49B29A1DFB7}" type="presOf" srcId="{4E7F1252-990B-4674-9B16-02499A4DB94C}" destId="{C9A9C767-4985-49E7-B900-E6FD46937926}" srcOrd="0" destOrd="0" presId="urn:microsoft.com/office/officeart/2011/layout/TabList"/>
    <dgm:cxn modelId="{44DAF349-76FD-4584-A309-4AB94EB618DF}" type="presOf" srcId="{D51F78D8-7604-4D6F-ACA5-643C92A42D5D}" destId="{0393324F-BB56-4448-AF46-F17576207184}" srcOrd="0" destOrd="0" presId="urn:microsoft.com/office/officeart/2011/layout/TabList"/>
    <dgm:cxn modelId="{A5DF177F-B3E7-4D1D-A3E9-8A75032D0BCA}" type="presOf" srcId="{29226ED7-2DBC-4F84-B32C-722D7D71DF4D}" destId="{8438AAFC-6B58-44E0-999C-A71672613F7A}" srcOrd="0" destOrd="0" presId="urn:microsoft.com/office/officeart/2011/layout/TabList"/>
    <dgm:cxn modelId="{7A65AFDE-9885-47D6-90ED-70CD7F27E0E9}" type="presOf" srcId="{A8496321-3FA2-4EF1-926A-0D869A74C3DC}" destId="{BB94B94B-A396-422A-99FB-D2F0B937C0EC}" srcOrd="0" destOrd="0" presId="urn:microsoft.com/office/officeart/2011/layout/TabList"/>
    <dgm:cxn modelId="{A6910147-5966-4E8C-97F8-A4E162EB1F1E}" srcId="{A8496321-3FA2-4EF1-926A-0D869A74C3DC}" destId="{29226ED7-2DBC-4F84-B32C-722D7D71DF4D}" srcOrd="0" destOrd="0" parTransId="{A0D2AC65-8A7C-46C1-AA4F-0F690A1BAC9D}" sibTransId="{B101C849-AB98-49EE-8B99-57690DD8B829}"/>
    <dgm:cxn modelId="{5101EF7F-497E-41AF-A8E3-E2EB9C34D32F}" srcId="{4E7F1252-990B-4674-9B16-02499A4DB94C}" destId="{C960F312-9EEB-42A0-8D82-82542734F900}" srcOrd="0" destOrd="0" parTransId="{11EA55E9-E611-467F-AFFE-FDEA6608D1C2}" sibTransId="{143CE160-1FA7-4E4E-B121-5BC559C39A20}"/>
    <dgm:cxn modelId="{0D53680E-C9A1-4A45-88F4-ED521E824DA1}" type="presParOf" srcId="{BB94B94B-A396-422A-99FB-D2F0B937C0EC}" destId="{5128F5CA-1947-4CDD-AA3D-66C2BDE55291}" srcOrd="0" destOrd="0" presId="urn:microsoft.com/office/officeart/2011/layout/TabList"/>
    <dgm:cxn modelId="{8C5D7843-90DD-4128-B5F4-8411087A1807}" type="presParOf" srcId="{5128F5CA-1947-4CDD-AA3D-66C2BDE55291}" destId="{0393324F-BB56-4448-AF46-F17576207184}" srcOrd="0" destOrd="0" presId="urn:microsoft.com/office/officeart/2011/layout/TabList"/>
    <dgm:cxn modelId="{14B554EB-AB21-4E5A-9E69-A02C0B9E03EE}" type="presParOf" srcId="{5128F5CA-1947-4CDD-AA3D-66C2BDE55291}" destId="{8438AAFC-6B58-44E0-999C-A71672613F7A}" srcOrd="1" destOrd="0" presId="urn:microsoft.com/office/officeart/2011/layout/TabList"/>
    <dgm:cxn modelId="{6C5DA316-FEFA-4466-93AD-0390A5BAA06A}" type="presParOf" srcId="{5128F5CA-1947-4CDD-AA3D-66C2BDE55291}" destId="{D99FC8E7-3F9E-4EA3-B8CB-063961899337}" srcOrd="2" destOrd="0" presId="urn:microsoft.com/office/officeart/2011/layout/TabList"/>
    <dgm:cxn modelId="{F4105997-81CE-4330-BDE9-C3EC2FB99555}" type="presParOf" srcId="{BB94B94B-A396-422A-99FB-D2F0B937C0EC}" destId="{8B0902B5-6A7A-4782-B755-E1A324E26036}" srcOrd="1" destOrd="0" presId="urn:microsoft.com/office/officeart/2011/layout/TabList"/>
    <dgm:cxn modelId="{8C654110-E937-47CB-A5BD-7AAF71B5D295}" type="presParOf" srcId="{BB94B94B-A396-422A-99FB-D2F0B937C0EC}" destId="{A5F0CEC5-B6B1-41EF-9738-38C09CC784DA}" srcOrd="2" destOrd="0" presId="urn:microsoft.com/office/officeart/2011/layout/TabList"/>
    <dgm:cxn modelId="{14F7EB3D-18E1-4026-8CF2-6B94AB14BBF7}" type="presParOf" srcId="{A5F0CEC5-B6B1-41EF-9738-38C09CC784DA}" destId="{719D55FE-5593-4DFD-9319-F78555ED1058}" srcOrd="0" destOrd="0" presId="urn:microsoft.com/office/officeart/2011/layout/TabList"/>
    <dgm:cxn modelId="{078A50B5-0C36-45F5-8E11-0B412124A611}" type="presParOf" srcId="{A5F0CEC5-B6B1-41EF-9738-38C09CC784DA}" destId="{C9A9C767-4985-49E7-B900-E6FD46937926}" srcOrd="1" destOrd="0" presId="urn:microsoft.com/office/officeart/2011/layout/TabList"/>
    <dgm:cxn modelId="{8C64FF7F-483A-42B1-B9C9-60227783F5FA}" type="presParOf" srcId="{A5F0CEC5-B6B1-41EF-9738-38C09CC784DA}" destId="{062825E0-EBFD-4565-8C0B-024826BACA77}" srcOrd="2" destOrd="0" presId="urn:microsoft.com/office/officeart/2011/layout/Tab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9FB51B-2974-49B0-9848-1FBB9D08ECC4}"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kumimoji="1" lang="ja-JP" altLang="en-US"/>
        </a:p>
      </dgm:t>
    </dgm:pt>
    <dgm:pt modelId="{6A31FD3A-309D-49E7-9931-C694CD955E3D}">
      <dgm:prSet phldrT="[テキスト]" custT="1"/>
      <dgm:spPr/>
      <dgm:t>
        <a:bodyPr/>
        <a:lstStyle/>
        <a:p>
          <a:r>
            <a:rPr kumimoji="1" lang="ja-JP" altLang="en-US" sz="2000" dirty="0"/>
            <a:t>「ファンドの目的・特色」を確認</a:t>
          </a:r>
        </a:p>
      </dgm:t>
    </dgm:pt>
    <dgm:pt modelId="{1C6F8EAB-18C8-4725-9D9F-81CC3C19CD8D}" type="parTrans" cxnId="{9C98158B-A452-47A2-AB27-FDCE654671D0}">
      <dgm:prSet/>
      <dgm:spPr/>
      <dgm:t>
        <a:bodyPr/>
        <a:lstStyle/>
        <a:p>
          <a:endParaRPr kumimoji="1" lang="ja-JP" altLang="en-US" sz="2000"/>
        </a:p>
      </dgm:t>
    </dgm:pt>
    <dgm:pt modelId="{622F6A47-FA41-4819-9516-13A367E25CC9}" type="sibTrans" cxnId="{9C98158B-A452-47A2-AB27-FDCE654671D0}">
      <dgm:prSet/>
      <dgm:spPr/>
      <dgm:t>
        <a:bodyPr/>
        <a:lstStyle/>
        <a:p>
          <a:endParaRPr kumimoji="1" lang="ja-JP" altLang="en-US" sz="2000"/>
        </a:p>
      </dgm:t>
    </dgm:pt>
    <dgm:pt modelId="{5C813A49-4FB3-44E1-9BFB-EED30380EB7C}">
      <dgm:prSet custT="1"/>
      <dgm:spPr/>
      <dgm:t>
        <a:bodyPr/>
        <a:lstStyle/>
        <a:p>
          <a:r>
            <a:rPr kumimoji="1" lang="ja-JP" altLang="en-US" sz="2000" dirty="0"/>
            <a:t>「投資リスク」を確認</a:t>
          </a:r>
        </a:p>
      </dgm:t>
    </dgm:pt>
    <dgm:pt modelId="{307853D5-564C-4411-A094-2428EBB6D7DE}" type="parTrans" cxnId="{4537060C-6294-4E69-A810-B8012A9D20ED}">
      <dgm:prSet/>
      <dgm:spPr/>
      <dgm:t>
        <a:bodyPr/>
        <a:lstStyle/>
        <a:p>
          <a:endParaRPr kumimoji="1" lang="ja-JP" altLang="en-US" sz="2000"/>
        </a:p>
      </dgm:t>
    </dgm:pt>
    <dgm:pt modelId="{F1C10657-D02F-4CE7-9E24-276377B485BE}" type="sibTrans" cxnId="{4537060C-6294-4E69-A810-B8012A9D20ED}">
      <dgm:prSet/>
      <dgm:spPr/>
      <dgm:t>
        <a:bodyPr/>
        <a:lstStyle/>
        <a:p>
          <a:endParaRPr kumimoji="1" lang="ja-JP" altLang="en-US" sz="2000"/>
        </a:p>
      </dgm:t>
    </dgm:pt>
    <dgm:pt modelId="{21EAF652-9499-48C8-B35F-F7689A698B1D}">
      <dgm:prSet custT="1"/>
      <dgm:spPr/>
      <dgm:t>
        <a:bodyPr/>
        <a:lstStyle/>
        <a:p>
          <a:r>
            <a:rPr kumimoji="1" lang="ja-JP" altLang="en-US" sz="2000" dirty="0"/>
            <a:t>過去の「運用実績」を確認</a:t>
          </a:r>
        </a:p>
      </dgm:t>
    </dgm:pt>
    <dgm:pt modelId="{B448A907-40C6-43AB-81C6-CE6BB64AB935}" type="parTrans" cxnId="{C4746126-3054-4D7E-8106-AA5745971443}">
      <dgm:prSet/>
      <dgm:spPr/>
      <dgm:t>
        <a:bodyPr/>
        <a:lstStyle/>
        <a:p>
          <a:endParaRPr kumimoji="1" lang="ja-JP" altLang="en-US" sz="2000"/>
        </a:p>
      </dgm:t>
    </dgm:pt>
    <dgm:pt modelId="{C9A20C87-3B1A-4E0B-90A1-02839375AF1E}" type="sibTrans" cxnId="{C4746126-3054-4D7E-8106-AA5745971443}">
      <dgm:prSet/>
      <dgm:spPr/>
      <dgm:t>
        <a:bodyPr/>
        <a:lstStyle/>
        <a:p>
          <a:endParaRPr kumimoji="1" lang="ja-JP" altLang="en-US" sz="2000"/>
        </a:p>
      </dgm:t>
    </dgm:pt>
    <dgm:pt modelId="{C429654C-DA88-4A20-853B-9631BCDF904D}">
      <dgm:prSet custT="1"/>
      <dgm:spPr/>
      <dgm:t>
        <a:bodyPr/>
        <a:lstStyle/>
        <a:p>
          <a:r>
            <a:rPr kumimoji="1" lang="ja-JP" altLang="en-US" sz="2000" dirty="0"/>
            <a:t>「手続・手数料」を確認</a:t>
          </a:r>
        </a:p>
      </dgm:t>
    </dgm:pt>
    <dgm:pt modelId="{6B68B6C8-EFEF-4589-B651-586DD85D43BF}" type="parTrans" cxnId="{7E1EF680-82D3-49D6-97AB-B68086B383E6}">
      <dgm:prSet/>
      <dgm:spPr/>
      <dgm:t>
        <a:bodyPr/>
        <a:lstStyle/>
        <a:p>
          <a:endParaRPr kumimoji="1" lang="ja-JP" altLang="en-US" sz="2000"/>
        </a:p>
      </dgm:t>
    </dgm:pt>
    <dgm:pt modelId="{83BF767A-1553-4F08-BB37-71C04C4509F7}" type="sibTrans" cxnId="{7E1EF680-82D3-49D6-97AB-B68086B383E6}">
      <dgm:prSet/>
      <dgm:spPr/>
      <dgm:t>
        <a:bodyPr/>
        <a:lstStyle/>
        <a:p>
          <a:endParaRPr kumimoji="1" lang="ja-JP" altLang="en-US" sz="2000"/>
        </a:p>
      </dgm:t>
    </dgm:pt>
    <dgm:pt modelId="{7799234A-6794-4652-9D6A-0EF224263DA3}" type="pres">
      <dgm:prSet presAssocID="{D09FB51B-2974-49B0-9848-1FBB9D08ECC4}" presName="matrix" presStyleCnt="0">
        <dgm:presLayoutVars>
          <dgm:chMax val="1"/>
          <dgm:dir/>
          <dgm:resizeHandles val="exact"/>
        </dgm:presLayoutVars>
      </dgm:prSet>
      <dgm:spPr/>
      <dgm:t>
        <a:bodyPr/>
        <a:lstStyle/>
        <a:p>
          <a:endParaRPr kumimoji="1" lang="ja-JP" altLang="en-US"/>
        </a:p>
      </dgm:t>
    </dgm:pt>
    <dgm:pt modelId="{D8C5FC00-EDA7-43ED-8157-F4960F7C9893}" type="pres">
      <dgm:prSet presAssocID="{D09FB51B-2974-49B0-9848-1FBB9D08ECC4}" presName="axisShape" presStyleLbl="bgShp" presStyleIdx="0" presStyleCnt="1" custScaleX="258356" custScaleY="100000" custLinFactNeighborX="-2162" custLinFactNeighborY="1562"/>
      <dgm:spPr>
        <a:solidFill>
          <a:srgbClr val="002060"/>
        </a:solidFill>
      </dgm:spPr>
    </dgm:pt>
    <dgm:pt modelId="{9C093386-A87D-4042-B0C7-9164DB3B2B62}" type="pres">
      <dgm:prSet presAssocID="{D09FB51B-2974-49B0-9848-1FBB9D08ECC4}" presName="rect1" presStyleLbl="node1" presStyleIdx="0" presStyleCnt="4" custScaleX="411369" custLinFactX="-75354" custLinFactNeighborX="-100000" custLinFactNeighborY="-7678">
        <dgm:presLayoutVars>
          <dgm:chMax val="0"/>
          <dgm:chPref val="0"/>
          <dgm:bulletEnabled val="1"/>
        </dgm:presLayoutVars>
      </dgm:prSet>
      <dgm:spPr/>
      <dgm:t>
        <a:bodyPr/>
        <a:lstStyle/>
        <a:p>
          <a:endParaRPr kumimoji="1" lang="ja-JP" altLang="en-US"/>
        </a:p>
      </dgm:t>
    </dgm:pt>
    <dgm:pt modelId="{1F64F267-079C-40DE-ACBD-45BDB62A1623}" type="pres">
      <dgm:prSet presAssocID="{D09FB51B-2974-49B0-9848-1FBB9D08ECC4}" presName="rect2" presStyleLbl="node1" presStyleIdx="1" presStyleCnt="4" custScaleX="389025" custLinFactX="64161" custLinFactNeighborX="100000" custLinFactNeighborY="-7678">
        <dgm:presLayoutVars>
          <dgm:chMax val="0"/>
          <dgm:chPref val="0"/>
          <dgm:bulletEnabled val="1"/>
        </dgm:presLayoutVars>
      </dgm:prSet>
      <dgm:spPr/>
      <dgm:t>
        <a:bodyPr/>
        <a:lstStyle/>
        <a:p>
          <a:endParaRPr kumimoji="1" lang="ja-JP" altLang="en-US"/>
        </a:p>
      </dgm:t>
    </dgm:pt>
    <dgm:pt modelId="{D4BD16E9-A52A-4263-9525-5E9C761E8582}" type="pres">
      <dgm:prSet presAssocID="{D09FB51B-2974-49B0-9848-1FBB9D08ECC4}" presName="rect3" presStyleLbl="node1" presStyleIdx="2" presStyleCnt="4" custScaleX="403951" custLinFactX="-80124" custLinFactNeighborX="-100000" custLinFactNeighborY="3404">
        <dgm:presLayoutVars>
          <dgm:chMax val="0"/>
          <dgm:chPref val="0"/>
          <dgm:bulletEnabled val="1"/>
        </dgm:presLayoutVars>
      </dgm:prSet>
      <dgm:spPr/>
      <dgm:t>
        <a:bodyPr/>
        <a:lstStyle/>
        <a:p>
          <a:endParaRPr kumimoji="1" lang="ja-JP" altLang="en-US"/>
        </a:p>
      </dgm:t>
    </dgm:pt>
    <dgm:pt modelId="{1E5CFEFA-5C78-42AC-BD69-4678C1DF0CBD}" type="pres">
      <dgm:prSet presAssocID="{D09FB51B-2974-49B0-9848-1FBB9D08ECC4}" presName="rect4" presStyleLbl="node1" presStyleIdx="3" presStyleCnt="4" custScaleX="395012" custLinFactX="66148" custLinFactNeighborX="100000" custLinFactNeighborY="3404">
        <dgm:presLayoutVars>
          <dgm:chMax val="0"/>
          <dgm:chPref val="0"/>
          <dgm:bulletEnabled val="1"/>
        </dgm:presLayoutVars>
      </dgm:prSet>
      <dgm:spPr/>
      <dgm:t>
        <a:bodyPr/>
        <a:lstStyle/>
        <a:p>
          <a:endParaRPr kumimoji="1" lang="ja-JP" altLang="en-US"/>
        </a:p>
      </dgm:t>
    </dgm:pt>
  </dgm:ptLst>
  <dgm:cxnLst>
    <dgm:cxn modelId="{182F0761-D043-442B-A076-578D3AEFF83E}" type="presOf" srcId="{6A31FD3A-309D-49E7-9931-C694CD955E3D}" destId="{9C093386-A87D-4042-B0C7-9164DB3B2B62}" srcOrd="0" destOrd="0" presId="urn:microsoft.com/office/officeart/2005/8/layout/matrix2"/>
    <dgm:cxn modelId="{D220DF7D-E4B2-4468-A8C3-CFC299521F67}" type="presOf" srcId="{D09FB51B-2974-49B0-9848-1FBB9D08ECC4}" destId="{7799234A-6794-4652-9D6A-0EF224263DA3}" srcOrd="0" destOrd="0" presId="urn:microsoft.com/office/officeart/2005/8/layout/matrix2"/>
    <dgm:cxn modelId="{B1A42508-2A16-4A31-A046-5757CC17815F}" type="presOf" srcId="{5C813A49-4FB3-44E1-9BFB-EED30380EB7C}" destId="{1F64F267-079C-40DE-ACBD-45BDB62A1623}" srcOrd="0" destOrd="0" presId="urn:microsoft.com/office/officeart/2005/8/layout/matrix2"/>
    <dgm:cxn modelId="{4537060C-6294-4E69-A810-B8012A9D20ED}" srcId="{D09FB51B-2974-49B0-9848-1FBB9D08ECC4}" destId="{5C813A49-4FB3-44E1-9BFB-EED30380EB7C}" srcOrd="1" destOrd="0" parTransId="{307853D5-564C-4411-A094-2428EBB6D7DE}" sibTransId="{F1C10657-D02F-4CE7-9E24-276377B485BE}"/>
    <dgm:cxn modelId="{3AFDBA46-0509-4FA8-8F76-E973984AA286}" type="presOf" srcId="{21EAF652-9499-48C8-B35F-F7689A698B1D}" destId="{D4BD16E9-A52A-4263-9525-5E9C761E8582}" srcOrd="0" destOrd="0" presId="urn:microsoft.com/office/officeart/2005/8/layout/matrix2"/>
    <dgm:cxn modelId="{C4746126-3054-4D7E-8106-AA5745971443}" srcId="{D09FB51B-2974-49B0-9848-1FBB9D08ECC4}" destId="{21EAF652-9499-48C8-B35F-F7689A698B1D}" srcOrd="2" destOrd="0" parTransId="{B448A907-40C6-43AB-81C6-CE6BB64AB935}" sibTransId="{C9A20C87-3B1A-4E0B-90A1-02839375AF1E}"/>
    <dgm:cxn modelId="{7E1EF680-82D3-49D6-97AB-B68086B383E6}" srcId="{D09FB51B-2974-49B0-9848-1FBB9D08ECC4}" destId="{C429654C-DA88-4A20-853B-9631BCDF904D}" srcOrd="3" destOrd="0" parTransId="{6B68B6C8-EFEF-4589-B651-586DD85D43BF}" sibTransId="{83BF767A-1553-4F08-BB37-71C04C4509F7}"/>
    <dgm:cxn modelId="{9C98158B-A452-47A2-AB27-FDCE654671D0}" srcId="{D09FB51B-2974-49B0-9848-1FBB9D08ECC4}" destId="{6A31FD3A-309D-49E7-9931-C694CD955E3D}" srcOrd="0" destOrd="0" parTransId="{1C6F8EAB-18C8-4725-9D9F-81CC3C19CD8D}" sibTransId="{622F6A47-FA41-4819-9516-13A367E25CC9}"/>
    <dgm:cxn modelId="{B2BF1C9A-8987-4004-A1A9-81609394B1DE}" type="presOf" srcId="{C429654C-DA88-4A20-853B-9631BCDF904D}" destId="{1E5CFEFA-5C78-42AC-BD69-4678C1DF0CBD}" srcOrd="0" destOrd="0" presId="urn:microsoft.com/office/officeart/2005/8/layout/matrix2"/>
    <dgm:cxn modelId="{1E111BAE-C919-4E8E-902A-5DD9636833F2}" type="presParOf" srcId="{7799234A-6794-4652-9D6A-0EF224263DA3}" destId="{D8C5FC00-EDA7-43ED-8157-F4960F7C9893}" srcOrd="0" destOrd="0" presId="urn:microsoft.com/office/officeart/2005/8/layout/matrix2"/>
    <dgm:cxn modelId="{14136C9A-E976-403B-AB5F-D9BE11EDEE32}" type="presParOf" srcId="{7799234A-6794-4652-9D6A-0EF224263DA3}" destId="{9C093386-A87D-4042-B0C7-9164DB3B2B62}" srcOrd="1" destOrd="0" presId="urn:microsoft.com/office/officeart/2005/8/layout/matrix2"/>
    <dgm:cxn modelId="{7ACB6854-1F59-4BB0-84C1-3E8A2D7C42BA}" type="presParOf" srcId="{7799234A-6794-4652-9D6A-0EF224263DA3}" destId="{1F64F267-079C-40DE-ACBD-45BDB62A1623}" srcOrd="2" destOrd="0" presId="urn:microsoft.com/office/officeart/2005/8/layout/matrix2"/>
    <dgm:cxn modelId="{4C38EAF4-E6F7-4F78-9AAD-EB9ADC004354}" type="presParOf" srcId="{7799234A-6794-4652-9D6A-0EF224263DA3}" destId="{D4BD16E9-A52A-4263-9525-5E9C761E8582}" srcOrd="3" destOrd="0" presId="urn:microsoft.com/office/officeart/2005/8/layout/matrix2"/>
    <dgm:cxn modelId="{B94BCC8F-2C5B-4ADA-B755-FBC714171704}" type="presParOf" srcId="{7799234A-6794-4652-9D6A-0EF224263DA3}" destId="{1E5CFEFA-5C78-42AC-BD69-4678C1DF0CBD}" srcOrd="4" destOrd="0" presId="urn:microsoft.com/office/officeart/2005/8/layout/matrix2"/>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496321-3FA2-4EF1-926A-0D869A74C3DC}"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kumimoji="1" lang="ja-JP" altLang="en-US"/>
        </a:p>
      </dgm:t>
    </dgm:pt>
    <dgm:pt modelId="{29226ED7-2DBC-4F84-B32C-722D7D71DF4D}">
      <dgm:prSet phldrT="[テキスト]" custT="1"/>
      <dgm:spPr>
        <a:solidFill>
          <a:schemeClr val="accent1">
            <a:lumMod val="40000"/>
            <a:lumOff val="60000"/>
          </a:schemeClr>
        </a:solidFill>
      </dgm:spPr>
      <dgm:t>
        <a:bodyPr/>
        <a:lstStyle/>
        <a:p>
          <a:r>
            <a:rPr kumimoji="1" lang="ja-JP" altLang="en-US" sz="2000" b="1" dirty="0">
              <a:solidFill>
                <a:srgbClr val="FF0000"/>
              </a:solidFill>
            </a:rPr>
            <a:t>交付運用報告書</a:t>
          </a:r>
        </a:p>
      </dgm:t>
    </dgm:pt>
    <dgm:pt modelId="{A0D2AC65-8A7C-46C1-AA4F-0F690A1BAC9D}" type="parTrans" cxnId="{A6910147-5966-4E8C-97F8-A4E162EB1F1E}">
      <dgm:prSet/>
      <dgm:spPr/>
      <dgm:t>
        <a:bodyPr/>
        <a:lstStyle/>
        <a:p>
          <a:endParaRPr kumimoji="1" lang="ja-JP" altLang="en-US" sz="2000"/>
        </a:p>
      </dgm:t>
    </dgm:pt>
    <dgm:pt modelId="{B101C849-AB98-49EE-8B99-57690DD8B829}" type="sibTrans" cxnId="{A6910147-5966-4E8C-97F8-A4E162EB1F1E}">
      <dgm:prSet/>
      <dgm:spPr/>
      <dgm:t>
        <a:bodyPr/>
        <a:lstStyle/>
        <a:p>
          <a:endParaRPr kumimoji="1" lang="ja-JP" altLang="en-US" sz="2000"/>
        </a:p>
      </dgm:t>
    </dgm:pt>
    <dgm:pt modelId="{D51F78D8-7604-4D6F-ACA5-643C92A42D5D}">
      <dgm:prSet phldrT="[テキスト]" custT="1"/>
      <dgm:spPr/>
      <dgm:t>
        <a:bodyPr/>
        <a:lstStyle/>
        <a:p>
          <a:r>
            <a:rPr kumimoji="1" lang="ja-JP" altLang="en-US" sz="2000" dirty="0"/>
            <a:t>　投資判断にとって極めて重要な情報だけが記載</a:t>
          </a:r>
          <a:endParaRPr kumimoji="1" lang="en-US" altLang="ja-JP" sz="2000" dirty="0"/>
        </a:p>
        <a:p>
          <a:r>
            <a:rPr kumimoji="1" lang="ja-JP" altLang="en-US" sz="2000" dirty="0"/>
            <a:t>　投資家に必ず渡される</a:t>
          </a:r>
          <a:endParaRPr kumimoji="1" lang="ja-JP" altLang="en-US" sz="1600" dirty="0"/>
        </a:p>
      </dgm:t>
    </dgm:pt>
    <dgm:pt modelId="{66EDE2D2-95EC-4898-B57A-C1F4C46785A0}" type="parTrans" cxnId="{16912939-2CA1-4AD4-BD9A-9E5BA21F5358}">
      <dgm:prSet/>
      <dgm:spPr/>
      <dgm:t>
        <a:bodyPr/>
        <a:lstStyle/>
        <a:p>
          <a:endParaRPr kumimoji="1" lang="ja-JP" altLang="en-US" sz="2000"/>
        </a:p>
      </dgm:t>
    </dgm:pt>
    <dgm:pt modelId="{35C81C70-4558-4670-9D32-6617B7D53A3D}" type="sibTrans" cxnId="{16912939-2CA1-4AD4-BD9A-9E5BA21F5358}">
      <dgm:prSet/>
      <dgm:spPr/>
      <dgm:t>
        <a:bodyPr/>
        <a:lstStyle/>
        <a:p>
          <a:endParaRPr kumimoji="1" lang="ja-JP" altLang="en-US" sz="2000"/>
        </a:p>
      </dgm:t>
    </dgm:pt>
    <dgm:pt modelId="{C960F312-9EEB-42A0-8D82-82542734F900}">
      <dgm:prSet phldrT="[テキスト]" custT="1"/>
      <dgm:spPr/>
      <dgm:t>
        <a:bodyPr/>
        <a:lstStyle/>
        <a:p>
          <a:r>
            <a:rPr kumimoji="1" lang="ja-JP" altLang="en-US" sz="2000" dirty="0"/>
            <a:t>　詳細な内容が記載</a:t>
          </a:r>
          <a:endParaRPr kumimoji="1" lang="en-US" altLang="ja-JP" sz="2000" dirty="0"/>
        </a:p>
        <a:p>
          <a:r>
            <a:rPr kumimoji="1" lang="ja-JP" altLang="en-US" sz="2000" dirty="0"/>
            <a:t>　投資家から請求があれば渡される</a:t>
          </a:r>
        </a:p>
      </dgm:t>
    </dgm:pt>
    <dgm:pt modelId="{11EA55E9-E611-467F-AFFE-FDEA6608D1C2}" type="parTrans" cxnId="{5101EF7F-497E-41AF-A8E3-E2EB9C34D32F}">
      <dgm:prSet/>
      <dgm:spPr/>
      <dgm:t>
        <a:bodyPr/>
        <a:lstStyle/>
        <a:p>
          <a:endParaRPr kumimoji="1" lang="ja-JP" altLang="en-US" sz="2000"/>
        </a:p>
      </dgm:t>
    </dgm:pt>
    <dgm:pt modelId="{143CE160-1FA7-4E4E-B121-5BC559C39A20}" type="sibTrans" cxnId="{5101EF7F-497E-41AF-A8E3-E2EB9C34D32F}">
      <dgm:prSet/>
      <dgm:spPr/>
      <dgm:t>
        <a:bodyPr/>
        <a:lstStyle/>
        <a:p>
          <a:endParaRPr kumimoji="1" lang="ja-JP" altLang="en-US" sz="2000"/>
        </a:p>
      </dgm:t>
    </dgm:pt>
    <dgm:pt modelId="{4E7F1252-990B-4674-9B16-02499A4DB94C}">
      <dgm:prSet phldrT="[テキスト]" custT="1"/>
      <dgm:spPr>
        <a:solidFill>
          <a:schemeClr val="accent1">
            <a:lumMod val="40000"/>
            <a:lumOff val="60000"/>
          </a:schemeClr>
        </a:solidFill>
      </dgm:spPr>
      <dgm:t>
        <a:bodyPr/>
        <a:lstStyle/>
        <a:p>
          <a:r>
            <a:rPr kumimoji="1" lang="ja-JP" altLang="en-US" sz="2000" b="1" dirty="0">
              <a:solidFill>
                <a:srgbClr val="FF0000"/>
              </a:solidFill>
            </a:rPr>
            <a:t>運用報告書</a:t>
          </a:r>
        </a:p>
      </dgm:t>
    </dgm:pt>
    <dgm:pt modelId="{D023144F-F5DF-49EA-9EB4-99930043F845}" type="sibTrans" cxnId="{C76DEDC3-45DF-4B8D-8873-6CFF9FA26590}">
      <dgm:prSet/>
      <dgm:spPr/>
      <dgm:t>
        <a:bodyPr/>
        <a:lstStyle/>
        <a:p>
          <a:endParaRPr kumimoji="1" lang="ja-JP" altLang="en-US" sz="2000"/>
        </a:p>
      </dgm:t>
    </dgm:pt>
    <dgm:pt modelId="{318CBA48-9E80-4175-B338-0FDFD5C6504F}" type="parTrans" cxnId="{C76DEDC3-45DF-4B8D-8873-6CFF9FA26590}">
      <dgm:prSet/>
      <dgm:spPr/>
      <dgm:t>
        <a:bodyPr/>
        <a:lstStyle/>
        <a:p>
          <a:endParaRPr kumimoji="1" lang="ja-JP" altLang="en-US" sz="2000"/>
        </a:p>
      </dgm:t>
    </dgm:pt>
    <dgm:pt modelId="{BB94B94B-A396-422A-99FB-D2F0B937C0EC}" type="pres">
      <dgm:prSet presAssocID="{A8496321-3FA2-4EF1-926A-0D869A74C3DC}" presName="Name0" presStyleCnt="0">
        <dgm:presLayoutVars>
          <dgm:chMax/>
          <dgm:chPref val="3"/>
          <dgm:dir/>
          <dgm:animOne val="branch"/>
          <dgm:animLvl val="lvl"/>
        </dgm:presLayoutVars>
      </dgm:prSet>
      <dgm:spPr/>
      <dgm:t>
        <a:bodyPr/>
        <a:lstStyle/>
        <a:p>
          <a:endParaRPr kumimoji="1" lang="ja-JP" altLang="en-US"/>
        </a:p>
      </dgm:t>
    </dgm:pt>
    <dgm:pt modelId="{5128F5CA-1947-4CDD-AA3D-66C2BDE55291}" type="pres">
      <dgm:prSet presAssocID="{29226ED7-2DBC-4F84-B32C-722D7D71DF4D}" presName="composite" presStyleCnt="0"/>
      <dgm:spPr/>
    </dgm:pt>
    <dgm:pt modelId="{0393324F-BB56-4448-AF46-F17576207184}" type="pres">
      <dgm:prSet presAssocID="{29226ED7-2DBC-4F84-B32C-722D7D71DF4D}" presName="FirstChild" presStyleLbl="revTx" presStyleIdx="0" presStyleCnt="2">
        <dgm:presLayoutVars>
          <dgm:chMax val="0"/>
          <dgm:chPref val="0"/>
          <dgm:bulletEnabled val="1"/>
        </dgm:presLayoutVars>
      </dgm:prSet>
      <dgm:spPr/>
      <dgm:t>
        <a:bodyPr/>
        <a:lstStyle/>
        <a:p>
          <a:endParaRPr kumimoji="1" lang="ja-JP" altLang="en-US"/>
        </a:p>
      </dgm:t>
    </dgm:pt>
    <dgm:pt modelId="{8438AAFC-6B58-44E0-999C-A71672613F7A}" type="pres">
      <dgm:prSet presAssocID="{29226ED7-2DBC-4F84-B32C-722D7D71DF4D}" presName="Parent" presStyleLbl="alignNode1" presStyleIdx="0" presStyleCnt="2" custScaleY="78351">
        <dgm:presLayoutVars>
          <dgm:chMax val="3"/>
          <dgm:chPref val="3"/>
          <dgm:bulletEnabled val="1"/>
        </dgm:presLayoutVars>
      </dgm:prSet>
      <dgm:spPr/>
      <dgm:t>
        <a:bodyPr/>
        <a:lstStyle/>
        <a:p>
          <a:endParaRPr kumimoji="1" lang="ja-JP" altLang="en-US"/>
        </a:p>
      </dgm:t>
    </dgm:pt>
    <dgm:pt modelId="{D99FC8E7-3F9E-4EA3-B8CB-063961899337}" type="pres">
      <dgm:prSet presAssocID="{29226ED7-2DBC-4F84-B32C-722D7D71DF4D}" presName="Accent" presStyleLbl="parChTrans1D1" presStyleIdx="0" presStyleCnt="2"/>
      <dgm:spPr/>
    </dgm:pt>
    <dgm:pt modelId="{8B0902B5-6A7A-4782-B755-E1A324E26036}" type="pres">
      <dgm:prSet presAssocID="{B101C849-AB98-49EE-8B99-57690DD8B829}" presName="sibTrans" presStyleCnt="0"/>
      <dgm:spPr/>
    </dgm:pt>
    <dgm:pt modelId="{A5F0CEC5-B6B1-41EF-9738-38C09CC784DA}" type="pres">
      <dgm:prSet presAssocID="{4E7F1252-990B-4674-9B16-02499A4DB94C}" presName="composite" presStyleCnt="0"/>
      <dgm:spPr/>
    </dgm:pt>
    <dgm:pt modelId="{719D55FE-5593-4DFD-9319-F78555ED1058}" type="pres">
      <dgm:prSet presAssocID="{4E7F1252-990B-4674-9B16-02499A4DB94C}" presName="FirstChild" presStyleLbl="revTx" presStyleIdx="1" presStyleCnt="2">
        <dgm:presLayoutVars>
          <dgm:chMax val="0"/>
          <dgm:chPref val="0"/>
          <dgm:bulletEnabled val="1"/>
        </dgm:presLayoutVars>
      </dgm:prSet>
      <dgm:spPr/>
      <dgm:t>
        <a:bodyPr/>
        <a:lstStyle/>
        <a:p>
          <a:endParaRPr kumimoji="1" lang="ja-JP" altLang="en-US"/>
        </a:p>
      </dgm:t>
    </dgm:pt>
    <dgm:pt modelId="{C9A9C767-4985-49E7-B900-E6FD46937926}" type="pres">
      <dgm:prSet presAssocID="{4E7F1252-990B-4674-9B16-02499A4DB94C}" presName="Parent" presStyleLbl="alignNode1" presStyleIdx="1" presStyleCnt="2" custScaleY="78531">
        <dgm:presLayoutVars>
          <dgm:chMax val="3"/>
          <dgm:chPref val="3"/>
          <dgm:bulletEnabled val="1"/>
        </dgm:presLayoutVars>
      </dgm:prSet>
      <dgm:spPr/>
      <dgm:t>
        <a:bodyPr/>
        <a:lstStyle/>
        <a:p>
          <a:endParaRPr kumimoji="1" lang="ja-JP" altLang="en-US"/>
        </a:p>
      </dgm:t>
    </dgm:pt>
    <dgm:pt modelId="{062825E0-EBFD-4565-8C0B-024826BACA77}" type="pres">
      <dgm:prSet presAssocID="{4E7F1252-990B-4674-9B16-02499A4DB94C}" presName="Accent" presStyleLbl="parChTrans1D1" presStyleIdx="1" presStyleCnt="2"/>
      <dgm:spPr/>
    </dgm:pt>
  </dgm:ptLst>
  <dgm:cxnLst>
    <dgm:cxn modelId="{16912939-2CA1-4AD4-BD9A-9E5BA21F5358}" srcId="{29226ED7-2DBC-4F84-B32C-722D7D71DF4D}" destId="{D51F78D8-7604-4D6F-ACA5-643C92A42D5D}" srcOrd="0" destOrd="0" parTransId="{66EDE2D2-95EC-4898-B57A-C1F4C46785A0}" sibTransId="{35C81C70-4558-4670-9D32-6617B7D53A3D}"/>
    <dgm:cxn modelId="{C76DEDC3-45DF-4B8D-8873-6CFF9FA26590}" srcId="{A8496321-3FA2-4EF1-926A-0D869A74C3DC}" destId="{4E7F1252-990B-4674-9B16-02499A4DB94C}" srcOrd="1" destOrd="0" parTransId="{318CBA48-9E80-4175-B338-0FDFD5C6504F}" sibTransId="{D023144F-F5DF-49EA-9EB4-99930043F845}"/>
    <dgm:cxn modelId="{9B25E6AC-75B7-4536-B75C-98BB727A269F}" type="presOf" srcId="{4E7F1252-990B-4674-9B16-02499A4DB94C}" destId="{C9A9C767-4985-49E7-B900-E6FD46937926}" srcOrd="0" destOrd="0" presId="urn:microsoft.com/office/officeart/2011/layout/TabList"/>
    <dgm:cxn modelId="{B6546962-F858-4FC4-831B-8CD929E3EBDC}" type="presOf" srcId="{C960F312-9EEB-42A0-8D82-82542734F900}" destId="{719D55FE-5593-4DFD-9319-F78555ED1058}" srcOrd="0" destOrd="0" presId="urn:microsoft.com/office/officeart/2011/layout/TabList"/>
    <dgm:cxn modelId="{7E24C5B9-A33F-4904-B357-F7FB482830ED}" type="presOf" srcId="{29226ED7-2DBC-4F84-B32C-722D7D71DF4D}" destId="{8438AAFC-6B58-44E0-999C-A71672613F7A}" srcOrd="0" destOrd="0" presId="urn:microsoft.com/office/officeart/2011/layout/TabList"/>
    <dgm:cxn modelId="{EEC3A5FB-089D-41F2-ABB6-6B52DE95FD5E}" type="presOf" srcId="{D51F78D8-7604-4D6F-ACA5-643C92A42D5D}" destId="{0393324F-BB56-4448-AF46-F17576207184}" srcOrd="0" destOrd="0" presId="urn:microsoft.com/office/officeart/2011/layout/TabList"/>
    <dgm:cxn modelId="{F2694933-64B0-4FFB-A458-FC9521609D3F}" type="presOf" srcId="{A8496321-3FA2-4EF1-926A-0D869A74C3DC}" destId="{BB94B94B-A396-422A-99FB-D2F0B937C0EC}" srcOrd="0" destOrd="0" presId="urn:microsoft.com/office/officeart/2011/layout/TabList"/>
    <dgm:cxn modelId="{A6910147-5966-4E8C-97F8-A4E162EB1F1E}" srcId="{A8496321-3FA2-4EF1-926A-0D869A74C3DC}" destId="{29226ED7-2DBC-4F84-B32C-722D7D71DF4D}" srcOrd="0" destOrd="0" parTransId="{A0D2AC65-8A7C-46C1-AA4F-0F690A1BAC9D}" sibTransId="{B101C849-AB98-49EE-8B99-57690DD8B829}"/>
    <dgm:cxn modelId="{5101EF7F-497E-41AF-A8E3-E2EB9C34D32F}" srcId="{4E7F1252-990B-4674-9B16-02499A4DB94C}" destId="{C960F312-9EEB-42A0-8D82-82542734F900}" srcOrd="0" destOrd="0" parTransId="{11EA55E9-E611-467F-AFFE-FDEA6608D1C2}" sibTransId="{143CE160-1FA7-4E4E-B121-5BC559C39A20}"/>
    <dgm:cxn modelId="{3980CDFD-5695-4E5E-8797-0A3E615162A0}" type="presParOf" srcId="{BB94B94B-A396-422A-99FB-D2F0B937C0EC}" destId="{5128F5CA-1947-4CDD-AA3D-66C2BDE55291}" srcOrd="0" destOrd="0" presId="urn:microsoft.com/office/officeart/2011/layout/TabList"/>
    <dgm:cxn modelId="{7145052B-E5DC-4E33-B87D-0216CF232405}" type="presParOf" srcId="{5128F5CA-1947-4CDD-AA3D-66C2BDE55291}" destId="{0393324F-BB56-4448-AF46-F17576207184}" srcOrd="0" destOrd="0" presId="urn:microsoft.com/office/officeart/2011/layout/TabList"/>
    <dgm:cxn modelId="{DD1DDEDB-B84F-4023-AE9D-D245349A696A}" type="presParOf" srcId="{5128F5CA-1947-4CDD-AA3D-66C2BDE55291}" destId="{8438AAFC-6B58-44E0-999C-A71672613F7A}" srcOrd="1" destOrd="0" presId="urn:microsoft.com/office/officeart/2011/layout/TabList"/>
    <dgm:cxn modelId="{B0F74951-956B-4C0B-A65F-FFF354AC4EFE}" type="presParOf" srcId="{5128F5CA-1947-4CDD-AA3D-66C2BDE55291}" destId="{D99FC8E7-3F9E-4EA3-B8CB-063961899337}" srcOrd="2" destOrd="0" presId="urn:microsoft.com/office/officeart/2011/layout/TabList"/>
    <dgm:cxn modelId="{62B4FF54-CF41-4112-8EAD-931457B8192A}" type="presParOf" srcId="{BB94B94B-A396-422A-99FB-D2F0B937C0EC}" destId="{8B0902B5-6A7A-4782-B755-E1A324E26036}" srcOrd="1" destOrd="0" presId="urn:microsoft.com/office/officeart/2011/layout/TabList"/>
    <dgm:cxn modelId="{9DC65968-B80F-4828-ADE5-78750021EC6B}" type="presParOf" srcId="{BB94B94B-A396-422A-99FB-D2F0B937C0EC}" destId="{A5F0CEC5-B6B1-41EF-9738-38C09CC784DA}" srcOrd="2" destOrd="0" presId="urn:microsoft.com/office/officeart/2011/layout/TabList"/>
    <dgm:cxn modelId="{28D6B3AD-3CC5-46B2-8DCB-405B38A80C1A}" type="presParOf" srcId="{A5F0CEC5-B6B1-41EF-9738-38C09CC784DA}" destId="{719D55FE-5593-4DFD-9319-F78555ED1058}" srcOrd="0" destOrd="0" presId="urn:microsoft.com/office/officeart/2011/layout/TabList"/>
    <dgm:cxn modelId="{1D106C5C-E054-43B4-9B9E-33495EBD9837}" type="presParOf" srcId="{A5F0CEC5-B6B1-41EF-9738-38C09CC784DA}" destId="{C9A9C767-4985-49E7-B900-E6FD46937926}" srcOrd="1" destOrd="0" presId="urn:microsoft.com/office/officeart/2011/layout/TabList"/>
    <dgm:cxn modelId="{393AAE68-ECE7-49CF-9C4C-037994B0F0D9}" type="presParOf" srcId="{A5F0CEC5-B6B1-41EF-9738-38C09CC784DA}" destId="{062825E0-EBFD-4565-8C0B-024826BACA77}" srcOrd="2" destOrd="0" presId="urn:microsoft.com/office/officeart/2011/layout/Tab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9FB51B-2974-49B0-9848-1FBB9D08ECC4}"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kumimoji="1" lang="ja-JP" altLang="en-US"/>
        </a:p>
      </dgm:t>
    </dgm:pt>
    <dgm:pt modelId="{6A31FD3A-309D-49E7-9931-C694CD955E3D}">
      <dgm:prSet phldrT="[テキスト]" custT="1"/>
      <dgm:spPr/>
      <dgm:t>
        <a:bodyPr/>
        <a:lstStyle/>
        <a:p>
          <a:r>
            <a:rPr kumimoji="1" lang="ja-JP" altLang="en-US" sz="2000" dirty="0">
              <a:latin typeface="+mn-ea"/>
              <a:ea typeface="+mn-ea"/>
            </a:rPr>
            <a:t>「</a:t>
          </a:r>
          <a:r>
            <a:rPr kumimoji="1" lang="zh-TW" altLang="en-US" sz="2000" dirty="0">
              <a:latin typeface="ＭＳ Ｐゴシック" panose="020B0600070205080204" pitchFamily="50" charset="-128"/>
              <a:ea typeface="ＭＳ Ｐゴシック" panose="020B0600070205080204" pitchFamily="50" charset="-128"/>
            </a:rPr>
            <a:t>運用実績</a:t>
          </a:r>
          <a:r>
            <a:rPr kumimoji="1" lang="ja-JP" altLang="en-US" sz="2000" dirty="0">
              <a:latin typeface="ＭＳ Ｐゴシック" panose="020B0600070205080204" pitchFamily="50" charset="-128"/>
              <a:ea typeface="ＭＳ Ｐゴシック" panose="020B0600070205080204" pitchFamily="50" charset="-128"/>
            </a:rPr>
            <a:t>・</a:t>
          </a:r>
          <a:r>
            <a:rPr kumimoji="1" lang="zh-TW" altLang="en-US" sz="2000" dirty="0">
              <a:latin typeface="ＭＳ Ｐゴシック" panose="020B0600070205080204" pitchFamily="50" charset="-128"/>
              <a:ea typeface="ＭＳ Ｐゴシック" panose="020B0600070205080204" pitchFamily="50" charset="-128"/>
            </a:rPr>
            <a:t>運用経過</a:t>
          </a:r>
          <a:r>
            <a:rPr kumimoji="1" lang="ja-JP" altLang="en-US" sz="2000" dirty="0">
              <a:latin typeface="+mn-ea"/>
              <a:ea typeface="+mn-ea"/>
            </a:rPr>
            <a:t>」を確認</a:t>
          </a:r>
        </a:p>
      </dgm:t>
    </dgm:pt>
    <dgm:pt modelId="{1C6F8EAB-18C8-4725-9D9F-81CC3C19CD8D}" type="parTrans" cxnId="{9C98158B-A452-47A2-AB27-FDCE654671D0}">
      <dgm:prSet/>
      <dgm:spPr/>
      <dgm:t>
        <a:bodyPr/>
        <a:lstStyle/>
        <a:p>
          <a:endParaRPr kumimoji="1" lang="ja-JP" altLang="en-US" sz="2000"/>
        </a:p>
      </dgm:t>
    </dgm:pt>
    <dgm:pt modelId="{622F6A47-FA41-4819-9516-13A367E25CC9}" type="sibTrans" cxnId="{9C98158B-A452-47A2-AB27-FDCE654671D0}">
      <dgm:prSet/>
      <dgm:spPr/>
      <dgm:t>
        <a:bodyPr/>
        <a:lstStyle/>
        <a:p>
          <a:endParaRPr kumimoji="1" lang="ja-JP" altLang="en-US" sz="2000"/>
        </a:p>
      </dgm:t>
    </dgm:pt>
    <dgm:pt modelId="{5C813A49-4FB3-44E1-9BFB-EED30380EB7C}">
      <dgm:prSet custT="1"/>
      <dgm:spPr/>
      <dgm:t>
        <a:bodyPr/>
        <a:lstStyle/>
        <a:p>
          <a:r>
            <a:rPr kumimoji="1" lang="ja-JP" altLang="en-US" sz="2000" dirty="0"/>
            <a:t>「今後の運用方針」を確認</a:t>
          </a:r>
        </a:p>
      </dgm:t>
    </dgm:pt>
    <dgm:pt modelId="{307853D5-564C-4411-A094-2428EBB6D7DE}" type="parTrans" cxnId="{4537060C-6294-4E69-A810-B8012A9D20ED}">
      <dgm:prSet/>
      <dgm:spPr/>
      <dgm:t>
        <a:bodyPr/>
        <a:lstStyle/>
        <a:p>
          <a:endParaRPr kumimoji="1" lang="ja-JP" altLang="en-US" sz="2000"/>
        </a:p>
      </dgm:t>
    </dgm:pt>
    <dgm:pt modelId="{F1C10657-D02F-4CE7-9E24-276377B485BE}" type="sibTrans" cxnId="{4537060C-6294-4E69-A810-B8012A9D20ED}">
      <dgm:prSet/>
      <dgm:spPr/>
      <dgm:t>
        <a:bodyPr/>
        <a:lstStyle/>
        <a:p>
          <a:endParaRPr kumimoji="1" lang="ja-JP" altLang="en-US" sz="2000"/>
        </a:p>
      </dgm:t>
    </dgm:pt>
    <dgm:pt modelId="{21EAF652-9499-48C8-B35F-F7689A698B1D}">
      <dgm:prSet custT="1"/>
      <dgm:spPr/>
      <dgm:t>
        <a:bodyPr/>
        <a:lstStyle/>
        <a:p>
          <a:r>
            <a:rPr kumimoji="1" lang="ja-JP" altLang="en-US" sz="2000" dirty="0"/>
            <a:t>「組入有価証券の明細」を確認</a:t>
          </a:r>
        </a:p>
      </dgm:t>
    </dgm:pt>
    <dgm:pt modelId="{B448A907-40C6-43AB-81C6-CE6BB64AB935}" type="parTrans" cxnId="{C4746126-3054-4D7E-8106-AA5745971443}">
      <dgm:prSet/>
      <dgm:spPr/>
      <dgm:t>
        <a:bodyPr/>
        <a:lstStyle/>
        <a:p>
          <a:endParaRPr kumimoji="1" lang="ja-JP" altLang="en-US" sz="2000"/>
        </a:p>
      </dgm:t>
    </dgm:pt>
    <dgm:pt modelId="{C9A20C87-3B1A-4E0B-90A1-02839375AF1E}" type="sibTrans" cxnId="{C4746126-3054-4D7E-8106-AA5745971443}">
      <dgm:prSet/>
      <dgm:spPr/>
      <dgm:t>
        <a:bodyPr/>
        <a:lstStyle/>
        <a:p>
          <a:endParaRPr kumimoji="1" lang="ja-JP" altLang="en-US" sz="2000"/>
        </a:p>
      </dgm:t>
    </dgm:pt>
    <dgm:pt modelId="{C429654C-DA88-4A20-853B-9631BCDF904D}">
      <dgm:prSet custT="1"/>
      <dgm:spPr/>
      <dgm:t>
        <a:bodyPr/>
        <a:lstStyle/>
        <a:p>
          <a:r>
            <a:rPr kumimoji="1" lang="ja-JP" altLang="en-US" sz="2000" dirty="0"/>
            <a:t>「費用の明細」を確認</a:t>
          </a:r>
        </a:p>
      </dgm:t>
    </dgm:pt>
    <dgm:pt modelId="{6B68B6C8-EFEF-4589-B651-586DD85D43BF}" type="parTrans" cxnId="{7E1EF680-82D3-49D6-97AB-B68086B383E6}">
      <dgm:prSet/>
      <dgm:spPr/>
      <dgm:t>
        <a:bodyPr/>
        <a:lstStyle/>
        <a:p>
          <a:endParaRPr kumimoji="1" lang="ja-JP" altLang="en-US" sz="2000"/>
        </a:p>
      </dgm:t>
    </dgm:pt>
    <dgm:pt modelId="{83BF767A-1553-4F08-BB37-71C04C4509F7}" type="sibTrans" cxnId="{7E1EF680-82D3-49D6-97AB-B68086B383E6}">
      <dgm:prSet/>
      <dgm:spPr/>
      <dgm:t>
        <a:bodyPr/>
        <a:lstStyle/>
        <a:p>
          <a:endParaRPr kumimoji="1" lang="ja-JP" altLang="en-US" sz="2000"/>
        </a:p>
      </dgm:t>
    </dgm:pt>
    <dgm:pt modelId="{7799234A-6794-4652-9D6A-0EF224263DA3}" type="pres">
      <dgm:prSet presAssocID="{D09FB51B-2974-49B0-9848-1FBB9D08ECC4}" presName="matrix" presStyleCnt="0">
        <dgm:presLayoutVars>
          <dgm:chMax val="1"/>
          <dgm:dir/>
          <dgm:resizeHandles val="exact"/>
        </dgm:presLayoutVars>
      </dgm:prSet>
      <dgm:spPr/>
      <dgm:t>
        <a:bodyPr/>
        <a:lstStyle/>
        <a:p>
          <a:endParaRPr kumimoji="1" lang="ja-JP" altLang="en-US"/>
        </a:p>
      </dgm:t>
    </dgm:pt>
    <dgm:pt modelId="{D8C5FC00-EDA7-43ED-8157-F4960F7C9893}" type="pres">
      <dgm:prSet presAssocID="{D09FB51B-2974-49B0-9848-1FBB9D08ECC4}" presName="axisShape" presStyleLbl="bgShp" presStyleIdx="0" presStyleCnt="1" custScaleX="258356" custScaleY="100000" custLinFactNeighborX="-2162" custLinFactNeighborY="1562"/>
      <dgm:spPr>
        <a:solidFill>
          <a:srgbClr val="002060"/>
        </a:solidFill>
      </dgm:spPr>
    </dgm:pt>
    <dgm:pt modelId="{9C093386-A87D-4042-B0C7-9164DB3B2B62}" type="pres">
      <dgm:prSet presAssocID="{D09FB51B-2974-49B0-9848-1FBB9D08ECC4}" presName="rect1" presStyleLbl="node1" presStyleIdx="0" presStyleCnt="4" custScaleX="411369" custLinFactX="-75354" custLinFactNeighborX="-100000" custLinFactNeighborY="-7678">
        <dgm:presLayoutVars>
          <dgm:chMax val="0"/>
          <dgm:chPref val="0"/>
          <dgm:bulletEnabled val="1"/>
        </dgm:presLayoutVars>
      </dgm:prSet>
      <dgm:spPr/>
      <dgm:t>
        <a:bodyPr/>
        <a:lstStyle/>
        <a:p>
          <a:endParaRPr kumimoji="1" lang="ja-JP" altLang="en-US"/>
        </a:p>
      </dgm:t>
    </dgm:pt>
    <dgm:pt modelId="{1F64F267-079C-40DE-ACBD-45BDB62A1623}" type="pres">
      <dgm:prSet presAssocID="{D09FB51B-2974-49B0-9848-1FBB9D08ECC4}" presName="rect2" presStyleLbl="node1" presStyleIdx="1" presStyleCnt="4" custScaleX="389025" custLinFactX="64161" custLinFactNeighborX="100000" custLinFactNeighborY="-7678">
        <dgm:presLayoutVars>
          <dgm:chMax val="0"/>
          <dgm:chPref val="0"/>
          <dgm:bulletEnabled val="1"/>
        </dgm:presLayoutVars>
      </dgm:prSet>
      <dgm:spPr/>
      <dgm:t>
        <a:bodyPr/>
        <a:lstStyle/>
        <a:p>
          <a:endParaRPr kumimoji="1" lang="ja-JP" altLang="en-US"/>
        </a:p>
      </dgm:t>
    </dgm:pt>
    <dgm:pt modelId="{D4BD16E9-A52A-4263-9525-5E9C761E8582}" type="pres">
      <dgm:prSet presAssocID="{D09FB51B-2974-49B0-9848-1FBB9D08ECC4}" presName="rect3" presStyleLbl="node1" presStyleIdx="2" presStyleCnt="4" custScaleX="421095" custLinFactX="-80124" custLinFactNeighborX="-100000" custLinFactNeighborY="3404">
        <dgm:presLayoutVars>
          <dgm:chMax val="0"/>
          <dgm:chPref val="0"/>
          <dgm:bulletEnabled val="1"/>
        </dgm:presLayoutVars>
      </dgm:prSet>
      <dgm:spPr/>
      <dgm:t>
        <a:bodyPr/>
        <a:lstStyle/>
        <a:p>
          <a:endParaRPr kumimoji="1" lang="ja-JP" altLang="en-US"/>
        </a:p>
      </dgm:t>
    </dgm:pt>
    <dgm:pt modelId="{1E5CFEFA-5C78-42AC-BD69-4678C1DF0CBD}" type="pres">
      <dgm:prSet presAssocID="{D09FB51B-2974-49B0-9848-1FBB9D08ECC4}" presName="rect4" presStyleLbl="node1" presStyleIdx="3" presStyleCnt="4" custScaleX="395012" custLinFactX="66148" custLinFactNeighborX="100000" custLinFactNeighborY="3404">
        <dgm:presLayoutVars>
          <dgm:chMax val="0"/>
          <dgm:chPref val="0"/>
          <dgm:bulletEnabled val="1"/>
        </dgm:presLayoutVars>
      </dgm:prSet>
      <dgm:spPr/>
      <dgm:t>
        <a:bodyPr/>
        <a:lstStyle/>
        <a:p>
          <a:endParaRPr kumimoji="1" lang="ja-JP" altLang="en-US"/>
        </a:p>
      </dgm:t>
    </dgm:pt>
  </dgm:ptLst>
  <dgm:cxnLst>
    <dgm:cxn modelId="{0EC0056E-6BC5-4038-AAB8-5395B01A8FF1}" type="presOf" srcId="{D09FB51B-2974-49B0-9848-1FBB9D08ECC4}" destId="{7799234A-6794-4652-9D6A-0EF224263DA3}" srcOrd="0" destOrd="0" presId="urn:microsoft.com/office/officeart/2005/8/layout/matrix2"/>
    <dgm:cxn modelId="{981AC6B2-FE8F-4867-A825-C7303F86BB93}" type="presOf" srcId="{6A31FD3A-309D-49E7-9931-C694CD955E3D}" destId="{9C093386-A87D-4042-B0C7-9164DB3B2B62}" srcOrd="0" destOrd="0" presId="urn:microsoft.com/office/officeart/2005/8/layout/matrix2"/>
    <dgm:cxn modelId="{69F3B399-CB08-4F79-B798-D37A96426A17}" type="presOf" srcId="{5C813A49-4FB3-44E1-9BFB-EED30380EB7C}" destId="{1F64F267-079C-40DE-ACBD-45BDB62A1623}" srcOrd="0" destOrd="0" presId="urn:microsoft.com/office/officeart/2005/8/layout/matrix2"/>
    <dgm:cxn modelId="{4537060C-6294-4E69-A810-B8012A9D20ED}" srcId="{D09FB51B-2974-49B0-9848-1FBB9D08ECC4}" destId="{5C813A49-4FB3-44E1-9BFB-EED30380EB7C}" srcOrd="1" destOrd="0" parTransId="{307853D5-564C-4411-A094-2428EBB6D7DE}" sibTransId="{F1C10657-D02F-4CE7-9E24-276377B485BE}"/>
    <dgm:cxn modelId="{2D908527-4EB1-458B-9135-D7276E6E9744}" type="presOf" srcId="{21EAF652-9499-48C8-B35F-F7689A698B1D}" destId="{D4BD16E9-A52A-4263-9525-5E9C761E8582}" srcOrd="0" destOrd="0" presId="urn:microsoft.com/office/officeart/2005/8/layout/matrix2"/>
    <dgm:cxn modelId="{C4746126-3054-4D7E-8106-AA5745971443}" srcId="{D09FB51B-2974-49B0-9848-1FBB9D08ECC4}" destId="{21EAF652-9499-48C8-B35F-F7689A698B1D}" srcOrd="2" destOrd="0" parTransId="{B448A907-40C6-43AB-81C6-CE6BB64AB935}" sibTransId="{C9A20C87-3B1A-4E0B-90A1-02839375AF1E}"/>
    <dgm:cxn modelId="{7E1EF680-82D3-49D6-97AB-B68086B383E6}" srcId="{D09FB51B-2974-49B0-9848-1FBB9D08ECC4}" destId="{C429654C-DA88-4A20-853B-9631BCDF904D}" srcOrd="3" destOrd="0" parTransId="{6B68B6C8-EFEF-4589-B651-586DD85D43BF}" sibTransId="{83BF767A-1553-4F08-BB37-71C04C4509F7}"/>
    <dgm:cxn modelId="{34F4BC73-13ED-4D89-B6DF-56348D85AF57}" type="presOf" srcId="{C429654C-DA88-4A20-853B-9631BCDF904D}" destId="{1E5CFEFA-5C78-42AC-BD69-4678C1DF0CBD}" srcOrd="0" destOrd="0" presId="urn:microsoft.com/office/officeart/2005/8/layout/matrix2"/>
    <dgm:cxn modelId="{9C98158B-A452-47A2-AB27-FDCE654671D0}" srcId="{D09FB51B-2974-49B0-9848-1FBB9D08ECC4}" destId="{6A31FD3A-309D-49E7-9931-C694CD955E3D}" srcOrd="0" destOrd="0" parTransId="{1C6F8EAB-18C8-4725-9D9F-81CC3C19CD8D}" sibTransId="{622F6A47-FA41-4819-9516-13A367E25CC9}"/>
    <dgm:cxn modelId="{19956EA4-791D-4775-89E1-FB9FA0BCC230}" type="presParOf" srcId="{7799234A-6794-4652-9D6A-0EF224263DA3}" destId="{D8C5FC00-EDA7-43ED-8157-F4960F7C9893}" srcOrd="0" destOrd="0" presId="urn:microsoft.com/office/officeart/2005/8/layout/matrix2"/>
    <dgm:cxn modelId="{05F7F652-2CA8-49A9-B3FA-6174B252769A}" type="presParOf" srcId="{7799234A-6794-4652-9D6A-0EF224263DA3}" destId="{9C093386-A87D-4042-B0C7-9164DB3B2B62}" srcOrd="1" destOrd="0" presId="urn:microsoft.com/office/officeart/2005/8/layout/matrix2"/>
    <dgm:cxn modelId="{B92BC354-1BF3-409A-BBC2-1504EBEEB1CE}" type="presParOf" srcId="{7799234A-6794-4652-9D6A-0EF224263DA3}" destId="{1F64F267-079C-40DE-ACBD-45BDB62A1623}" srcOrd="2" destOrd="0" presId="urn:microsoft.com/office/officeart/2005/8/layout/matrix2"/>
    <dgm:cxn modelId="{34BB2800-EBAB-43F2-95C5-452B72160EF3}" type="presParOf" srcId="{7799234A-6794-4652-9D6A-0EF224263DA3}" destId="{D4BD16E9-A52A-4263-9525-5E9C761E8582}" srcOrd="3" destOrd="0" presId="urn:microsoft.com/office/officeart/2005/8/layout/matrix2"/>
    <dgm:cxn modelId="{2AE7B0C2-CA26-49B7-9989-E321ECF1EDE7}" type="presParOf" srcId="{7799234A-6794-4652-9D6A-0EF224263DA3}" destId="{1E5CFEFA-5C78-42AC-BD69-4678C1DF0CBD}" srcOrd="4" destOrd="0" presId="urn:microsoft.com/office/officeart/2005/8/layout/matrix2"/>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46623-6C14-48C0-B2BE-59E69FF391F2}">
      <dsp:nvSpPr>
        <dsp:cNvPr id="0" name=""/>
        <dsp:cNvSpPr/>
      </dsp:nvSpPr>
      <dsp:spPr>
        <a:xfrm>
          <a:off x="6411338" y="949575"/>
          <a:ext cx="1918771" cy="19188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FF8F4-B46E-47BD-AC98-540D4A18EBE8}">
      <dsp:nvSpPr>
        <dsp:cNvPr id="0" name=""/>
        <dsp:cNvSpPr/>
      </dsp:nvSpPr>
      <dsp:spPr>
        <a:xfrm>
          <a:off x="6475516" y="1013548"/>
          <a:ext cx="1791237" cy="179092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100000"/>
            </a:lnSpc>
            <a:spcBef>
              <a:spcPct val="0"/>
            </a:spcBef>
            <a:spcAft>
              <a:spcPts val="0"/>
            </a:spcAft>
          </a:pPr>
          <a:r>
            <a:rPr kumimoji="1" lang="ja-JP" altLang="en-US" sz="2000" kern="1200" dirty="0">
              <a:latin typeface="ＭＳ Ｐ明朝" panose="02020600040205080304" pitchFamily="18" charset="-128"/>
              <a:ea typeface="ＭＳ Ｐ明朝" panose="02020600040205080304" pitchFamily="18" charset="-128"/>
            </a:rPr>
            <a:t>次に何を買うか、</a:t>
          </a:r>
          <a:endParaRPr kumimoji="1" lang="en-US" altLang="ja-JP" sz="2000" kern="1200" dirty="0">
            <a:latin typeface="ＭＳ Ｐ明朝" panose="02020600040205080304" pitchFamily="18" charset="-128"/>
            <a:ea typeface="ＭＳ Ｐ明朝" panose="02020600040205080304" pitchFamily="18" charset="-128"/>
          </a:endParaRPr>
        </a:p>
        <a:p>
          <a:pPr lvl="0" algn="l" defTabSz="889000">
            <a:lnSpc>
              <a:spcPct val="100000"/>
            </a:lnSpc>
            <a:spcBef>
              <a:spcPct val="0"/>
            </a:spcBef>
            <a:spcAft>
              <a:spcPct val="35000"/>
            </a:spcAft>
          </a:pPr>
          <a:r>
            <a:rPr kumimoji="1" lang="ja-JP" altLang="en-US" sz="2000" kern="1200" dirty="0">
              <a:latin typeface="ＭＳ Ｐ明朝" panose="02020600040205080304" pitchFamily="18" charset="-128"/>
              <a:ea typeface="ＭＳ Ｐ明朝" panose="02020600040205080304" pitchFamily="18" charset="-128"/>
            </a:rPr>
            <a:t>考える</a:t>
          </a:r>
        </a:p>
      </dsp:txBody>
      <dsp:txXfrm>
        <a:off x="6731407" y="1269443"/>
        <a:ext cx="1279455" cy="1279134"/>
      </dsp:txXfrm>
    </dsp:sp>
    <dsp:sp modelId="{8CE9FC76-CDDD-4E46-BA6D-979DBF339243}">
      <dsp:nvSpPr>
        <dsp:cNvPr id="0" name=""/>
        <dsp:cNvSpPr/>
      </dsp:nvSpPr>
      <dsp:spPr>
        <a:xfrm rot="2700000">
          <a:off x="4420143" y="949440"/>
          <a:ext cx="1918803" cy="1918803"/>
        </a:xfrm>
        <a:prstGeom prst="teardrop">
          <a:avLst>
            <a:gd name="adj" fmla="val 10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258D8-BD72-4FCB-B299-BA4612BA8D51}">
      <dsp:nvSpPr>
        <dsp:cNvPr id="0" name=""/>
        <dsp:cNvSpPr/>
      </dsp:nvSpPr>
      <dsp:spPr>
        <a:xfrm>
          <a:off x="4492566" y="1013548"/>
          <a:ext cx="1791237" cy="179092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100000"/>
            </a:lnSpc>
            <a:spcBef>
              <a:spcPct val="0"/>
            </a:spcBef>
            <a:spcAft>
              <a:spcPts val="0"/>
            </a:spcAft>
          </a:pPr>
          <a:r>
            <a:rPr kumimoji="1" lang="ja-JP" altLang="en-US" sz="2000" kern="1200" dirty="0">
              <a:latin typeface="ＭＳ Ｐ明朝" panose="02020600040205080304" pitchFamily="18" charset="-128"/>
              <a:ea typeface="ＭＳ Ｐ明朝" panose="02020600040205080304" pitchFamily="18" charset="-128"/>
            </a:rPr>
            <a:t>いつ売却するか、</a:t>
          </a:r>
          <a:endParaRPr kumimoji="1" lang="en-US" altLang="ja-JP" sz="2000" kern="1200" dirty="0">
            <a:latin typeface="ＭＳ Ｐ明朝" panose="02020600040205080304" pitchFamily="18" charset="-128"/>
            <a:ea typeface="ＭＳ Ｐ明朝" panose="02020600040205080304" pitchFamily="18" charset="-128"/>
          </a:endParaRPr>
        </a:p>
        <a:p>
          <a:pPr lvl="0" algn="l" defTabSz="889000">
            <a:lnSpc>
              <a:spcPct val="100000"/>
            </a:lnSpc>
            <a:spcBef>
              <a:spcPct val="0"/>
            </a:spcBef>
            <a:spcAft>
              <a:spcPct val="35000"/>
            </a:spcAft>
          </a:pPr>
          <a:r>
            <a:rPr kumimoji="1" lang="ja-JP" altLang="en-US" sz="2000" kern="1200" dirty="0">
              <a:latin typeface="ＭＳ Ｐ明朝" panose="02020600040205080304" pitchFamily="18" charset="-128"/>
              <a:ea typeface="ＭＳ Ｐ明朝" panose="02020600040205080304" pitchFamily="18" charset="-128"/>
            </a:rPr>
            <a:t>考える</a:t>
          </a:r>
        </a:p>
      </dsp:txBody>
      <dsp:txXfrm>
        <a:off x="4748457" y="1269443"/>
        <a:ext cx="1279455" cy="1279134"/>
      </dsp:txXfrm>
    </dsp:sp>
    <dsp:sp modelId="{29EFB0DB-1191-4171-8725-EAA205EFA8FB}">
      <dsp:nvSpPr>
        <dsp:cNvPr id="0" name=""/>
        <dsp:cNvSpPr/>
      </dsp:nvSpPr>
      <dsp:spPr>
        <a:xfrm rot="2700000">
          <a:off x="2445421" y="949440"/>
          <a:ext cx="1918803" cy="1918803"/>
        </a:xfrm>
        <a:prstGeom prst="teardrop">
          <a:avLst>
            <a:gd name="adj" fmla="val 10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5C3FF-FBF8-4396-B39B-2DD3B9CFED08}">
      <dsp:nvSpPr>
        <dsp:cNvPr id="0" name=""/>
        <dsp:cNvSpPr/>
      </dsp:nvSpPr>
      <dsp:spPr>
        <a:xfrm>
          <a:off x="2509615" y="1013548"/>
          <a:ext cx="1791237" cy="179092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100000"/>
            </a:lnSpc>
            <a:spcBef>
              <a:spcPct val="0"/>
            </a:spcBef>
            <a:spcAft>
              <a:spcPct val="35000"/>
            </a:spcAft>
          </a:pPr>
          <a:r>
            <a:rPr kumimoji="1" lang="ja-JP" altLang="en-US" sz="2000" kern="1200" dirty="0">
              <a:latin typeface="ＭＳ Ｐ明朝" panose="02020600040205080304" pitchFamily="18" charset="-128"/>
              <a:ea typeface="ＭＳ Ｐ明朝" panose="02020600040205080304" pitchFamily="18" charset="-128"/>
            </a:rPr>
            <a:t>その株式を買う金額を用意する</a:t>
          </a:r>
        </a:p>
      </dsp:txBody>
      <dsp:txXfrm>
        <a:off x="2765506" y="1269443"/>
        <a:ext cx="1279455" cy="1279134"/>
      </dsp:txXfrm>
    </dsp:sp>
    <dsp:sp modelId="{7C5DE051-71DD-4BEE-BE7B-3D71D43DD851}">
      <dsp:nvSpPr>
        <dsp:cNvPr id="0" name=""/>
        <dsp:cNvSpPr/>
      </dsp:nvSpPr>
      <dsp:spPr>
        <a:xfrm rot="2700000">
          <a:off x="462471" y="949440"/>
          <a:ext cx="1918803" cy="1918803"/>
        </a:xfrm>
        <a:prstGeom prst="teardrop">
          <a:avLst>
            <a:gd name="adj" fmla="val 100000"/>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AF53F-358A-4DC3-8B3A-052A298A85B9}">
      <dsp:nvSpPr>
        <dsp:cNvPr id="0" name=""/>
        <dsp:cNvSpPr/>
      </dsp:nvSpPr>
      <dsp:spPr>
        <a:xfrm>
          <a:off x="526665" y="1013548"/>
          <a:ext cx="1791237" cy="179092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100000"/>
            </a:lnSpc>
            <a:spcBef>
              <a:spcPct val="0"/>
            </a:spcBef>
            <a:spcAft>
              <a:spcPts val="0"/>
            </a:spcAft>
          </a:pPr>
          <a:r>
            <a:rPr kumimoji="1" lang="ja-JP" altLang="en-US" sz="2000" kern="1200" dirty="0">
              <a:latin typeface="ＭＳ Ｐ明朝" panose="02020600040205080304" pitchFamily="18" charset="-128"/>
              <a:ea typeface="ＭＳ Ｐ明朝" panose="02020600040205080304" pitchFamily="18" charset="-128"/>
            </a:rPr>
            <a:t>どの株式を買うか、</a:t>
          </a:r>
          <a:endParaRPr kumimoji="1" lang="en-US" altLang="ja-JP" sz="2000" kern="1200" dirty="0">
            <a:latin typeface="ＭＳ Ｐ明朝" panose="02020600040205080304" pitchFamily="18" charset="-128"/>
            <a:ea typeface="ＭＳ Ｐ明朝" panose="02020600040205080304" pitchFamily="18" charset="-128"/>
          </a:endParaRPr>
        </a:p>
        <a:p>
          <a:pPr lvl="0" algn="l" defTabSz="889000">
            <a:lnSpc>
              <a:spcPct val="100000"/>
            </a:lnSpc>
            <a:spcBef>
              <a:spcPct val="0"/>
            </a:spcBef>
            <a:spcAft>
              <a:spcPct val="35000"/>
            </a:spcAft>
          </a:pPr>
          <a:r>
            <a:rPr kumimoji="1" lang="ja-JP" altLang="en-US" sz="2000" kern="1200" dirty="0">
              <a:latin typeface="ＭＳ Ｐ明朝" panose="02020600040205080304" pitchFamily="18" charset="-128"/>
              <a:ea typeface="ＭＳ Ｐ明朝" panose="02020600040205080304" pitchFamily="18" charset="-128"/>
            </a:rPr>
            <a:t>考える</a:t>
          </a:r>
        </a:p>
      </dsp:txBody>
      <dsp:txXfrm>
        <a:off x="782556" y="1269443"/>
        <a:ext cx="1279455" cy="12791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BA756-F2AA-4CE1-9D10-A38535509771}">
      <dsp:nvSpPr>
        <dsp:cNvPr id="0" name=""/>
        <dsp:cNvSpPr/>
      </dsp:nvSpPr>
      <dsp:spPr>
        <a:xfrm>
          <a:off x="0" y="4756861"/>
          <a:ext cx="8496944"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B2F097-7B08-4E66-8DF6-E6C06A40F696}">
      <dsp:nvSpPr>
        <dsp:cNvPr id="0" name=""/>
        <dsp:cNvSpPr/>
      </dsp:nvSpPr>
      <dsp:spPr>
        <a:xfrm>
          <a:off x="472345" y="3312368"/>
          <a:ext cx="8024598" cy="63182"/>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39C76-39B5-4BB1-88FA-173E0B82DE44}">
      <dsp:nvSpPr>
        <dsp:cNvPr id="0" name=""/>
        <dsp:cNvSpPr/>
      </dsp:nvSpPr>
      <dsp:spPr>
        <a:xfrm>
          <a:off x="0" y="1910440"/>
          <a:ext cx="8496944"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A9F671-DBB3-44B1-95AC-3732567B37C0}">
      <dsp:nvSpPr>
        <dsp:cNvPr id="0" name=""/>
        <dsp:cNvSpPr/>
      </dsp:nvSpPr>
      <dsp:spPr>
        <a:xfrm>
          <a:off x="0" y="473422"/>
          <a:ext cx="8496944"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81ADF-4CF8-4A91-AB31-772FD7A0F67F}">
      <dsp:nvSpPr>
        <dsp:cNvPr id="0" name=""/>
        <dsp:cNvSpPr/>
      </dsp:nvSpPr>
      <dsp:spPr>
        <a:xfrm>
          <a:off x="2209205" y="2315"/>
          <a:ext cx="6287738" cy="47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endParaRPr kumimoji="1" lang="ja-JP" altLang="en-US" sz="1800" kern="1200" dirty="0"/>
        </a:p>
      </dsp:txBody>
      <dsp:txXfrm>
        <a:off x="2209205" y="2315"/>
        <a:ext cx="6287738" cy="471107"/>
      </dsp:txXfrm>
    </dsp:sp>
    <dsp:sp modelId="{8C2E2DBC-93DA-4836-BE58-A089DC7FACDD}">
      <dsp:nvSpPr>
        <dsp:cNvPr id="0" name=""/>
        <dsp:cNvSpPr/>
      </dsp:nvSpPr>
      <dsp:spPr>
        <a:xfrm>
          <a:off x="0" y="2315"/>
          <a:ext cx="2209205" cy="471107"/>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kumimoji="1" lang="ja-JP" altLang="en-US" sz="1800" kern="1200" dirty="0"/>
            <a:t>価格変動リスク</a:t>
          </a:r>
        </a:p>
      </dsp:txBody>
      <dsp:txXfrm>
        <a:off x="23002" y="25317"/>
        <a:ext cx="2163201" cy="448105"/>
      </dsp:txXfrm>
    </dsp:sp>
    <dsp:sp modelId="{440C3E70-52DD-4236-9833-46E6A038A070}">
      <dsp:nvSpPr>
        <dsp:cNvPr id="0" name=""/>
        <dsp:cNvSpPr/>
      </dsp:nvSpPr>
      <dsp:spPr>
        <a:xfrm>
          <a:off x="0" y="473422"/>
          <a:ext cx="8496944" cy="942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t>投資信託が組み入れた株式や債券の価格が変動する可能性のこと。</a:t>
          </a:r>
        </a:p>
        <a:p>
          <a:pPr marL="171450" lvl="1" indent="-171450" algn="l" defTabSz="800100">
            <a:lnSpc>
              <a:spcPct val="90000"/>
            </a:lnSpc>
            <a:spcBef>
              <a:spcPct val="0"/>
            </a:spcBef>
            <a:spcAft>
              <a:spcPct val="15000"/>
            </a:spcAft>
            <a:buChar char="••"/>
          </a:pPr>
          <a:r>
            <a:rPr kumimoji="1" lang="ja-JP" altLang="en-US" sz="1800" kern="1200" dirty="0"/>
            <a:t>株価は、最終的には市場における需給によって決まるが、一般に、企業の業績、国内及び海外の政治・経済情勢等の影響を受ける。</a:t>
          </a:r>
        </a:p>
      </dsp:txBody>
      <dsp:txXfrm>
        <a:off x="0" y="473422"/>
        <a:ext cx="8496944" cy="942355"/>
      </dsp:txXfrm>
    </dsp:sp>
    <dsp:sp modelId="{ED12C44F-D743-4218-979C-457DFDA2E377}">
      <dsp:nvSpPr>
        <dsp:cNvPr id="0" name=""/>
        <dsp:cNvSpPr/>
      </dsp:nvSpPr>
      <dsp:spPr>
        <a:xfrm>
          <a:off x="2209205" y="1439333"/>
          <a:ext cx="6287738" cy="47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endParaRPr kumimoji="1" lang="ja-JP" altLang="en-US" sz="1800" kern="1200" dirty="0"/>
        </a:p>
      </dsp:txBody>
      <dsp:txXfrm>
        <a:off x="2209205" y="1439333"/>
        <a:ext cx="6287738" cy="471107"/>
      </dsp:txXfrm>
    </dsp:sp>
    <dsp:sp modelId="{1B33BA7E-8BF2-444D-BBB7-707014F95533}">
      <dsp:nvSpPr>
        <dsp:cNvPr id="0" name=""/>
        <dsp:cNvSpPr/>
      </dsp:nvSpPr>
      <dsp:spPr>
        <a:xfrm>
          <a:off x="0" y="1439333"/>
          <a:ext cx="2209205" cy="471107"/>
        </a:xfrm>
        <a:prstGeom prst="round2SameRect">
          <a:avLst>
            <a:gd name="adj1" fmla="val 16670"/>
            <a:gd name="adj2" fmla="val 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kumimoji="1" lang="ja-JP" altLang="en-US" sz="1800" kern="1200" dirty="0"/>
            <a:t>為替変動リスク</a:t>
          </a:r>
        </a:p>
      </dsp:txBody>
      <dsp:txXfrm>
        <a:off x="23002" y="1462335"/>
        <a:ext cx="2163201" cy="448105"/>
      </dsp:txXfrm>
    </dsp:sp>
    <dsp:sp modelId="{341602FB-6871-4A50-A757-0859B39C3461}">
      <dsp:nvSpPr>
        <dsp:cNvPr id="0" name=""/>
        <dsp:cNvSpPr/>
      </dsp:nvSpPr>
      <dsp:spPr>
        <a:xfrm>
          <a:off x="0" y="1910440"/>
          <a:ext cx="8496944" cy="942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t>為替レートが変動する可能性のこと。外貨建て資産に投資する投資信託の場合、一般的には円高になれば基準価額にマイナス、円安ならプラスの影響がある。 外国株式・債券で運用する投資信託には基本的にこのリスクがある。</a:t>
          </a:r>
        </a:p>
      </dsp:txBody>
      <dsp:txXfrm>
        <a:off x="0" y="1910440"/>
        <a:ext cx="8496944" cy="942355"/>
      </dsp:txXfrm>
    </dsp:sp>
    <dsp:sp modelId="{FB0D243D-379B-457A-9DC8-A9ADC01BBCE3}">
      <dsp:nvSpPr>
        <dsp:cNvPr id="0" name=""/>
        <dsp:cNvSpPr/>
      </dsp:nvSpPr>
      <dsp:spPr>
        <a:xfrm>
          <a:off x="2373377" y="2876351"/>
          <a:ext cx="6287738" cy="47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endParaRPr kumimoji="1" lang="ja-JP" altLang="en-US" sz="1800" kern="1200" dirty="0"/>
        </a:p>
      </dsp:txBody>
      <dsp:txXfrm>
        <a:off x="2373377" y="2876351"/>
        <a:ext cx="6287738" cy="471107"/>
      </dsp:txXfrm>
    </dsp:sp>
    <dsp:sp modelId="{D4213179-BA46-4CD2-B03C-9643A667DF63}">
      <dsp:nvSpPr>
        <dsp:cNvPr id="0" name=""/>
        <dsp:cNvSpPr/>
      </dsp:nvSpPr>
      <dsp:spPr>
        <a:xfrm>
          <a:off x="-5" y="2838135"/>
          <a:ext cx="2865891" cy="471107"/>
        </a:xfrm>
        <a:prstGeom prst="round2SameRect">
          <a:avLst>
            <a:gd name="adj1" fmla="val 16670"/>
            <a:gd name="adj2" fmla="val 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kumimoji="1" lang="ja-JP" altLang="en-US" sz="1800" kern="1200" dirty="0"/>
            <a:t>信用（デフォルト）リスク</a:t>
          </a:r>
        </a:p>
      </dsp:txBody>
      <dsp:txXfrm>
        <a:off x="22997" y="2861137"/>
        <a:ext cx="2819887" cy="448105"/>
      </dsp:txXfrm>
    </dsp:sp>
    <dsp:sp modelId="{CF23AEEC-20E8-45DF-98DE-5025437C1E32}">
      <dsp:nvSpPr>
        <dsp:cNvPr id="0" name=""/>
        <dsp:cNvSpPr/>
      </dsp:nvSpPr>
      <dsp:spPr>
        <a:xfrm>
          <a:off x="0" y="3456950"/>
          <a:ext cx="8496944" cy="942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t>債券等を発行する国や企業が、財政難・経営不振などの理由により、利息や償還金をあらかじめ定めた条件で支払うことができなくなる可能性のこと。</a:t>
          </a:r>
        </a:p>
      </dsp:txBody>
      <dsp:txXfrm>
        <a:off x="0" y="3456950"/>
        <a:ext cx="8496944" cy="942355"/>
      </dsp:txXfrm>
    </dsp:sp>
    <dsp:sp modelId="{64EB86CD-ED6B-4311-BE5E-C6510765889E}">
      <dsp:nvSpPr>
        <dsp:cNvPr id="0" name=""/>
        <dsp:cNvSpPr/>
      </dsp:nvSpPr>
      <dsp:spPr>
        <a:xfrm>
          <a:off x="2209205" y="4344960"/>
          <a:ext cx="6287738" cy="47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endParaRPr kumimoji="1" lang="ja-JP" altLang="en-US" sz="1800" kern="1200" dirty="0"/>
        </a:p>
      </dsp:txBody>
      <dsp:txXfrm>
        <a:off x="2209205" y="4344960"/>
        <a:ext cx="6287738" cy="471107"/>
      </dsp:txXfrm>
    </dsp:sp>
    <dsp:sp modelId="{B644A935-0F0A-4FD5-966E-8C5E40BD47A9}">
      <dsp:nvSpPr>
        <dsp:cNvPr id="0" name=""/>
        <dsp:cNvSpPr/>
      </dsp:nvSpPr>
      <dsp:spPr>
        <a:xfrm>
          <a:off x="0" y="4276028"/>
          <a:ext cx="2209205" cy="471107"/>
        </a:xfrm>
        <a:prstGeom prst="round2SameRect">
          <a:avLst>
            <a:gd name="adj1" fmla="val 16670"/>
            <a:gd name="adj2" fmla="val 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kumimoji="1" lang="ja-JP" altLang="en-US" sz="1800" kern="1200" dirty="0"/>
            <a:t>金利変動リスク</a:t>
          </a:r>
        </a:p>
      </dsp:txBody>
      <dsp:txXfrm>
        <a:off x="23002" y="4299030"/>
        <a:ext cx="2163201" cy="448105"/>
      </dsp:txXfrm>
    </dsp:sp>
    <dsp:sp modelId="{655D0FFC-8D70-495F-B9E9-16EE3F632899}">
      <dsp:nvSpPr>
        <dsp:cNvPr id="0" name=""/>
        <dsp:cNvSpPr/>
      </dsp:nvSpPr>
      <dsp:spPr>
        <a:xfrm>
          <a:off x="0" y="4818383"/>
          <a:ext cx="8496944" cy="942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t>金利が変動する可能性のこと。</a:t>
          </a:r>
        </a:p>
        <a:p>
          <a:pPr marL="171450" lvl="1" indent="-171450" algn="l" defTabSz="800100">
            <a:lnSpc>
              <a:spcPct val="90000"/>
            </a:lnSpc>
            <a:spcBef>
              <a:spcPct val="0"/>
            </a:spcBef>
            <a:spcAft>
              <a:spcPct val="15000"/>
            </a:spcAft>
            <a:buChar char="••"/>
          </a:pPr>
          <a:r>
            <a:rPr kumimoji="1" lang="ja-JP" altLang="en-US" sz="1800" kern="1200" dirty="0"/>
            <a:t>一般に、金利が上がると債券価格は下落し、金利が下がると債券の価格は上昇する。また、満期までの期間が長い債券ほど、金利変動の影響を受けやすい。</a:t>
          </a:r>
        </a:p>
      </dsp:txBody>
      <dsp:txXfrm>
        <a:off x="0" y="4818383"/>
        <a:ext cx="8496944" cy="9423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A6AD9-872D-4A26-BE1E-E7D0D78A07B2}">
      <dsp:nvSpPr>
        <dsp:cNvPr id="0" name=""/>
        <dsp:cNvSpPr/>
      </dsp:nvSpPr>
      <dsp:spPr>
        <a:xfrm rot="5400000">
          <a:off x="-287166" y="290930"/>
          <a:ext cx="1914442" cy="134010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購入時</a:t>
          </a:r>
          <a:r>
            <a:rPr kumimoji="1" lang="en-US" altLang="ja-JP" sz="2000" kern="1200" dirty="0"/>
            <a:t/>
          </a:r>
          <a:br>
            <a:rPr kumimoji="1" lang="en-US" altLang="ja-JP" sz="2000" kern="1200" dirty="0"/>
          </a:br>
          <a:r>
            <a:rPr kumimoji="1" lang="ja-JP" altLang="en-US" sz="2000" kern="1200" dirty="0"/>
            <a:t>手数料</a:t>
          </a:r>
        </a:p>
      </dsp:txBody>
      <dsp:txXfrm rot="-5400000">
        <a:off x="1" y="673819"/>
        <a:ext cx="1340109" cy="574333"/>
      </dsp:txXfrm>
    </dsp:sp>
    <dsp:sp modelId="{7444E0CC-CD9F-4906-88B3-ABBDECAF444E}">
      <dsp:nvSpPr>
        <dsp:cNvPr id="0" name=""/>
        <dsp:cNvSpPr/>
      </dsp:nvSpPr>
      <dsp:spPr>
        <a:xfrm rot="5400000">
          <a:off x="4202045" y="-2858171"/>
          <a:ext cx="1245042" cy="696891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kumimoji="1" lang="ja-JP" altLang="en-US" sz="2300" kern="1200" dirty="0"/>
            <a:t>投資信託の購入時に支払う費用。販売する金融機関が受け取る。購入額に対し</a:t>
          </a:r>
          <a:r>
            <a:rPr kumimoji="1" lang="en-US" altLang="en-US" sz="2300" kern="1200" dirty="0"/>
            <a:t>0</a:t>
          </a:r>
          <a:r>
            <a:rPr kumimoji="1" lang="ja-JP" altLang="en-US" sz="2300" kern="1200" dirty="0"/>
            <a:t>％～</a:t>
          </a:r>
          <a:r>
            <a:rPr kumimoji="1" lang="en-US" altLang="en-US" sz="2300" kern="1200" dirty="0"/>
            <a:t>3.5</a:t>
          </a:r>
          <a:r>
            <a:rPr kumimoji="1" lang="ja-JP" altLang="en-US" sz="2300" kern="1200" dirty="0"/>
            <a:t>％程度（販売会社によって異なる）。</a:t>
          </a:r>
        </a:p>
      </dsp:txBody>
      <dsp:txXfrm rot="-5400000">
        <a:off x="1340110" y="64542"/>
        <a:ext cx="6908135" cy="1123486"/>
      </dsp:txXfrm>
    </dsp:sp>
    <dsp:sp modelId="{B5C6ACBB-2B7F-4BF0-B472-8E20F8E27E01}">
      <dsp:nvSpPr>
        <dsp:cNvPr id="0" name=""/>
        <dsp:cNvSpPr/>
      </dsp:nvSpPr>
      <dsp:spPr>
        <a:xfrm rot="5400000">
          <a:off x="-287166" y="2014357"/>
          <a:ext cx="1914442" cy="1340109"/>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信託報酬</a:t>
          </a:r>
        </a:p>
      </dsp:txBody>
      <dsp:txXfrm rot="-5400000">
        <a:off x="1" y="2397246"/>
        <a:ext cx="1340109" cy="574333"/>
      </dsp:txXfrm>
    </dsp:sp>
    <dsp:sp modelId="{DF232CFF-A687-4880-8ED6-318E6D4F1CE2}">
      <dsp:nvSpPr>
        <dsp:cNvPr id="0" name=""/>
        <dsp:cNvSpPr/>
      </dsp:nvSpPr>
      <dsp:spPr>
        <a:xfrm rot="5400000">
          <a:off x="4202372" y="-1135071"/>
          <a:ext cx="1244387" cy="696891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kumimoji="1" lang="ja-JP" altLang="en-US" sz="2300" kern="1200" dirty="0"/>
            <a:t>投資信託を保有している間に支払う費用。販売会社、運用会社、信託銀行が受け取る。自動的に年率</a:t>
          </a:r>
          <a:r>
            <a:rPr kumimoji="1" lang="en-US" altLang="en-US" sz="2300" kern="1200" dirty="0"/>
            <a:t>0.2</a:t>
          </a:r>
          <a:r>
            <a:rPr kumimoji="1" lang="ja-JP" altLang="en-US" sz="2300" kern="1200" dirty="0"/>
            <a:t>～</a:t>
          </a:r>
          <a:r>
            <a:rPr kumimoji="1" lang="en-US" altLang="en-US" sz="2300" kern="1200" dirty="0"/>
            <a:t>3</a:t>
          </a:r>
          <a:r>
            <a:rPr kumimoji="1" lang="ja-JP" altLang="en-US" sz="2300" kern="1200" dirty="0"/>
            <a:t>％が徴収される（商品によって異なる）。</a:t>
          </a:r>
        </a:p>
      </dsp:txBody>
      <dsp:txXfrm rot="-5400000">
        <a:off x="1340109" y="1787938"/>
        <a:ext cx="6908167" cy="1122895"/>
      </dsp:txXfrm>
    </dsp:sp>
    <dsp:sp modelId="{F7BC2255-2B8B-4DAA-8A6C-DFCA29DEFC93}">
      <dsp:nvSpPr>
        <dsp:cNvPr id="0" name=""/>
        <dsp:cNvSpPr/>
      </dsp:nvSpPr>
      <dsp:spPr>
        <a:xfrm rot="5400000">
          <a:off x="-287166" y="3737784"/>
          <a:ext cx="1914442" cy="1340109"/>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信託財産</a:t>
          </a:r>
          <a:r>
            <a:rPr kumimoji="1" lang="en-US" altLang="ja-JP" sz="2000" kern="1200" dirty="0"/>
            <a:t/>
          </a:r>
          <a:br>
            <a:rPr kumimoji="1" lang="en-US" altLang="ja-JP" sz="2000" kern="1200" dirty="0"/>
          </a:br>
          <a:r>
            <a:rPr kumimoji="1" lang="ja-JP" altLang="en-US" sz="2000" kern="1200" dirty="0"/>
            <a:t>留保額</a:t>
          </a:r>
        </a:p>
      </dsp:txBody>
      <dsp:txXfrm rot="-5400000">
        <a:off x="1" y="4120673"/>
        <a:ext cx="1340109" cy="574333"/>
      </dsp:txXfrm>
    </dsp:sp>
    <dsp:sp modelId="{0EDFD643-E4F6-4F76-BD8B-885BE6BEDA6F}">
      <dsp:nvSpPr>
        <dsp:cNvPr id="0" name=""/>
        <dsp:cNvSpPr/>
      </dsp:nvSpPr>
      <dsp:spPr>
        <a:xfrm rot="5400000">
          <a:off x="4202372" y="588355"/>
          <a:ext cx="1244387" cy="696891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kumimoji="1" lang="ja-JP" altLang="en-US" sz="2300" kern="1200" dirty="0"/>
            <a:t>投資信託の換金時に支払う費用（取る商品と取らない商品がある）。投資信託財産が受け取る（＝残った投資家の財産となる）。解約額に対して</a:t>
          </a:r>
          <a:r>
            <a:rPr kumimoji="1" lang="en-US" altLang="en-US" sz="2300" kern="1200" dirty="0"/>
            <a:t>0.3</a:t>
          </a:r>
          <a:r>
            <a:rPr kumimoji="1" lang="ja-JP" altLang="en-US" sz="2300" kern="1200" dirty="0"/>
            <a:t>％程度。</a:t>
          </a:r>
        </a:p>
      </dsp:txBody>
      <dsp:txXfrm rot="-5400000">
        <a:off x="1340109" y="3511364"/>
        <a:ext cx="6908167" cy="1122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6DF2F-AC47-442F-B5D9-345D14BDDF34}">
      <dsp:nvSpPr>
        <dsp:cNvPr id="0" name=""/>
        <dsp:cNvSpPr/>
      </dsp:nvSpPr>
      <dsp:spPr>
        <a:xfrm>
          <a:off x="5644" y="419902"/>
          <a:ext cx="1232424" cy="1680474"/>
        </a:xfrm>
        <a:prstGeom prst="roundRect">
          <a:avLst>
            <a:gd name="adj" fmla="val 10000"/>
          </a:avLst>
        </a:prstGeom>
        <a:solidFill>
          <a:srgbClr val="FFFF99"/>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a:solidFill>
                <a:schemeClr val="tx1"/>
              </a:solidFill>
              <a:latin typeface="ＭＳ Ｐ明朝" panose="02020600040205080304" pitchFamily="18" charset="-128"/>
              <a:ea typeface="ＭＳ Ｐ明朝" panose="02020600040205080304" pitchFamily="18" charset="-128"/>
            </a:rPr>
            <a:t>投資家</a:t>
          </a:r>
          <a:r>
            <a:rPr kumimoji="1" lang="en-US" altLang="ja-JP" sz="2400" kern="1200" dirty="0">
              <a:solidFill>
                <a:schemeClr val="tx1"/>
              </a:solidFill>
              <a:latin typeface="ＭＳ Ｐ明朝" panose="02020600040205080304" pitchFamily="18" charset="-128"/>
              <a:ea typeface="ＭＳ Ｐ明朝" panose="02020600040205080304" pitchFamily="18" charset="-128"/>
            </a:rPr>
            <a:t>A</a:t>
          </a:r>
          <a:endParaRPr kumimoji="1" lang="ja-JP" altLang="en-US" sz="2400" kern="1200" dirty="0">
            <a:solidFill>
              <a:schemeClr val="tx1"/>
            </a:solidFill>
            <a:latin typeface="ＭＳ Ｐ明朝" panose="02020600040205080304" pitchFamily="18" charset="-128"/>
            <a:ea typeface="ＭＳ Ｐ明朝" panose="02020600040205080304" pitchFamily="18" charset="-128"/>
          </a:endParaRPr>
        </a:p>
      </dsp:txBody>
      <dsp:txXfrm>
        <a:off x="41740" y="455998"/>
        <a:ext cx="1160232" cy="1608282"/>
      </dsp:txXfrm>
    </dsp:sp>
    <dsp:sp modelId="{C9EC15B4-71A3-49BC-90B5-EF995930C936}">
      <dsp:nvSpPr>
        <dsp:cNvPr id="0" name=""/>
        <dsp:cNvSpPr/>
      </dsp:nvSpPr>
      <dsp:spPr>
        <a:xfrm>
          <a:off x="1361311" y="1107319"/>
          <a:ext cx="261273" cy="305641"/>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a:off x="1361311" y="1168447"/>
        <a:ext cx="182891" cy="183385"/>
      </dsp:txXfrm>
    </dsp:sp>
    <dsp:sp modelId="{D7375F19-7E9C-4F26-AD83-9ACBEF94BFE6}">
      <dsp:nvSpPr>
        <dsp:cNvPr id="0" name=""/>
        <dsp:cNvSpPr/>
      </dsp:nvSpPr>
      <dsp:spPr>
        <a:xfrm>
          <a:off x="1731038" y="419902"/>
          <a:ext cx="1232424" cy="1680474"/>
        </a:xfrm>
        <a:prstGeom prst="roundRect">
          <a:avLst>
            <a:gd name="adj" fmla="val 10000"/>
          </a:avLst>
        </a:prstGeom>
        <a:solidFill>
          <a:srgbClr val="FFFF99"/>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a:solidFill>
                <a:schemeClr val="tx1"/>
              </a:solidFill>
              <a:latin typeface="ＭＳ Ｐ明朝" panose="02020600040205080304" pitchFamily="18" charset="-128"/>
              <a:ea typeface="ＭＳ Ｐ明朝" panose="02020600040205080304" pitchFamily="18" charset="-128"/>
            </a:rPr>
            <a:t>（例）</a:t>
          </a:r>
          <a:endParaRPr kumimoji="1" lang="en-US" altLang="ja-JP" sz="1600" kern="1200" dirty="0">
            <a:solidFill>
              <a:schemeClr val="tx1"/>
            </a:solidFill>
            <a:latin typeface="ＭＳ Ｐ明朝" panose="02020600040205080304" pitchFamily="18" charset="-128"/>
            <a:ea typeface="ＭＳ Ｐ明朝" panose="02020600040205080304" pitchFamily="18" charset="-128"/>
          </a:endParaRPr>
        </a:p>
        <a:p>
          <a:pPr lvl="0" algn="ctr" defTabSz="711200">
            <a:lnSpc>
              <a:spcPct val="90000"/>
            </a:lnSpc>
            <a:spcBef>
              <a:spcPct val="0"/>
            </a:spcBef>
            <a:spcAft>
              <a:spcPct val="35000"/>
            </a:spcAft>
          </a:pPr>
          <a:r>
            <a:rPr kumimoji="1" lang="en-US" altLang="ja-JP" sz="2400" kern="1200" dirty="0">
              <a:solidFill>
                <a:schemeClr val="tx1"/>
              </a:solidFill>
              <a:latin typeface="ＭＳ Ｐ明朝" panose="02020600040205080304" pitchFamily="18" charset="-128"/>
              <a:ea typeface="ＭＳ Ｐ明朝" panose="02020600040205080304" pitchFamily="18" charset="-128"/>
            </a:rPr>
            <a:t>A</a:t>
          </a:r>
          <a:r>
            <a:rPr kumimoji="1" lang="ja-JP" altLang="en-US" sz="2400" kern="1200" dirty="0">
              <a:solidFill>
                <a:schemeClr val="tx1"/>
              </a:solidFill>
              <a:latin typeface="ＭＳ Ｐ明朝" panose="02020600040205080304" pitchFamily="18" charset="-128"/>
              <a:ea typeface="ＭＳ Ｐ明朝" panose="02020600040205080304" pitchFamily="18" charset="-128"/>
            </a:rPr>
            <a:t>社</a:t>
          </a:r>
          <a:endParaRPr kumimoji="1" lang="en-US" altLang="ja-JP" sz="2400" kern="1200" dirty="0">
            <a:solidFill>
              <a:schemeClr val="tx1"/>
            </a:solidFill>
            <a:latin typeface="ＭＳ Ｐ明朝" panose="02020600040205080304" pitchFamily="18" charset="-128"/>
            <a:ea typeface="ＭＳ Ｐ明朝" panose="02020600040205080304" pitchFamily="18" charset="-128"/>
          </a:endParaRPr>
        </a:p>
        <a:p>
          <a:pPr lvl="0" algn="ctr" defTabSz="711200">
            <a:lnSpc>
              <a:spcPct val="90000"/>
            </a:lnSpc>
            <a:spcBef>
              <a:spcPct val="0"/>
            </a:spcBef>
            <a:spcAft>
              <a:spcPct val="35000"/>
            </a:spcAft>
          </a:pPr>
          <a:r>
            <a:rPr kumimoji="1" lang="ja-JP" altLang="en-US" sz="2400" kern="1200" dirty="0">
              <a:solidFill>
                <a:schemeClr val="tx1"/>
              </a:solidFill>
              <a:latin typeface="ＭＳ Ｐ明朝" panose="02020600040205080304" pitchFamily="18" charset="-128"/>
              <a:ea typeface="ＭＳ Ｐ明朝" panose="02020600040205080304" pitchFamily="18" charset="-128"/>
            </a:rPr>
            <a:t>株式</a:t>
          </a:r>
        </a:p>
      </dsp:txBody>
      <dsp:txXfrm>
        <a:off x="1767134" y="455998"/>
        <a:ext cx="1160232" cy="1608282"/>
      </dsp:txXfrm>
    </dsp:sp>
    <dsp:sp modelId="{670A9896-C373-4BCD-9C8E-D09401E8B166}">
      <dsp:nvSpPr>
        <dsp:cNvPr id="0" name=""/>
        <dsp:cNvSpPr/>
      </dsp:nvSpPr>
      <dsp:spPr>
        <a:xfrm rot="21568247">
          <a:off x="3088110" y="1099255"/>
          <a:ext cx="264276" cy="305641"/>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a:off x="3088112" y="1160749"/>
        <a:ext cx="184993" cy="183385"/>
      </dsp:txXfrm>
    </dsp:sp>
    <dsp:sp modelId="{015FE404-F78B-4DB9-AE39-F4B864FDD97A}">
      <dsp:nvSpPr>
        <dsp:cNvPr id="0" name=""/>
        <dsp:cNvSpPr/>
      </dsp:nvSpPr>
      <dsp:spPr>
        <a:xfrm>
          <a:off x="3462076" y="202768"/>
          <a:ext cx="4170771" cy="2055623"/>
        </a:xfrm>
        <a:prstGeom prst="roundRect">
          <a:avLst>
            <a:gd name="adj" fmla="val 10000"/>
          </a:avLst>
        </a:prstGeom>
        <a:solidFill>
          <a:srgbClr val="FFFF99"/>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en-US" altLang="ja-JP" sz="2800" kern="1200" dirty="0">
              <a:solidFill>
                <a:schemeClr val="tx1"/>
              </a:solidFill>
            </a:rPr>
            <a:t>6,000</a:t>
          </a:r>
          <a:r>
            <a:rPr kumimoji="1" lang="ja-JP" altLang="en-US" sz="2800" kern="1200" dirty="0">
              <a:solidFill>
                <a:schemeClr val="tx1"/>
              </a:solidFill>
            </a:rPr>
            <a:t>円</a:t>
          </a:r>
          <a:r>
            <a:rPr kumimoji="1" lang="en-US" altLang="ja-JP" sz="2800" kern="1200" dirty="0">
              <a:solidFill>
                <a:schemeClr val="tx1"/>
              </a:solidFill>
            </a:rPr>
            <a:t>×100</a:t>
          </a:r>
          <a:r>
            <a:rPr kumimoji="1" lang="ja-JP" altLang="en-US" sz="2800" kern="1200" dirty="0">
              <a:solidFill>
                <a:schemeClr val="tx1"/>
              </a:solidFill>
            </a:rPr>
            <a:t>株</a:t>
          </a:r>
          <a:endParaRPr kumimoji="1" lang="en-US" altLang="ja-JP" sz="2800" kern="1200" dirty="0">
            <a:solidFill>
              <a:schemeClr val="tx1"/>
            </a:solidFill>
          </a:endParaRPr>
        </a:p>
        <a:p>
          <a:pPr lvl="0" algn="ctr" defTabSz="1244600">
            <a:lnSpc>
              <a:spcPct val="90000"/>
            </a:lnSpc>
            <a:spcBef>
              <a:spcPct val="0"/>
            </a:spcBef>
            <a:spcAft>
              <a:spcPct val="35000"/>
            </a:spcAft>
          </a:pPr>
          <a:r>
            <a:rPr kumimoji="1" lang="ja-JP" altLang="en-US" sz="2800" kern="1200" dirty="0">
              <a:solidFill>
                <a:schemeClr val="tx1"/>
              </a:solidFill>
            </a:rPr>
            <a:t>　　　　＝</a:t>
          </a:r>
          <a:r>
            <a:rPr kumimoji="1" lang="en-US" altLang="ja-JP" sz="2800" kern="1200" dirty="0">
              <a:solidFill>
                <a:schemeClr val="tx1"/>
              </a:solidFill>
            </a:rPr>
            <a:t>60</a:t>
          </a:r>
          <a:r>
            <a:rPr kumimoji="1" lang="ja-JP" altLang="en-US" sz="2800" kern="1200" dirty="0">
              <a:solidFill>
                <a:schemeClr val="tx1"/>
              </a:solidFill>
            </a:rPr>
            <a:t>万円を用意</a:t>
          </a:r>
          <a:endParaRPr kumimoji="1" lang="en-US" altLang="ja-JP" sz="2800" kern="1200" dirty="0">
            <a:solidFill>
              <a:schemeClr val="tx1"/>
            </a:solidFill>
          </a:endParaRPr>
        </a:p>
        <a:p>
          <a:pPr lvl="0" algn="ctr" defTabSz="1244600">
            <a:lnSpc>
              <a:spcPct val="90000"/>
            </a:lnSpc>
            <a:spcBef>
              <a:spcPct val="0"/>
            </a:spcBef>
            <a:spcAft>
              <a:spcPct val="35000"/>
            </a:spcAft>
          </a:pPr>
          <a:r>
            <a:rPr kumimoji="1" lang="ja-JP" altLang="en-US" sz="1400" kern="1200" dirty="0">
              <a:solidFill>
                <a:schemeClr val="tx1"/>
              </a:solidFill>
            </a:rPr>
            <a:t>（単元株を購入する場合。手数料は考慮せず。）</a:t>
          </a:r>
        </a:p>
      </dsp:txBody>
      <dsp:txXfrm>
        <a:off x="3522283" y="262975"/>
        <a:ext cx="4050357" cy="1935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6DF2F-AC47-442F-B5D9-345D14BDDF34}">
      <dsp:nvSpPr>
        <dsp:cNvPr id="0" name=""/>
        <dsp:cNvSpPr/>
      </dsp:nvSpPr>
      <dsp:spPr>
        <a:xfrm>
          <a:off x="7650" y="501138"/>
          <a:ext cx="1407151" cy="1878043"/>
        </a:xfrm>
        <a:prstGeom prst="roundRect">
          <a:avLst>
            <a:gd name="adj" fmla="val 10000"/>
          </a:avLst>
        </a:prstGeom>
        <a:solidFill>
          <a:srgbClr val="FFFF99"/>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a:solidFill>
                <a:schemeClr val="tx1"/>
              </a:solidFill>
              <a:latin typeface="ＭＳ Ｐ明朝" panose="02020600040205080304" pitchFamily="18" charset="-128"/>
              <a:ea typeface="ＭＳ Ｐ明朝" panose="02020600040205080304" pitchFamily="18" charset="-128"/>
            </a:rPr>
            <a:t>投資者</a:t>
          </a:r>
          <a:endParaRPr kumimoji="1" lang="en-US" altLang="ja-JP" sz="2400" kern="1200" dirty="0">
            <a:solidFill>
              <a:schemeClr val="tx1"/>
            </a:solidFill>
            <a:latin typeface="ＭＳ Ｐ明朝" panose="02020600040205080304" pitchFamily="18" charset="-128"/>
            <a:ea typeface="ＭＳ Ｐ明朝" panose="02020600040205080304" pitchFamily="18" charset="-128"/>
          </a:endParaRPr>
        </a:p>
        <a:p>
          <a:pPr lvl="0" algn="ctr" defTabSz="1066800">
            <a:lnSpc>
              <a:spcPct val="90000"/>
            </a:lnSpc>
            <a:spcBef>
              <a:spcPct val="0"/>
            </a:spcBef>
            <a:spcAft>
              <a:spcPct val="35000"/>
            </a:spcAft>
          </a:pPr>
          <a:r>
            <a:rPr kumimoji="1" lang="en-US" altLang="ja-JP" sz="2400" kern="1200" dirty="0">
              <a:solidFill>
                <a:schemeClr val="tx1"/>
              </a:solidFill>
              <a:latin typeface="ＭＳ Ｐ明朝" panose="02020600040205080304" pitchFamily="18" charset="-128"/>
              <a:ea typeface="ＭＳ Ｐ明朝" panose="02020600040205080304" pitchFamily="18" charset="-128"/>
            </a:rPr>
            <a:t>A</a:t>
          </a:r>
          <a:endParaRPr kumimoji="1" lang="ja-JP" altLang="en-US" sz="2400" kern="1200" dirty="0">
            <a:solidFill>
              <a:schemeClr val="tx1"/>
            </a:solidFill>
            <a:latin typeface="ＭＳ Ｐ明朝" panose="02020600040205080304" pitchFamily="18" charset="-128"/>
            <a:ea typeface="ＭＳ Ｐ明朝" panose="02020600040205080304" pitchFamily="18" charset="-128"/>
          </a:endParaRPr>
        </a:p>
      </dsp:txBody>
      <dsp:txXfrm>
        <a:off x="48864" y="542352"/>
        <a:ext cx="1324723" cy="1795615"/>
      </dsp:txXfrm>
    </dsp:sp>
    <dsp:sp modelId="{C9EC15B4-71A3-49BC-90B5-EF995930C936}">
      <dsp:nvSpPr>
        <dsp:cNvPr id="0" name=""/>
        <dsp:cNvSpPr/>
      </dsp:nvSpPr>
      <dsp:spPr>
        <a:xfrm rot="21557500">
          <a:off x="1623843" y="1200272"/>
          <a:ext cx="443239" cy="451728"/>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kumimoji="1" lang="ja-JP" altLang="en-US" sz="1900" kern="1200"/>
        </a:p>
      </dsp:txBody>
      <dsp:txXfrm>
        <a:off x="1623848" y="1291440"/>
        <a:ext cx="310267" cy="271036"/>
      </dsp:txXfrm>
    </dsp:sp>
    <dsp:sp modelId="{015FE404-F78B-4DB9-AE39-F4B864FDD97A}">
      <dsp:nvSpPr>
        <dsp:cNvPr id="0" name=""/>
        <dsp:cNvSpPr/>
      </dsp:nvSpPr>
      <dsp:spPr>
        <a:xfrm>
          <a:off x="2251038" y="476178"/>
          <a:ext cx="2814339" cy="1855093"/>
        </a:xfrm>
        <a:prstGeom prst="roundRect">
          <a:avLst>
            <a:gd name="adj" fmla="val 10000"/>
          </a:avLst>
        </a:prstGeom>
        <a:solidFill>
          <a:srgbClr val="FFFF99"/>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en-US" altLang="ja-JP" sz="2800" kern="1200" dirty="0">
              <a:solidFill>
                <a:schemeClr val="tx1"/>
              </a:solidFill>
            </a:rPr>
            <a:t>6,000</a:t>
          </a:r>
          <a:r>
            <a:rPr kumimoji="1" lang="ja-JP" altLang="en-US" sz="2800" kern="1200" dirty="0">
              <a:solidFill>
                <a:schemeClr val="tx1"/>
              </a:solidFill>
            </a:rPr>
            <a:t>円</a:t>
          </a:r>
          <a:r>
            <a:rPr kumimoji="1" lang="en-US" altLang="ja-JP" sz="2800" kern="1200" dirty="0">
              <a:solidFill>
                <a:schemeClr val="tx1"/>
              </a:solidFill>
            </a:rPr>
            <a:t>×100</a:t>
          </a:r>
          <a:r>
            <a:rPr kumimoji="1" lang="ja-JP" altLang="en-US" sz="2800" kern="1200" dirty="0">
              <a:solidFill>
                <a:schemeClr val="tx1"/>
              </a:solidFill>
            </a:rPr>
            <a:t>株</a:t>
          </a:r>
          <a:endParaRPr kumimoji="1" lang="en-US" altLang="ja-JP" sz="2800" kern="1200" dirty="0">
            <a:solidFill>
              <a:schemeClr val="tx1"/>
            </a:solidFill>
          </a:endParaRPr>
        </a:p>
        <a:p>
          <a:pPr lvl="0" algn="ctr" defTabSz="1244600">
            <a:lnSpc>
              <a:spcPct val="90000"/>
            </a:lnSpc>
            <a:spcBef>
              <a:spcPct val="0"/>
            </a:spcBef>
            <a:spcAft>
              <a:spcPct val="35000"/>
            </a:spcAft>
          </a:pPr>
          <a:r>
            <a:rPr kumimoji="1" lang="ja-JP" altLang="en-US" sz="2800" kern="1200" dirty="0">
              <a:solidFill>
                <a:schemeClr val="tx1"/>
              </a:solidFill>
            </a:rPr>
            <a:t>＝</a:t>
          </a:r>
          <a:r>
            <a:rPr kumimoji="1" lang="en-US" altLang="ja-JP" sz="2800" kern="1200" dirty="0">
              <a:solidFill>
                <a:schemeClr val="tx1"/>
              </a:solidFill>
            </a:rPr>
            <a:t>60</a:t>
          </a:r>
          <a:r>
            <a:rPr kumimoji="1" lang="ja-JP" altLang="en-US" sz="2800" kern="1200" dirty="0">
              <a:solidFill>
                <a:schemeClr val="tx1"/>
              </a:solidFill>
            </a:rPr>
            <a:t>万円を用意</a:t>
          </a:r>
          <a:endParaRPr kumimoji="1" lang="en-US" altLang="ja-JP" sz="2800" kern="1200" dirty="0">
            <a:solidFill>
              <a:schemeClr val="tx1"/>
            </a:solidFill>
          </a:endParaRPr>
        </a:p>
        <a:p>
          <a:pPr lvl="0" algn="ctr" defTabSz="1244600">
            <a:lnSpc>
              <a:spcPct val="90000"/>
            </a:lnSpc>
            <a:spcBef>
              <a:spcPct val="0"/>
            </a:spcBef>
            <a:spcAft>
              <a:spcPct val="35000"/>
            </a:spcAft>
          </a:pPr>
          <a:r>
            <a:rPr kumimoji="1" lang="ja-JP" altLang="en-US" sz="1600" kern="1200" dirty="0">
              <a:solidFill>
                <a:schemeClr val="tx1"/>
              </a:solidFill>
            </a:rPr>
            <a:t>単元株を購入する場合</a:t>
          </a:r>
          <a:endParaRPr kumimoji="1" lang="en-US" altLang="ja-JP" sz="1600" kern="1200" dirty="0">
            <a:solidFill>
              <a:schemeClr val="tx1"/>
            </a:solidFill>
          </a:endParaRPr>
        </a:p>
        <a:p>
          <a:pPr lvl="0" algn="ctr" defTabSz="1244600">
            <a:lnSpc>
              <a:spcPct val="90000"/>
            </a:lnSpc>
            <a:spcBef>
              <a:spcPct val="0"/>
            </a:spcBef>
            <a:spcAft>
              <a:spcPct val="35000"/>
            </a:spcAft>
          </a:pPr>
          <a:r>
            <a:rPr kumimoji="1" lang="ja-JP" altLang="en-US" sz="1600" kern="1200" dirty="0">
              <a:solidFill>
                <a:schemeClr val="tx1"/>
              </a:solidFill>
            </a:rPr>
            <a:t>手数料は含めず</a:t>
          </a:r>
        </a:p>
      </dsp:txBody>
      <dsp:txXfrm>
        <a:off x="2305372" y="530512"/>
        <a:ext cx="2705671" cy="1746425"/>
      </dsp:txXfrm>
    </dsp:sp>
    <dsp:sp modelId="{7C47796F-0A4D-44C7-B64F-480EE8665BC0}">
      <dsp:nvSpPr>
        <dsp:cNvPr id="0" name=""/>
        <dsp:cNvSpPr/>
      </dsp:nvSpPr>
      <dsp:spPr>
        <a:xfrm rot="38974">
          <a:off x="5135896" y="1193066"/>
          <a:ext cx="498542" cy="460478"/>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kumimoji="1" lang="ja-JP" altLang="en-US" sz="1900" kern="1200"/>
        </a:p>
      </dsp:txBody>
      <dsp:txXfrm>
        <a:off x="5135900" y="1284379"/>
        <a:ext cx="360399" cy="276286"/>
      </dsp:txXfrm>
    </dsp:sp>
    <dsp:sp modelId="{681C15C1-C885-4361-B7CF-9A81DB39F84C}">
      <dsp:nvSpPr>
        <dsp:cNvPr id="0" name=""/>
        <dsp:cNvSpPr/>
      </dsp:nvSpPr>
      <dsp:spPr>
        <a:xfrm>
          <a:off x="5686328" y="452047"/>
          <a:ext cx="2370917" cy="1976224"/>
        </a:xfrm>
        <a:prstGeom prst="roundRect">
          <a:avLst>
            <a:gd name="adj" fmla="val 10000"/>
          </a:avLst>
        </a:prstGeom>
        <a:solidFill>
          <a:srgbClr val="FFFF99"/>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kumimoji="1" lang="en-US" altLang="ja-JP" sz="2400" kern="1200" dirty="0">
              <a:solidFill>
                <a:schemeClr val="tx1"/>
              </a:solidFill>
              <a:latin typeface="+mn-lt"/>
              <a:ea typeface="ＭＳ Ｐ明朝" panose="02020600040205080304" pitchFamily="18" charset="-128"/>
            </a:rPr>
            <a:t>A</a:t>
          </a:r>
          <a:r>
            <a:rPr kumimoji="1" lang="ja-JP" altLang="en-US" sz="2400" kern="1200" dirty="0">
              <a:solidFill>
                <a:schemeClr val="tx1"/>
              </a:solidFill>
              <a:latin typeface="+mn-lt"/>
              <a:ea typeface="ＭＳ Ｐ明朝" panose="02020600040205080304" pitchFamily="18" charset="-128"/>
            </a:rPr>
            <a:t>社株</a:t>
          </a:r>
          <a:r>
            <a:rPr kumimoji="1" lang="en-US" altLang="ja-JP" sz="2400" kern="1200" dirty="0">
              <a:solidFill>
                <a:schemeClr val="tx1"/>
              </a:solidFill>
              <a:latin typeface="+mn-lt"/>
              <a:ea typeface="ＭＳ Ｐ明朝" panose="02020600040205080304" pitchFamily="18" charset="-128"/>
            </a:rPr>
            <a:t>1</a:t>
          </a:r>
          <a:r>
            <a:rPr kumimoji="1" lang="ja-JP" altLang="en-US" sz="2400" kern="1200" dirty="0">
              <a:solidFill>
                <a:schemeClr val="tx1"/>
              </a:solidFill>
              <a:latin typeface="+mn-lt"/>
              <a:ea typeface="ＭＳ Ｐ明朝" panose="02020600040205080304" pitchFamily="18" charset="-128"/>
            </a:rPr>
            <a:t>銘柄</a:t>
          </a:r>
          <a:endParaRPr kumimoji="1" lang="en-US" altLang="ja-JP" sz="2400" kern="1200" dirty="0">
            <a:solidFill>
              <a:schemeClr val="tx1"/>
            </a:solidFill>
            <a:latin typeface="+mn-lt"/>
            <a:ea typeface="ＭＳ Ｐ明朝" panose="02020600040205080304" pitchFamily="18" charset="-128"/>
          </a:endParaRPr>
        </a:p>
        <a:p>
          <a:pPr lvl="0" algn="ctr" defTabSz="1066800">
            <a:lnSpc>
              <a:spcPct val="100000"/>
            </a:lnSpc>
            <a:spcBef>
              <a:spcPct val="0"/>
            </a:spcBef>
            <a:spcAft>
              <a:spcPct val="35000"/>
            </a:spcAft>
          </a:pPr>
          <a:r>
            <a:rPr kumimoji="1" lang="en-US" altLang="en-US" sz="2400" kern="1200" dirty="0">
              <a:solidFill>
                <a:schemeClr val="tx1"/>
              </a:solidFill>
              <a:latin typeface="+mn-lt"/>
              <a:ea typeface="ＭＳ Ｐ明朝" panose="02020600040205080304" pitchFamily="18" charset="-128"/>
            </a:rPr>
            <a:t>100</a:t>
          </a:r>
          <a:r>
            <a:rPr kumimoji="1" lang="ja-JP" altLang="en-US" sz="2400" kern="1200" dirty="0">
              <a:solidFill>
                <a:schemeClr val="tx1"/>
              </a:solidFill>
              <a:latin typeface="ＭＳ Ｐ明朝" panose="02020600040205080304" pitchFamily="18" charset="-128"/>
              <a:ea typeface="ＭＳ Ｐ明朝" panose="02020600040205080304" pitchFamily="18" charset="-128"/>
            </a:rPr>
            <a:t>株投資</a:t>
          </a:r>
        </a:p>
      </dsp:txBody>
      <dsp:txXfrm>
        <a:off x="5744210" y="509929"/>
        <a:ext cx="2255153" cy="1860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6DF2F-AC47-442F-B5D9-345D14BDDF34}">
      <dsp:nvSpPr>
        <dsp:cNvPr id="0" name=""/>
        <dsp:cNvSpPr/>
      </dsp:nvSpPr>
      <dsp:spPr>
        <a:xfrm>
          <a:off x="5158" y="266481"/>
          <a:ext cx="1298222" cy="2347357"/>
        </a:xfrm>
        <a:prstGeom prst="roundRect">
          <a:avLst>
            <a:gd name="adj" fmla="val 10000"/>
          </a:avLst>
        </a:prstGeom>
        <a:solidFill>
          <a:srgbClr val="FF99FF"/>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kern="1200" dirty="0">
              <a:solidFill>
                <a:schemeClr val="tx1"/>
              </a:solidFill>
              <a:latin typeface="ＭＳ Ｐ明朝" panose="02020600040205080304" pitchFamily="18" charset="-128"/>
              <a:ea typeface="ＭＳ Ｐ明朝" panose="02020600040205080304" pitchFamily="18" charset="-128"/>
            </a:rPr>
            <a:t>投資者</a:t>
          </a:r>
          <a:endParaRPr kumimoji="1" lang="en-US" altLang="ja-JP" sz="2400" kern="1200" dirty="0">
            <a:solidFill>
              <a:schemeClr val="tx1"/>
            </a:solidFill>
            <a:latin typeface="ＭＳ Ｐ明朝" panose="02020600040205080304" pitchFamily="18" charset="-128"/>
            <a:ea typeface="ＭＳ Ｐ明朝" panose="02020600040205080304" pitchFamily="18" charset="-128"/>
          </a:endParaRPr>
        </a:p>
        <a:p>
          <a:pPr lvl="0" algn="ctr" defTabSz="1066800">
            <a:lnSpc>
              <a:spcPct val="90000"/>
            </a:lnSpc>
            <a:spcBef>
              <a:spcPct val="0"/>
            </a:spcBef>
            <a:spcAft>
              <a:spcPct val="35000"/>
            </a:spcAft>
          </a:pPr>
          <a:r>
            <a:rPr kumimoji="1" lang="en-US" altLang="ja-JP" sz="2400" kern="1200" dirty="0">
              <a:solidFill>
                <a:schemeClr val="tx1"/>
              </a:solidFill>
              <a:latin typeface="ＭＳ Ｐ明朝" panose="02020600040205080304" pitchFamily="18" charset="-128"/>
              <a:ea typeface="ＭＳ Ｐ明朝" panose="02020600040205080304" pitchFamily="18" charset="-128"/>
            </a:rPr>
            <a:t>A</a:t>
          </a:r>
          <a:endParaRPr kumimoji="1" lang="ja-JP" altLang="en-US" sz="2400" kern="1200" dirty="0">
            <a:solidFill>
              <a:schemeClr val="tx1"/>
            </a:solidFill>
            <a:latin typeface="ＭＳ Ｐ明朝" panose="02020600040205080304" pitchFamily="18" charset="-128"/>
            <a:ea typeface="ＭＳ Ｐ明朝" panose="02020600040205080304" pitchFamily="18" charset="-128"/>
          </a:endParaRPr>
        </a:p>
      </dsp:txBody>
      <dsp:txXfrm>
        <a:off x="43182" y="304505"/>
        <a:ext cx="1222174" cy="2271309"/>
      </dsp:txXfrm>
    </dsp:sp>
    <dsp:sp modelId="{C9EC15B4-71A3-49BC-90B5-EF995930C936}">
      <dsp:nvSpPr>
        <dsp:cNvPr id="0" name=""/>
        <dsp:cNvSpPr/>
      </dsp:nvSpPr>
      <dsp:spPr>
        <a:xfrm rot="52203">
          <a:off x="1427715" y="1199704"/>
          <a:ext cx="263651" cy="508407"/>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1427720" y="1300784"/>
        <a:ext cx="184556" cy="305045"/>
      </dsp:txXfrm>
    </dsp:sp>
    <dsp:sp modelId="{015FE404-F78B-4DB9-AE39-F4B864FDD97A}">
      <dsp:nvSpPr>
        <dsp:cNvPr id="0" name=""/>
        <dsp:cNvSpPr/>
      </dsp:nvSpPr>
      <dsp:spPr>
        <a:xfrm>
          <a:off x="1800779" y="260420"/>
          <a:ext cx="2959485" cy="2439245"/>
        </a:xfrm>
        <a:prstGeom prst="roundRect">
          <a:avLst>
            <a:gd name="adj" fmla="val 10000"/>
          </a:avLst>
        </a:prstGeom>
        <a:solidFill>
          <a:srgbClr val="FF99FF"/>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en-US" altLang="ja-JP" sz="2800" kern="1200" dirty="0">
              <a:solidFill>
                <a:schemeClr val="tx1"/>
              </a:solidFill>
              <a:latin typeface="+mn-lt"/>
            </a:rPr>
            <a:t>10,000</a:t>
          </a:r>
          <a:r>
            <a:rPr kumimoji="1" lang="ja-JP" altLang="en-US" sz="2800" kern="1200" dirty="0">
              <a:solidFill>
                <a:schemeClr val="tx1"/>
              </a:solidFill>
              <a:latin typeface="+mn-lt"/>
            </a:rPr>
            <a:t>円</a:t>
          </a:r>
          <a:r>
            <a:rPr kumimoji="1" lang="en-US" altLang="ja-JP" sz="2800" kern="1200" dirty="0">
              <a:solidFill>
                <a:schemeClr val="tx1"/>
              </a:solidFill>
              <a:latin typeface="+mn-lt"/>
            </a:rPr>
            <a:t>×1</a:t>
          </a:r>
          <a:r>
            <a:rPr kumimoji="1" lang="ja-JP" altLang="en-US" sz="2800" kern="1200" dirty="0">
              <a:solidFill>
                <a:schemeClr val="tx1"/>
              </a:solidFill>
              <a:latin typeface="+mn-lt"/>
            </a:rPr>
            <a:t>口</a:t>
          </a:r>
          <a:endParaRPr kumimoji="1" lang="en-US" altLang="ja-JP" sz="2800" kern="1200" dirty="0">
            <a:solidFill>
              <a:schemeClr val="tx1"/>
            </a:solidFill>
            <a:latin typeface="+mn-lt"/>
          </a:endParaRPr>
        </a:p>
        <a:p>
          <a:pPr lvl="0" algn="l" defTabSz="1244600">
            <a:lnSpc>
              <a:spcPct val="90000"/>
            </a:lnSpc>
            <a:spcBef>
              <a:spcPct val="0"/>
            </a:spcBef>
            <a:spcAft>
              <a:spcPct val="35000"/>
            </a:spcAft>
          </a:pPr>
          <a:r>
            <a:rPr kumimoji="1" lang="ja-JP" altLang="en-US" sz="2800" kern="1200" dirty="0">
              <a:solidFill>
                <a:schemeClr val="tx1"/>
              </a:solidFill>
              <a:latin typeface="+mn-lt"/>
            </a:rPr>
            <a:t>＝</a:t>
          </a:r>
          <a:r>
            <a:rPr kumimoji="1" lang="en-US" altLang="ja-JP" sz="2800" kern="1200" dirty="0">
              <a:solidFill>
                <a:schemeClr val="tx1"/>
              </a:solidFill>
              <a:latin typeface="+mn-lt"/>
            </a:rPr>
            <a:t>10,000</a:t>
          </a:r>
          <a:r>
            <a:rPr kumimoji="1" lang="ja-JP" altLang="en-US" sz="2800" kern="1200" dirty="0">
              <a:solidFill>
                <a:schemeClr val="tx1"/>
              </a:solidFill>
              <a:latin typeface="+mn-lt"/>
            </a:rPr>
            <a:t>円</a:t>
          </a:r>
          <a:r>
            <a:rPr kumimoji="1" lang="ja-JP" altLang="en-US" sz="2800" kern="1200" dirty="0">
              <a:solidFill>
                <a:schemeClr val="tx1"/>
              </a:solidFill>
            </a:rPr>
            <a:t>用意</a:t>
          </a:r>
          <a:endParaRPr kumimoji="1" lang="en-US" altLang="ja-JP" sz="2800" kern="1200" dirty="0">
            <a:solidFill>
              <a:schemeClr val="tx1"/>
            </a:solidFill>
          </a:endParaRPr>
        </a:p>
        <a:p>
          <a:pPr lvl="0" algn="l" defTabSz="1244600">
            <a:lnSpc>
              <a:spcPct val="90000"/>
            </a:lnSpc>
            <a:spcBef>
              <a:spcPct val="0"/>
            </a:spcBef>
            <a:spcAft>
              <a:spcPct val="35000"/>
            </a:spcAft>
          </a:pPr>
          <a:r>
            <a:rPr kumimoji="1" lang="en-US" altLang="ja-JP" sz="2000" kern="1200" dirty="0">
              <a:solidFill>
                <a:schemeClr val="tx1"/>
              </a:solidFill>
              <a:latin typeface="+mn-lt"/>
              <a:ea typeface="+mn-ea"/>
            </a:rPr>
            <a:t>A</a:t>
          </a:r>
          <a:r>
            <a:rPr kumimoji="1" lang="ja-JP" altLang="en-US" sz="2000" kern="1200" dirty="0">
              <a:solidFill>
                <a:schemeClr val="tx1"/>
              </a:solidFill>
            </a:rPr>
            <a:t>投資信託を一口購入</a:t>
          </a:r>
          <a:endParaRPr kumimoji="1" lang="en-US" altLang="ja-JP" sz="2000" kern="1200" dirty="0">
            <a:solidFill>
              <a:schemeClr val="tx1"/>
            </a:solidFill>
          </a:endParaRPr>
        </a:p>
        <a:p>
          <a:pPr lvl="0" algn="ctr" defTabSz="1244600">
            <a:lnSpc>
              <a:spcPct val="90000"/>
            </a:lnSpc>
            <a:spcBef>
              <a:spcPct val="0"/>
            </a:spcBef>
            <a:spcAft>
              <a:spcPct val="35000"/>
            </a:spcAft>
          </a:pPr>
          <a:r>
            <a:rPr kumimoji="1" lang="ja-JP" altLang="en-US" sz="1600" kern="1200" dirty="0">
              <a:solidFill>
                <a:schemeClr val="tx1"/>
              </a:solidFill>
            </a:rPr>
            <a:t>手数料は含めず</a:t>
          </a:r>
        </a:p>
      </dsp:txBody>
      <dsp:txXfrm>
        <a:off x="1872222" y="331863"/>
        <a:ext cx="2816599" cy="2296359"/>
      </dsp:txXfrm>
    </dsp:sp>
    <dsp:sp modelId="{7C47796F-0A4D-44C7-B64F-480EE8665BC0}">
      <dsp:nvSpPr>
        <dsp:cNvPr id="0" name=""/>
        <dsp:cNvSpPr/>
      </dsp:nvSpPr>
      <dsp:spPr>
        <a:xfrm rot="21574851">
          <a:off x="4904657" y="1207401"/>
          <a:ext cx="446257" cy="518255"/>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kumimoji="1" lang="ja-JP" altLang="en-US" sz="2200" kern="1200"/>
        </a:p>
      </dsp:txBody>
      <dsp:txXfrm>
        <a:off x="4904659" y="1311542"/>
        <a:ext cx="312380" cy="310953"/>
      </dsp:txXfrm>
    </dsp:sp>
    <dsp:sp modelId="{681C15C1-C885-4361-B7CF-9A81DB39F84C}">
      <dsp:nvSpPr>
        <dsp:cNvPr id="0" name=""/>
        <dsp:cNvSpPr/>
      </dsp:nvSpPr>
      <dsp:spPr>
        <a:xfrm>
          <a:off x="5473897" y="229829"/>
          <a:ext cx="2372869" cy="2450976"/>
        </a:xfrm>
        <a:prstGeom prst="roundRect">
          <a:avLst>
            <a:gd name="adj" fmla="val 10000"/>
          </a:avLst>
        </a:prstGeom>
        <a:solidFill>
          <a:srgbClr val="FF99FF"/>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kumimoji="1" lang="ja-JP" altLang="en-US" sz="2400" kern="1200" dirty="0">
              <a:solidFill>
                <a:schemeClr val="tx1"/>
              </a:solidFill>
              <a:latin typeface="ＭＳ Ｐ明朝" panose="02020600040205080304" pitchFamily="18" charset="-128"/>
              <a:ea typeface="ＭＳ Ｐ明朝" panose="02020600040205080304" pitchFamily="18" charset="-128"/>
            </a:rPr>
            <a:t>他の投資者の資金</a:t>
          </a:r>
          <a:r>
            <a:rPr kumimoji="1" lang="ja-JP" altLang="en-US" sz="2400" kern="1200" dirty="0" smtClean="0">
              <a:solidFill>
                <a:schemeClr val="tx1"/>
              </a:solidFill>
              <a:latin typeface="ＭＳ Ｐ明朝" panose="02020600040205080304" pitchFamily="18" charset="-128"/>
              <a:ea typeface="ＭＳ Ｐ明朝" panose="02020600040205080304" pitchFamily="18" charset="-128"/>
            </a:rPr>
            <a:t>と合算し</a:t>
          </a:r>
          <a:r>
            <a:rPr kumimoji="1" lang="ja-JP" altLang="en-US" sz="2400" kern="1200" dirty="0">
              <a:solidFill>
                <a:schemeClr val="tx1"/>
              </a:solidFill>
              <a:latin typeface="ＭＳ Ｐ明朝" panose="02020600040205080304" pitchFamily="18" charset="-128"/>
              <a:ea typeface="ＭＳ Ｐ明朝" panose="02020600040205080304" pitchFamily="18" charset="-128"/>
            </a:rPr>
            <a:t>、総額</a:t>
          </a:r>
          <a:r>
            <a:rPr kumimoji="1" lang="en-US" altLang="ja-JP" sz="2400" kern="1200" dirty="0">
              <a:solidFill>
                <a:schemeClr val="tx1"/>
              </a:solidFill>
              <a:latin typeface="ＭＳ Ｐ明朝" panose="02020600040205080304" pitchFamily="18" charset="-128"/>
              <a:ea typeface="ＭＳ Ｐ明朝" panose="02020600040205080304" pitchFamily="18" charset="-128"/>
            </a:rPr>
            <a:t>778</a:t>
          </a:r>
          <a:r>
            <a:rPr kumimoji="1" lang="ja-JP" altLang="en-US" sz="2400" kern="1200" dirty="0">
              <a:solidFill>
                <a:schemeClr val="tx1"/>
              </a:solidFill>
              <a:latin typeface="ＭＳ Ｐ明朝" panose="02020600040205080304" pitchFamily="18" charset="-128"/>
              <a:ea typeface="ＭＳ Ｐ明朝" panose="02020600040205080304" pitchFamily="18" charset="-128"/>
            </a:rPr>
            <a:t>億円で国内</a:t>
          </a:r>
          <a:r>
            <a:rPr kumimoji="1" lang="en-US" altLang="ja-JP" sz="2400" kern="1200" dirty="0">
              <a:solidFill>
                <a:schemeClr val="tx1"/>
              </a:solidFill>
              <a:latin typeface="ＭＳ Ｐ明朝" panose="02020600040205080304" pitchFamily="18" charset="-128"/>
              <a:ea typeface="ＭＳ Ｐ明朝" panose="02020600040205080304" pitchFamily="18" charset="-128"/>
            </a:rPr>
            <a:t>225</a:t>
          </a:r>
          <a:r>
            <a:rPr kumimoji="1" lang="ja-JP" altLang="en-US" sz="2400" kern="1200" dirty="0">
              <a:solidFill>
                <a:schemeClr val="tx1"/>
              </a:solidFill>
              <a:latin typeface="ＭＳ Ｐ明朝" panose="02020600040205080304" pitchFamily="18" charset="-128"/>
              <a:ea typeface="ＭＳ Ｐ明朝" panose="02020600040205080304" pitchFamily="18" charset="-128"/>
            </a:rPr>
            <a:t>銘柄の株式に投資</a:t>
          </a:r>
          <a:endParaRPr kumimoji="1" lang="en-US" altLang="ja-JP" sz="2400" kern="1200" dirty="0">
            <a:solidFill>
              <a:schemeClr val="tx1"/>
            </a:solidFill>
            <a:latin typeface="ＭＳ Ｐ明朝" panose="02020600040205080304" pitchFamily="18" charset="-128"/>
            <a:ea typeface="ＭＳ Ｐ明朝" panose="02020600040205080304" pitchFamily="18" charset="-128"/>
          </a:endParaRPr>
        </a:p>
      </dsp:txBody>
      <dsp:txXfrm>
        <a:off x="5543396" y="299328"/>
        <a:ext cx="2233871" cy="23119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C89CD-0ECF-4E26-A82C-9B106675A281}">
      <dsp:nvSpPr>
        <dsp:cNvPr id="0" name=""/>
        <dsp:cNvSpPr/>
      </dsp:nvSpPr>
      <dsp:spPr>
        <a:xfrm>
          <a:off x="1265259" y="633527"/>
          <a:ext cx="4666966" cy="4666966"/>
        </a:xfrm>
        <a:prstGeom prst="blockArc">
          <a:avLst>
            <a:gd name="adj1" fmla="val 12660575"/>
            <a:gd name="adj2" fmla="val 17189892"/>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29A077-EE8D-405B-AD36-053919505C93}">
      <dsp:nvSpPr>
        <dsp:cNvPr id="0" name=""/>
        <dsp:cNvSpPr/>
      </dsp:nvSpPr>
      <dsp:spPr>
        <a:xfrm>
          <a:off x="1173195" y="774647"/>
          <a:ext cx="4666966" cy="4666966"/>
        </a:xfrm>
        <a:prstGeom prst="blockArc">
          <a:avLst>
            <a:gd name="adj1" fmla="val 10079258"/>
            <a:gd name="adj2" fmla="val 12913810"/>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0C6333-1593-4682-96F3-33A289EBDA07}">
      <dsp:nvSpPr>
        <dsp:cNvPr id="0" name=""/>
        <dsp:cNvSpPr/>
      </dsp:nvSpPr>
      <dsp:spPr>
        <a:xfrm>
          <a:off x="1111357" y="543940"/>
          <a:ext cx="4666966" cy="4666966"/>
        </a:xfrm>
        <a:prstGeom prst="blockArc">
          <a:avLst>
            <a:gd name="adj1" fmla="val 6782003"/>
            <a:gd name="adj2" fmla="val 9720203"/>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D4E3A1-AEE5-4C64-A415-C6330670DE98}">
      <dsp:nvSpPr>
        <dsp:cNvPr id="0" name=""/>
        <dsp:cNvSpPr/>
      </dsp:nvSpPr>
      <dsp:spPr>
        <a:xfrm>
          <a:off x="1940852" y="1146118"/>
          <a:ext cx="4666966" cy="4666966"/>
        </a:xfrm>
        <a:prstGeom prst="blockArc">
          <a:avLst>
            <a:gd name="adj1" fmla="val 2464633"/>
            <a:gd name="adj2" fmla="val 8335367"/>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EA851-6F15-4C95-92BE-BEB54A719CB0}">
      <dsp:nvSpPr>
        <dsp:cNvPr id="0" name=""/>
        <dsp:cNvSpPr/>
      </dsp:nvSpPr>
      <dsp:spPr>
        <a:xfrm>
          <a:off x="2723376" y="564534"/>
          <a:ext cx="4666966" cy="4666966"/>
        </a:xfrm>
        <a:prstGeom prst="blockArc">
          <a:avLst>
            <a:gd name="adj1" fmla="val 1059897"/>
            <a:gd name="adj2" fmla="val 3940934"/>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992EFC-6824-486C-801B-D708E5DC8A59}">
      <dsp:nvSpPr>
        <dsp:cNvPr id="0" name=""/>
        <dsp:cNvSpPr/>
      </dsp:nvSpPr>
      <dsp:spPr>
        <a:xfrm>
          <a:off x="2674824" y="741155"/>
          <a:ext cx="4666966" cy="4666966"/>
        </a:xfrm>
        <a:prstGeom prst="blockArc">
          <a:avLst>
            <a:gd name="adj1" fmla="val 19531546"/>
            <a:gd name="adj2" fmla="val 784592"/>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BF368F-5767-4292-BA53-A8EE95A376B6}">
      <dsp:nvSpPr>
        <dsp:cNvPr id="0" name=""/>
        <dsp:cNvSpPr/>
      </dsp:nvSpPr>
      <dsp:spPr>
        <a:xfrm>
          <a:off x="2598977" y="623088"/>
          <a:ext cx="4666966" cy="4666966"/>
        </a:xfrm>
        <a:prstGeom prst="blockArc">
          <a:avLst>
            <a:gd name="adj1" fmla="val 15156294"/>
            <a:gd name="adj2" fmla="val 19742437"/>
            <a:gd name="adj3" fmla="val 39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906EB8-DB69-4222-A606-80AF59366A3B}">
      <dsp:nvSpPr>
        <dsp:cNvPr id="0" name=""/>
        <dsp:cNvSpPr/>
      </dsp:nvSpPr>
      <dsp:spPr>
        <a:xfrm>
          <a:off x="2441882" y="1728188"/>
          <a:ext cx="3671383" cy="1656066"/>
        </a:xfrm>
        <a:prstGeom prst="ellipse">
          <a:avLst/>
        </a:prstGeom>
        <a:solidFill>
          <a:schemeClr val="accent2">
            <a:lumMod val="20000"/>
            <a:lumOff val="8000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88900" lvl="0" indent="0" algn="l" defTabSz="1066800">
            <a:lnSpc>
              <a:spcPct val="100000"/>
            </a:lnSpc>
            <a:spcBef>
              <a:spcPct val="0"/>
            </a:spcBef>
            <a:spcAft>
              <a:spcPct val="35000"/>
            </a:spcAft>
          </a:pPr>
          <a:r>
            <a:rPr kumimoji="1" lang="ja-JP" altLang="en-US" sz="2400" b="1" kern="1200" dirty="0">
              <a:solidFill>
                <a:srgbClr val="FF0000"/>
              </a:solidFill>
              <a:latin typeface="+mn-ea"/>
              <a:ea typeface="+mn-ea"/>
            </a:rPr>
            <a:t>投資信託は、個人による投資を容易にする</a:t>
          </a:r>
        </a:p>
      </dsp:txBody>
      <dsp:txXfrm>
        <a:off x="2979544" y="1970713"/>
        <a:ext cx="2596059" cy="1171016"/>
      </dsp:txXfrm>
    </dsp:sp>
    <dsp:sp modelId="{9DD091A8-EDC5-47FC-8135-846406E751A8}">
      <dsp:nvSpPr>
        <dsp:cNvPr id="0" name=""/>
        <dsp:cNvSpPr/>
      </dsp:nvSpPr>
      <dsp:spPr>
        <a:xfrm>
          <a:off x="3186707" y="1817"/>
          <a:ext cx="2123528" cy="1542981"/>
        </a:xfrm>
        <a:prstGeom prst="ellipse">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88900" lvl="0" indent="0" algn="l" defTabSz="889000">
            <a:lnSpc>
              <a:spcPct val="100000"/>
            </a:lnSpc>
            <a:spcBef>
              <a:spcPct val="0"/>
            </a:spcBef>
            <a:spcAft>
              <a:spcPts val="0"/>
            </a:spcAft>
          </a:pPr>
          <a:r>
            <a:rPr kumimoji="1" lang="ja-JP" altLang="en-US" sz="2000" kern="1200" dirty="0">
              <a:solidFill>
                <a:schemeClr val="tx1"/>
              </a:solidFill>
              <a:latin typeface="+mn-ea"/>
              <a:ea typeface="+mn-ea"/>
            </a:rPr>
            <a:t>少額の資金で投資が</a:t>
          </a:r>
          <a:endParaRPr kumimoji="1" lang="en-US" altLang="ja-JP" sz="2000" kern="1200" dirty="0">
            <a:solidFill>
              <a:schemeClr val="tx1"/>
            </a:solidFill>
            <a:latin typeface="+mn-ea"/>
            <a:ea typeface="+mn-ea"/>
          </a:endParaRPr>
        </a:p>
        <a:p>
          <a:pPr marL="88900" lvl="0" indent="0" algn="l" defTabSz="889000">
            <a:lnSpc>
              <a:spcPct val="100000"/>
            </a:lnSpc>
            <a:spcBef>
              <a:spcPct val="0"/>
            </a:spcBef>
            <a:spcAft>
              <a:spcPts val="0"/>
            </a:spcAft>
          </a:pPr>
          <a:r>
            <a:rPr kumimoji="1" lang="ja-JP" altLang="en-US" sz="2000" kern="1200" dirty="0">
              <a:solidFill>
                <a:schemeClr val="tx1"/>
              </a:solidFill>
              <a:latin typeface="+mn-ea"/>
              <a:ea typeface="+mn-ea"/>
            </a:rPr>
            <a:t>可能</a:t>
          </a:r>
        </a:p>
      </dsp:txBody>
      <dsp:txXfrm>
        <a:off x="3497690" y="227781"/>
        <a:ext cx="1501562" cy="1091053"/>
      </dsp:txXfrm>
    </dsp:sp>
    <dsp:sp modelId="{BC7397A3-8135-47A0-8A38-96F6BB884817}">
      <dsp:nvSpPr>
        <dsp:cNvPr id="0" name=""/>
        <dsp:cNvSpPr/>
      </dsp:nvSpPr>
      <dsp:spPr>
        <a:xfrm>
          <a:off x="5832642" y="1008116"/>
          <a:ext cx="2123528" cy="1542981"/>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88900" lvl="0" indent="0" algn="l" defTabSz="889000">
            <a:lnSpc>
              <a:spcPct val="90000"/>
            </a:lnSpc>
            <a:spcBef>
              <a:spcPct val="0"/>
            </a:spcBef>
            <a:spcAft>
              <a:spcPct val="35000"/>
            </a:spcAft>
          </a:pPr>
          <a:r>
            <a:rPr kumimoji="1" lang="ja-JP" altLang="en-US" sz="2000" kern="1200" dirty="0">
              <a:solidFill>
                <a:schemeClr val="tx1"/>
              </a:solidFill>
              <a:latin typeface="+mn-ea"/>
              <a:ea typeface="+mn-ea"/>
            </a:rPr>
            <a:t>投資に係る調査や分析は専門家が行う</a:t>
          </a:r>
        </a:p>
      </dsp:txBody>
      <dsp:txXfrm>
        <a:off x="6143625" y="1234080"/>
        <a:ext cx="1501562" cy="1091053"/>
      </dsp:txXfrm>
    </dsp:sp>
    <dsp:sp modelId="{F849887F-7F96-44BB-8424-E78923672357}">
      <dsp:nvSpPr>
        <dsp:cNvPr id="0" name=""/>
        <dsp:cNvSpPr/>
      </dsp:nvSpPr>
      <dsp:spPr>
        <a:xfrm>
          <a:off x="6175112" y="2820790"/>
          <a:ext cx="2123528" cy="1542981"/>
        </a:xfrm>
        <a:prstGeom prst="ellipse">
          <a:avLst/>
        </a:prstGeom>
        <a:solidFill>
          <a:srgbClr val="66FF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88900" lvl="0" indent="0" algn="l" defTabSz="889000">
            <a:lnSpc>
              <a:spcPct val="90000"/>
            </a:lnSpc>
            <a:spcBef>
              <a:spcPct val="0"/>
            </a:spcBef>
            <a:spcAft>
              <a:spcPct val="35000"/>
            </a:spcAft>
          </a:pPr>
          <a:r>
            <a:rPr kumimoji="1" lang="ja-JP" altLang="en-US" sz="2000" kern="1200" dirty="0">
              <a:solidFill>
                <a:schemeClr val="tx1"/>
              </a:solidFill>
              <a:latin typeface="+mn-ea"/>
              <a:ea typeface="+mn-ea"/>
            </a:rPr>
            <a:t>投資商品や銘柄の選定は専門家が行う</a:t>
          </a:r>
        </a:p>
      </dsp:txBody>
      <dsp:txXfrm>
        <a:off x="6486095" y="3046754"/>
        <a:ext cx="1501562" cy="1091053"/>
      </dsp:txXfrm>
    </dsp:sp>
    <dsp:sp modelId="{CF8A3A69-FF11-44AD-8D6B-9D529D240899}">
      <dsp:nvSpPr>
        <dsp:cNvPr id="0" name=""/>
        <dsp:cNvSpPr/>
      </dsp:nvSpPr>
      <dsp:spPr>
        <a:xfrm>
          <a:off x="4937244" y="4211433"/>
          <a:ext cx="2123528" cy="1542981"/>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100000"/>
            </a:lnSpc>
            <a:spcBef>
              <a:spcPct val="0"/>
            </a:spcBef>
            <a:spcAft>
              <a:spcPts val="0"/>
            </a:spcAft>
          </a:pPr>
          <a:r>
            <a:rPr kumimoji="1" lang="ja-JP" altLang="en-US" sz="2000" kern="1200" dirty="0">
              <a:solidFill>
                <a:schemeClr val="tx1"/>
              </a:solidFill>
              <a:latin typeface="+mn-ea"/>
              <a:ea typeface="+mn-ea"/>
            </a:rPr>
            <a:t>分散投資が可能</a:t>
          </a:r>
        </a:p>
      </dsp:txBody>
      <dsp:txXfrm>
        <a:off x="5248227" y="4437397"/>
        <a:ext cx="1501562" cy="1091053"/>
      </dsp:txXfrm>
    </dsp:sp>
    <dsp:sp modelId="{91C6F479-D684-4958-AC4C-990A09D7A81C}">
      <dsp:nvSpPr>
        <dsp:cNvPr id="0" name=""/>
        <dsp:cNvSpPr/>
      </dsp:nvSpPr>
      <dsp:spPr>
        <a:xfrm>
          <a:off x="1487896" y="4211433"/>
          <a:ext cx="2123528" cy="1542981"/>
        </a:xfrm>
        <a:prstGeom prst="ellipse">
          <a:avLst/>
        </a:prstGeom>
        <a:solidFill>
          <a:srgbClr val="CC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88900" lvl="0" indent="0" algn="l" defTabSz="889000">
            <a:lnSpc>
              <a:spcPct val="100000"/>
            </a:lnSpc>
            <a:spcBef>
              <a:spcPct val="0"/>
            </a:spcBef>
            <a:spcAft>
              <a:spcPts val="0"/>
            </a:spcAft>
          </a:pPr>
          <a:r>
            <a:rPr kumimoji="1" lang="ja-JP" altLang="en-US" sz="2000" kern="1200" dirty="0">
              <a:solidFill>
                <a:schemeClr val="tx1"/>
              </a:solidFill>
              <a:latin typeface="+mn-ea"/>
              <a:ea typeface="+mn-ea"/>
            </a:rPr>
            <a:t>専門家が常時、市場をウォッチ</a:t>
          </a:r>
        </a:p>
      </dsp:txBody>
      <dsp:txXfrm>
        <a:off x="1798879" y="4437397"/>
        <a:ext cx="1501562" cy="1091053"/>
      </dsp:txXfrm>
    </dsp:sp>
    <dsp:sp modelId="{266C6B90-0799-4663-84BB-5F1FF5F7DAFC}">
      <dsp:nvSpPr>
        <dsp:cNvPr id="0" name=""/>
        <dsp:cNvSpPr/>
      </dsp:nvSpPr>
      <dsp:spPr>
        <a:xfrm>
          <a:off x="207114" y="2812803"/>
          <a:ext cx="2123528" cy="1542981"/>
        </a:xfrm>
        <a:prstGeom prst="ellipse">
          <a:avLst/>
        </a:prstGeom>
        <a:solidFill>
          <a:srgbClr val="00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88900" lvl="0" indent="0" algn="l" defTabSz="889000">
            <a:lnSpc>
              <a:spcPct val="90000"/>
            </a:lnSpc>
            <a:spcBef>
              <a:spcPct val="0"/>
            </a:spcBef>
            <a:spcAft>
              <a:spcPct val="35000"/>
            </a:spcAft>
          </a:pPr>
          <a:r>
            <a:rPr kumimoji="1" lang="ja-JP" altLang="en-US" sz="2000" kern="1200" dirty="0">
              <a:solidFill>
                <a:schemeClr val="tx1"/>
              </a:solidFill>
              <a:latin typeface="+mn-ea"/>
              <a:ea typeface="+mn-ea"/>
            </a:rPr>
            <a:t>個人では投資出来ない商品も投資可能</a:t>
          </a:r>
        </a:p>
      </dsp:txBody>
      <dsp:txXfrm>
        <a:off x="518097" y="3038767"/>
        <a:ext cx="1501562" cy="1091053"/>
      </dsp:txXfrm>
    </dsp:sp>
    <dsp:sp modelId="{A291EA59-93A8-46C4-B814-CD4A698BC59F}">
      <dsp:nvSpPr>
        <dsp:cNvPr id="0" name=""/>
        <dsp:cNvSpPr/>
      </dsp:nvSpPr>
      <dsp:spPr>
        <a:xfrm>
          <a:off x="576063" y="1016837"/>
          <a:ext cx="2123528" cy="1542981"/>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88900" lvl="0" indent="0" algn="l" defTabSz="889000">
            <a:lnSpc>
              <a:spcPct val="100000"/>
            </a:lnSpc>
            <a:spcBef>
              <a:spcPct val="0"/>
            </a:spcBef>
            <a:spcAft>
              <a:spcPts val="0"/>
            </a:spcAft>
          </a:pPr>
          <a:r>
            <a:rPr kumimoji="1" lang="ja-JP" altLang="en-US" sz="2000" kern="1200" dirty="0">
              <a:solidFill>
                <a:schemeClr val="tx1"/>
              </a:solidFill>
              <a:latin typeface="+mn-ea"/>
              <a:ea typeface="+mn-ea"/>
            </a:rPr>
            <a:t>情報入手が難しい海外株式等も</a:t>
          </a:r>
          <a:endParaRPr kumimoji="1" lang="en-US" altLang="ja-JP" sz="2000" kern="1200" dirty="0">
            <a:solidFill>
              <a:schemeClr val="tx1"/>
            </a:solidFill>
            <a:latin typeface="+mn-ea"/>
            <a:ea typeface="+mn-ea"/>
          </a:endParaRPr>
        </a:p>
        <a:p>
          <a:pPr marL="88900" lvl="0" indent="0" algn="l" defTabSz="889000">
            <a:lnSpc>
              <a:spcPct val="100000"/>
            </a:lnSpc>
            <a:spcBef>
              <a:spcPct val="0"/>
            </a:spcBef>
            <a:spcAft>
              <a:spcPts val="0"/>
            </a:spcAft>
          </a:pPr>
          <a:r>
            <a:rPr kumimoji="1" lang="ja-JP" altLang="en-US" sz="2000" kern="1200" dirty="0">
              <a:solidFill>
                <a:schemeClr val="tx1"/>
              </a:solidFill>
              <a:latin typeface="+mn-ea"/>
              <a:ea typeface="+mn-ea"/>
            </a:rPr>
            <a:t>投資可能</a:t>
          </a:r>
        </a:p>
      </dsp:txBody>
      <dsp:txXfrm>
        <a:off x="887046" y="1242801"/>
        <a:ext cx="1501562" cy="10910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825E0-EBFD-4565-8C0B-024826BACA77}">
      <dsp:nvSpPr>
        <dsp:cNvPr id="0" name=""/>
        <dsp:cNvSpPr/>
      </dsp:nvSpPr>
      <dsp:spPr>
        <a:xfrm>
          <a:off x="0" y="2181753"/>
          <a:ext cx="833613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FC8E7-3F9E-4EA3-B8CB-063961899337}">
      <dsp:nvSpPr>
        <dsp:cNvPr id="0" name=""/>
        <dsp:cNvSpPr/>
      </dsp:nvSpPr>
      <dsp:spPr>
        <a:xfrm>
          <a:off x="0" y="1274543"/>
          <a:ext cx="833613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3324F-BB56-4448-AF46-F17576207184}">
      <dsp:nvSpPr>
        <dsp:cNvPr id="0" name=""/>
        <dsp:cNvSpPr/>
      </dsp:nvSpPr>
      <dsp:spPr>
        <a:xfrm>
          <a:off x="2167394" y="410534"/>
          <a:ext cx="6168739" cy="86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kumimoji="1" lang="ja-JP" altLang="en-US" sz="2000" kern="1200" dirty="0"/>
            <a:t>　投資判断にとって極めて重要な情報だけが記載</a:t>
          </a:r>
          <a:endParaRPr kumimoji="1" lang="en-US" altLang="ja-JP" sz="2000" kern="1200" dirty="0"/>
        </a:p>
        <a:p>
          <a:pPr lvl="0" algn="l" defTabSz="889000">
            <a:lnSpc>
              <a:spcPct val="90000"/>
            </a:lnSpc>
            <a:spcBef>
              <a:spcPct val="0"/>
            </a:spcBef>
            <a:spcAft>
              <a:spcPct val="35000"/>
            </a:spcAft>
          </a:pPr>
          <a:r>
            <a:rPr kumimoji="1" lang="ja-JP" altLang="en-US" sz="2000" kern="1200" dirty="0"/>
            <a:t>　投資家に必ず渡される</a:t>
          </a:r>
          <a:r>
            <a:rPr kumimoji="1" lang="ja-JP" altLang="en-US" sz="1600" kern="1200" dirty="0"/>
            <a:t>（投資信託説明書と呼ばれることもある）</a:t>
          </a:r>
        </a:p>
      </dsp:txBody>
      <dsp:txXfrm>
        <a:off x="2167394" y="410534"/>
        <a:ext cx="6168739" cy="864009"/>
      </dsp:txXfrm>
    </dsp:sp>
    <dsp:sp modelId="{8438AAFC-6B58-44E0-999C-A71672613F7A}">
      <dsp:nvSpPr>
        <dsp:cNvPr id="0" name=""/>
        <dsp:cNvSpPr/>
      </dsp:nvSpPr>
      <dsp:spPr>
        <a:xfrm>
          <a:off x="0" y="504058"/>
          <a:ext cx="2167394" cy="676960"/>
        </a:xfrm>
        <a:prstGeom prst="round2SameRect">
          <a:avLst>
            <a:gd name="adj1" fmla="val 16670"/>
            <a:gd name="adj2" fmla="val 0"/>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rgbClr val="FF0000"/>
              </a:solidFill>
            </a:rPr>
            <a:t>交付目論見書</a:t>
          </a:r>
        </a:p>
      </dsp:txBody>
      <dsp:txXfrm>
        <a:off x="33052" y="537110"/>
        <a:ext cx="2101290" cy="643908"/>
      </dsp:txXfrm>
    </dsp:sp>
    <dsp:sp modelId="{719D55FE-5593-4DFD-9319-F78555ED1058}">
      <dsp:nvSpPr>
        <dsp:cNvPr id="0" name=""/>
        <dsp:cNvSpPr/>
      </dsp:nvSpPr>
      <dsp:spPr>
        <a:xfrm>
          <a:off x="2167394" y="1317744"/>
          <a:ext cx="6168739" cy="86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kumimoji="1" lang="ja-JP" altLang="en-US" sz="2000" kern="1200" dirty="0"/>
            <a:t>　詳細な内容が記載</a:t>
          </a:r>
          <a:endParaRPr kumimoji="1" lang="en-US" altLang="ja-JP" sz="2000" kern="1200" dirty="0"/>
        </a:p>
        <a:p>
          <a:pPr lvl="0" algn="l" defTabSz="889000">
            <a:lnSpc>
              <a:spcPct val="90000"/>
            </a:lnSpc>
            <a:spcBef>
              <a:spcPct val="0"/>
            </a:spcBef>
            <a:spcAft>
              <a:spcPct val="35000"/>
            </a:spcAft>
          </a:pPr>
          <a:r>
            <a:rPr kumimoji="1" lang="ja-JP" altLang="en-US" sz="2000" kern="1200" dirty="0"/>
            <a:t>　投資家の請求があれば渡される</a:t>
          </a:r>
        </a:p>
      </dsp:txBody>
      <dsp:txXfrm>
        <a:off x="2167394" y="1317744"/>
        <a:ext cx="6168739" cy="864009"/>
      </dsp:txXfrm>
    </dsp:sp>
    <dsp:sp modelId="{C9A9C767-4985-49E7-B900-E6FD46937926}">
      <dsp:nvSpPr>
        <dsp:cNvPr id="0" name=""/>
        <dsp:cNvSpPr/>
      </dsp:nvSpPr>
      <dsp:spPr>
        <a:xfrm>
          <a:off x="0" y="1410491"/>
          <a:ext cx="2167394" cy="678515"/>
        </a:xfrm>
        <a:prstGeom prst="round2SameRect">
          <a:avLst>
            <a:gd name="adj1" fmla="val 16670"/>
            <a:gd name="adj2" fmla="val 0"/>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rgbClr val="FF0000"/>
              </a:solidFill>
            </a:rPr>
            <a:t>請求目論見書</a:t>
          </a:r>
        </a:p>
      </dsp:txBody>
      <dsp:txXfrm>
        <a:off x="33128" y="1443619"/>
        <a:ext cx="2101138" cy="6453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5FC00-EDA7-43ED-8157-F4960F7C9893}">
      <dsp:nvSpPr>
        <dsp:cNvPr id="0" name=""/>
        <dsp:cNvSpPr/>
      </dsp:nvSpPr>
      <dsp:spPr>
        <a:xfrm>
          <a:off x="1080127" y="0"/>
          <a:ext cx="5425641" cy="2100063"/>
        </a:xfrm>
        <a:prstGeom prst="quadArrow">
          <a:avLst>
            <a:gd name="adj1" fmla="val 2000"/>
            <a:gd name="adj2" fmla="val 4000"/>
            <a:gd name="adj3" fmla="val 5000"/>
          </a:avLst>
        </a:prstGeom>
        <a:solidFill>
          <a:srgbClr val="002060"/>
        </a:solidFill>
        <a:ln>
          <a:noFill/>
        </a:ln>
        <a:effectLst/>
      </dsp:spPr>
      <dsp:style>
        <a:lnRef idx="0">
          <a:scrgbClr r="0" g="0" b="0"/>
        </a:lnRef>
        <a:fillRef idx="1">
          <a:scrgbClr r="0" g="0" b="0"/>
        </a:fillRef>
        <a:effectRef idx="0">
          <a:scrgbClr r="0" g="0" b="0"/>
        </a:effectRef>
        <a:fontRef idx="minor"/>
      </dsp:style>
    </dsp:sp>
    <dsp:sp modelId="{9C093386-A87D-4042-B0C7-9164DB3B2B62}">
      <dsp:nvSpPr>
        <dsp:cNvPr id="0" name=""/>
        <dsp:cNvSpPr/>
      </dsp:nvSpPr>
      <dsp:spPr>
        <a:xfrm>
          <a:off x="144016" y="72006"/>
          <a:ext cx="3455604" cy="8400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t>「ファンドの目的・特色」を確認</a:t>
          </a:r>
        </a:p>
      </dsp:txBody>
      <dsp:txXfrm>
        <a:off x="185023" y="113013"/>
        <a:ext cx="3373590" cy="758011"/>
      </dsp:txXfrm>
    </dsp:sp>
    <dsp:sp modelId="{1F64F267-079C-40DE-ACBD-45BDB62A1623}">
      <dsp:nvSpPr>
        <dsp:cNvPr id="0" name=""/>
        <dsp:cNvSpPr/>
      </dsp:nvSpPr>
      <dsp:spPr>
        <a:xfrm>
          <a:off x="4076906" y="72006"/>
          <a:ext cx="3267909" cy="8400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t>「投資リスク」を確認</a:t>
          </a:r>
        </a:p>
      </dsp:txBody>
      <dsp:txXfrm>
        <a:off x="4117913" y="113013"/>
        <a:ext cx="3185895" cy="758011"/>
      </dsp:txXfrm>
    </dsp:sp>
    <dsp:sp modelId="{D4BD16E9-A52A-4263-9525-5E9C761E8582}">
      <dsp:nvSpPr>
        <dsp:cNvPr id="0" name=""/>
        <dsp:cNvSpPr/>
      </dsp:nvSpPr>
      <dsp:spPr>
        <a:xfrm>
          <a:off x="135103" y="1152128"/>
          <a:ext cx="3393291" cy="8400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t>過去の「運用実績」を確認</a:t>
          </a:r>
        </a:p>
      </dsp:txBody>
      <dsp:txXfrm>
        <a:off x="176110" y="1193135"/>
        <a:ext cx="3311277" cy="758011"/>
      </dsp:txXfrm>
    </dsp:sp>
    <dsp:sp modelId="{1E5CFEFA-5C78-42AC-BD69-4678C1DF0CBD}">
      <dsp:nvSpPr>
        <dsp:cNvPr id="0" name=""/>
        <dsp:cNvSpPr/>
      </dsp:nvSpPr>
      <dsp:spPr>
        <a:xfrm>
          <a:off x="4068451" y="1152128"/>
          <a:ext cx="3318201" cy="8400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t>「手続・手数料」を確認</a:t>
          </a:r>
        </a:p>
      </dsp:txBody>
      <dsp:txXfrm>
        <a:off x="4109458" y="1193135"/>
        <a:ext cx="3236187" cy="7580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825E0-EBFD-4565-8C0B-024826BACA77}">
      <dsp:nvSpPr>
        <dsp:cNvPr id="0" name=""/>
        <dsp:cNvSpPr/>
      </dsp:nvSpPr>
      <dsp:spPr>
        <a:xfrm>
          <a:off x="0" y="2181753"/>
          <a:ext cx="813774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FC8E7-3F9E-4EA3-B8CB-063961899337}">
      <dsp:nvSpPr>
        <dsp:cNvPr id="0" name=""/>
        <dsp:cNvSpPr/>
      </dsp:nvSpPr>
      <dsp:spPr>
        <a:xfrm>
          <a:off x="0" y="1274543"/>
          <a:ext cx="813774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3324F-BB56-4448-AF46-F17576207184}">
      <dsp:nvSpPr>
        <dsp:cNvPr id="0" name=""/>
        <dsp:cNvSpPr/>
      </dsp:nvSpPr>
      <dsp:spPr>
        <a:xfrm>
          <a:off x="2115813" y="410534"/>
          <a:ext cx="6021930" cy="86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kumimoji="1" lang="ja-JP" altLang="en-US" sz="2000" kern="1200" dirty="0"/>
            <a:t>　投資判断にとって極めて重要な情報だけが記載</a:t>
          </a:r>
          <a:endParaRPr kumimoji="1" lang="en-US" altLang="ja-JP" sz="2000" kern="1200" dirty="0"/>
        </a:p>
        <a:p>
          <a:pPr lvl="0" algn="l" defTabSz="889000">
            <a:lnSpc>
              <a:spcPct val="90000"/>
            </a:lnSpc>
            <a:spcBef>
              <a:spcPct val="0"/>
            </a:spcBef>
            <a:spcAft>
              <a:spcPct val="35000"/>
            </a:spcAft>
          </a:pPr>
          <a:r>
            <a:rPr kumimoji="1" lang="ja-JP" altLang="en-US" sz="2000" kern="1200" dirty="0"/>
            <a:t>　投資家に必ず渡される</a:t>
          </a:r>
          <a:endParaRPr kumimoji="1" lang="ja-JP" altLang="en-US" sz="1600" kern="1200" dirty="0"/>
        </a:p>
      </dsp:txBody>
      <dsp:txXfrm>
        <a:off x="2115813" y="410534"/>
        <a:ext cx="6021930" cy="864009"/>
      </dsp:txXfrm>
    </dsp:sp>
    <dsp:sp modelId="{8438AAFC-6B58-44E0-999C-A71672613F7A}">
      <dsp:nvSpPr>
        <dsp:cNvPr id="0" name=""/>
        <dsp:cNvSpPr/>
      </dsp:nvSpPr>
      <dsp:spPr>
        <a:xfrm>
          <a:off x="0" y="504058"/>
          <a:ext cx="2115813" cy="676960"/>
        </a:xfrm>
        <a:prstGeom prst="round2SameRect">
          <a:avLst>
            <a:gd name="adj1" fmla="val 16670"/>
            <a:gd name="adj2" fmla="val 0"/>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rgbClr val="FF0000"/>
              </a:solidFill>
            </a:rPr>
            <a:t>交付運用報告書</a:t>
          </a:r>
        </a:p>
      </dsp:txBody>
      <dsp:txXfrm>
        <a:off x="33052" y="537110"/>
        <a:ext cx="2049709" cy="643908"/>
      </dsp:txXfrm>
    </dsp:sp>
    <dsp:sp modelId="{719D55FE-5593-4DFD-9319-F78555ED1058}">
      <dsp:nvSpPr>
        <dsp:cNvPr id="0" name=""/>
        <dsp:cNvSpPr/>
      </dsp:nvSpPr>
      <dsp:spPr>
        <a:xfrm>
          <a:off x="2115813" y="1317744"/>
          <a:ext cx="6021930" cy="86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kumimoji="1" lang="ja-JP" altLang="en-US" sz="2000" kern="1200" dirty="0"/>
            <a:t>　詳細な内容が記載</a:t>
          </a:r>
          <a:endParaRPr kumimoji="1" lang="en-US" altLang="ja-JP" sz="2000" kern="1200" dirty="0"/>
        </a:p>
        <a:p>
          <a:pPr lvl="0" algn="l" defTabSz="889000">
            <a:lnSpc>
              <a:spcPct val="90000"/>
            </a:lnSpc>
            <a:spcBef>
              <a:spcPct val="0"/>
            </a:spcBef>
            <a:spcAft>
              <a:spcPct val="35000"/>
            </a:spcAft>
          </a:pPr>
          <a:r>
            <a:rPr kumimoji="1" lang="ja-JP" altLang="en-US" sz="2000" kern="1200" dirty="0"/>
            <a:t>　投資家から請求があれば渡される</a:t>
          </a:r>
        </a:p>
      </dsp:txBody>
      <dsp:txXfrm>
        <a:off x="2115813" y="1317744"/>
        <a:ext cx="6021930" cy="864009"/>
      </dsp:txXfrm>
    </dsp:sp>
    <dsp:sp modelId="{C9A9C767-4985-49E7-B900-E6FD46937926}">
      <dsp:nvSpPr>
        <dsp:cNvPr id="0" name=""/>
        <dsp:cNvSpPr/>
      </dsp:nvSpPr>
      <dsp:spPr>
        <a:xfrm>
          <a:off x="0" y="1410491"/>
          <a:ext cx="2115813" cy="678515"/>
        </a:xfrm>
        <a:prstGeom prst="round2SameRect">
          <a:avLst>
            <a:gd name="adj1" fmla="val 16670"/>
            <a:gd name="adj2" fmla="val 0"/>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kumimoji="1" lang="ja-JP" altLang="en-US" sz="2000" b="1" kern="1200" dirty="0">
              <a:solidFill>
                <a:srgbClr val="FF0000"/>
              </a:solidFill>
            </a:rPr>
            <a:t>運用報告書</a:t>
          </a:r>
        </a:p>
      </dsp:txBody>
      <dsp:txXfrm>
        <a:off x="33128" y="1443619"/>
        <a:ext cx="2049557" cy="6453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5FC00-EDA7-43ED-8157-F4960F7C9893}">
      <dsp:nvSpPr>
        <dsp:cNvPr id="0" name=""/>
        <dsp:cNvSpPr/>
      </dsp:nvSpPr>
      <dsp:spPr>
        <a:xfrm>
          <a:off x="1080127" y="0"/>
          <a:ext cx="5425641" cy="2100063"/>
        </a:xfrm>
        <a:prstGeom prst="quadArrow">
          <a:avLst>
            <a:gd name="adj1" fmla="val 2000"/>
            <a:gd name="adj2" fmla="val 4000"/>
            <a:gd name="adj3" fmla="val 5000"/>
          </a:avLst>
        </a:prstGeom>
        <a:solidFill>
          <a:srgbClr val="002060"/>
        </a:solidFill>
        <a:ln>
          <a:noFill/>
        </a:ln>
        <a:effectLst/>
      </dsp:spPr>
      <dsp:style>
        <a:lnRef idx="0">
          <a:scrgbClr r="0" g="0" b="0"/>
        </a:lnRef>
        <a:fillRef idx="1">
          <a:scrgbClr r="0" g="0" b="0"/>
        </a:fillRef>
        <a:effectRef idx="0">
          <a:scrgbClr r="0" g="0" b="0"/>
        </a:effectRef>
        <a:fontRef idx="minor"/>
      </dsp:style>
    </dsp:sp>
    <dsp:sp modelId="{9C093386-A87D-4042-B0C7-9164DB3B2B62}">
      <dsp:nvSpPr>
        <dsp:cNvPr id="0" name=""/>
        <dsp:cNvSpPr/>
      </dsp:nvSpPr>
      <dsp:spPr>
        <a:xfrm>
          <a:off x="144016" y="72006"/>
          <a:ext cx="3455604" cy="8400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latin typeface="+mn-ea"/>
              <a:ea typeface="+mn-ea"/>
            </a:rPr>
            <a:t>「</a:t>
          </a:r>
          <a:r>
            <a:rPr kumimoji="1" lang="zh-TW" altLang="en-US" sz="2000" kern="1200" dirty="0">
              <a:latin typeface="ＭＳ Ｐゴシック" panose="020B0600070205080204" pitchFamily="50" charset="-128"/>
              <a:ea typeface="ＭＳ Ｐゴシック" panose="020B0600070205080204" pitchFamily="50" charset="-128"/>
            </a:rPr>
            <a:t>運用実績</a:t>
          </a:r>
          <a:r>
            <a:rPr kumimoji="1" lang="ja-JP" altLang="en-US" sz="2000" kern="1200" dirty="0">
              <a:latin typeface="ＭＳ Ｐゴシック" panose="020B0600070205080204" pitchFamily="50" charset="-128"/>
              <a:ea typeface="ＭＳ Ｐゴシック" panose="020B0600070205080204" pitchFamily="50" charset="-128"/>
            </a:rPr>
            <a:t>・</a:t>
          </a:r>
          <a:r>
            <a:rPr kumimoji="1" lang="zh-TW" altLang="en-US" sz="2000" kern="1200" dirty="0">
              <a:latin typeface="ＭＳ Ｐゴシック" panose="020B0600070205080204" pitchFamily="50" charset="-128"/>
              <a:ea typeface="ＭＳ Ｐゴシック" panose="020B0600070205080204" pitchFamily="50" charset="-128"/>
            </a:rPr>
            <a:t>運用経過</a:t>
          </a:r>
          <a:r>
            <a:rPr kumimoji="1" lang="ja-JP" altLang="en-US" sz="2000" kern="1200" dirty="0">
              <a:latin typeface="+mn-ea"/>
              <a:ea typeface="+mn-ea"/>
            </a:rPr>
            <a:t>」を確認</a:t>
          </a:r>
        </a:p>
      </dsp:txBody>
      <dsp:txXfrm>
        <a:off x="185023" y="113013"/>
        <a:ext cx="3373590" cy="758011"/>
      </dsp:txXfrm>
    </dsp:sp>
    <dsp:sp modelId="{1F64F267-079C-40DE-ACBD-45BDB62A1623}">
      <dsp:nvSpPr>
        <dsp:cNvPr id="0" name=""/>
        <dsp:cNvSpPr/>
      </dsp:nvSpPr>
      <dsp:spPr>
        <a:xfrm>
          <a:off x="4076906" y="72006"/>
          <a:ext cx="3267909" cy="8400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t>「今後の運用方針」を確認</a:t>
          </a:r>
        </a:p>
      </dsp:txBody>
      <dsp:txXfrm>
        <a:off x="4117913" y="113013"/>
        <a:ext cx="3185895" cy="758011"/>
      </dsp:txXfrm>
    </dsp:sp>
    <dsp:sp modelId="{D4BD16E9-A52A-4263-9525-5E9C761E8582}">
      <dsp:nvSpPr>
        <dsp:cNvPr id="0" name=""/>
        <dsp:cNvSpPr/>
      </dsp:nvSpPr>
      <dsp:spPr>
        <a:xfrm>
          <a:off x="63096" y="1152128"/>
          <a:ext cx="3537305" cy="8400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t>「組入有価証券の明細」を確認</a:t>
          </a:r>
        </a:p>
      </dsp:txBody>
      <dsp:txXfrm>
        <a:off x="104103" y="1193135"/>
        <a:ext cx="3455291" cy="758011"/>
      </dsp:txXfrm>
    </dsp:sp>
    <dsp:sp modelId="{1E5CFEFA-5C78-42AC-BD69-4678C1DF0CBD}">
      <dsp:nvSpPr>
        <dsp:cNvPr id="0" name=""/>
        <dsp:cNvSpPr/>
      </dsp:nvSpPr>
      <dsp:spPr>
        <a:xfrm>
          <a:off x="4068451" y="1152128"/>
          <a:ext cx="3318201" cy="84002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a:t>「費用の明細」を確認</a:t>
          </a:r>
        </a:p>
      </dsp:txBody>
      <dsp:txXfrm>
        <a:off x="4109458" y="1193135"/>
        <a:ext cx="3236187" cy="75801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巡回プロセス"/>
  <dgm:desc val="プロセスの一連のステップを示す場合に使用します。 第 2 レベルの図形 (上限なし) を持つ第 1 レベルの図形を 11 個まで使用できます。 テキストが少ない場合に適しています。 使用されていないテキストは表示されませんが、レイアウトを切り替えると使用可能になります。"/>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drawing1.xml><?xml version="1.0" encoding="utf-8"?>
<c:userShapes xmlns:c="http://schemas.openxmlformats.org/drawingml/2006/chart">
  <cdr:relSizeAnchor xmlns:cdr="http://schemas.openxmlformats.org/drawingml/2006/chartDrawing">
    <cdr:from>
      <cdr:x>0.86254</cdr:x>
      <cdr:y>0.20093</cdr:y>
    </cdr:from>
    <cdr:to>
      <cdr:x>0.94334</cdr:x>
      <cdr:y>0.239</cdr:y>
    </cdr:to>
    <cdr:sp macro="" textlink="">
      <cdr:nvSpPr>
        <cdr:cNvPr id="2" name="テキスト ボックス 1"/>
        <cdr:cNvSpPr txBox="1"/>
      </cdr:nvSpPr>
      <cdr:spPr>
        <a:xfrm xmlns:a="http://schemas.openxmlformats.org/drawingml/2006/main">
          <a:off x="7829550" y="904875"/>
          <a:ext cx="733425" cy="171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0.85624</cdr:x>
      <cdr:y>0.07197</cdr:y>
    </cdr:from>
    <cdr:to>
      <cdr:x>0.98636</cdr:x>
      <cdr:y>0.12484</cdr:y>
    </cdr:to>
    <cdr:sp macro="" textlink="">
      <cdr:nvSpPr>
        <cdr:cNvPr id="3" name="テキスト ボックス 2"/>
        <cdr:cNvSpPr txBox="1"/>
      </cdr:nvSpPr>
      <cdr:spPr>
        <a:xfrm xmlns:a="http://schemas.openxmlformats.org/drawingml/2006/main">
          <a:off x="7772369" y="324249"/>
          <a:ext cx="1181141" cy="238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a:latin typeface="ＭＳ Ｐ明朝" panose="02020600040205080304" pitchFamily="18" charset="-128"/>
              <a:ea typeface="ＭＳ Ｐ明朝" panose="02020600040205080304" pitchFamily="18" charset="-128"/>
            </a:rPr>
            <a:t>（単位：％）</a:t>
          </a:r>
        </a:p>
      </cdr:txBody>
    </cdr:sp>
  </cdr:relSizeAnchor>
  <cdr:relSizeAnchor xmlns:cdr="http://schemas.openxmlformats.org/drawingml/2006/chartDrawing">
    <cdr:from>
      <cdr:x>0.86254</cdr:x>
      <cdr:y>0.20093</cdr:y>
    </cdr:from>
    <cdr:to>
      <cdr:x>0.94334</cdr:x>
      <cdr:y>0.239</cdr:y>
    </cdr:to>
    <cdr:sp macro="" textlink="">
      <cdr:nvSpPr>
        <cdr:cNvPr id="4" name="テキスト ボックス 1"/>
        <cdr:cNvSpPr txBox="1"/>
      </cdr:nvSpPr>
      <cdr:spPr>
        <a:xfrm xmlns:a="http://schemas.openxmlformats.org/drawingml/2006/main">
          <a:off x="7829550" y="904875"/>
          <a:ext cx="733425" cy="171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0.85624</cdr:x>
      <cdr:y>0.07197</cdr:y>
    </cdr:from>
    <cdr:to>
      <cdr:x>0.98636</cdr:x>
      <cdr:y>0.12484</cdr:y>
    </cdr:to>
    <cdr:sp macro="" textlink="">
      <cdr:nvSpPr>
        <cdr:cNvPr id="5" name="テキスト ボックス 2"/>
        <cdr:cNvSpPr txBox="1"/>
      </cdr:nvSpPr>
      <cdr:spPr>
        <a:xfrm xmlns:a="http://schemas.openxmlformats.org/drawingml/2006/main">
          <a:off x="7772369" y="324249"/>
          <a:ext cx="1181141" cy="238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a:latin typeface="ＭＳ Ｐ明朝" panose="02020600040205080304" pitchFamily="18" charset="-128"/>
              <a:ea typeface="ＭＳ Ｐ明朝" panose="02020600040205080304" pitchFamily="18" charset="-128"/>
            </a:rPr>
            <a:t>（単位：％）</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3237"/>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0"/>
            <a:ext cx="2918621" cy="493237"/>
          </a:xfrm>
          <a:prstGeom prst="rect">
            <a:avLst/>
          </a:prstGeom>
        </p:spPr>
        <p:txBody>
          <a:bodyPr vert="horz" lIns="90638" tIns="45318" rIns="90638" bIns="45318" rtlCol="0"/>
          <a:lstStyle>
            <a:lvl1pPr algn="r">
              <a:defRPr sz="1200"/>
            </a:lvl1pPr>
          </a:lstStyle>
          <a:p>
            <a:fld id="{B49C5943-3FDF-468C-A9BC-D55ECD456139}" type="datetimeFigureOut">
              <a:rPr kumimoji="1" lang="ja-JP" altLang="en-US" smtClean="0"/>
              <a:t>2017/5/29</a:t>
            </a:fld>
            <a:endParaRPr kumimoji="1" lang="ja-JP" altLang="en-US"/>
          </a:p>
        </p:txBody>
      </p:sp>
      <p:sp>
        <p:nvSpPr>
          <p:cNvPr id="4" name="フッター プレースホルダー 3"/>
          <p:cNvSpPr>
            <a:spLocks noGrp="1"/>
          </p:cNvSpPr>
          <p:nvPr>
            <p:ph type="ftr" sz="quarter" idx="2"/>
          </p:nvPr>
        </p:nvSpPr>
        <p:spPr>
          <a:xfrm>
            <a:off x="2" y="9371502"/>
            <a:ext cx="2918621" cy="493236"/>
          </a:xfrm>
          <a:prstGeom prst="rect">
            <a:avLst/>
          </a:prstGeom>
        </p:spPr>
        <p:txBody>
          <a:bodyPr vert="horz" lIns="90638" tIns="45318" rIns="90638" bIns="453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1502"/>
            <a:ext cx="2918621" cy="493236"/>
          </a:xfrm>
          <a:prstGeom prst="rect">
            <a:avLst/>
          </a:prstGeom>
        </p:spPr>
        <p:txBody>
          <a:bodyPr vert="horz" lIns="90638" tIns="45318" rIns="90638" bIns="45318" rtlCol="0" anchor="b"/>
          <a:lstStyle>
            <a:lvl1pPr algn="r">
              <a:defRPr sz="1200"/>
            </a:lvl1pPr>
          </a:lstStyle>
          <a:p>
            <a:fld id="{B409E1A0-314F-45ED-ADB0-DDC68C734EB2}" type="slidenum">
              <a:rPr kumimoji="1" lang="ja-JP" altLang="en-US" smtClean="0"/>
              <a:t>‹#›</a:t>
            </a:fld>
            <a:endParaRPr kumimoji="1" lang="ja-JP" altLang="en-US"/>
          </a:p>
        </p:txBody>
      </p:sp>
    </p:spTree>
    <p:extLst>
      <p:ext uri="{BB962C8B-B14F-4D97-AF65-F5344CB8AC3E}">
        <p14:creationId xmlns:p14="http://schemas.microsoft.com/office/powerpoint/2010/main" val="2965881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621" cy="493237"/>
          </a:xfrm>
          <a:prstGeom prst="rect">
            <a:avLst/>
          </a:prstGeom>
        </p:spPr>
        <p:txBody>
          <a:bodyPr vert="horz" lIns="90632" tIns="45314" rIns="90632" bIns="45314" rtlCol="0"/>
          <a:lstStyle>
            <a:lvl1pPr algn="l">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15574" y="0"/>
            <a:ext cx="2918621" cy="493237"/>
          </a:xfrm>
          <a:prstGeom prst="rect">
            <a:avLst/>
          </a:prstGeom>
        </p:spPr>
        <p:txBody>
          <a:bodyPr vert="horz" lIns="90632" tIns="45314" rIns="90632" bIns="45314" rtlCol="0"/>
          <a:lstStyle>
            <a:lvl1pPr algn="r">
              <a:defRPr sz="1200">
                <a:ea typeface="ＭＳ Ｐゴシック" charset="-128"/>
              </a:defRPr>
            </a:lvl1pPr>
          </a:lstStyle>
          <a:p>
            <a:pPr>
              <a:defRPr/>
            </a:pPr>
            <a:fld id="{23F44642-955D-4094-A40B-115AE0AEF0C4}" type="datetimeFigureOut">
              <a:rPr lang="ja-JP" altLang="en-US"/>
              <a:pPr>
                <a:defRPr/>
              </a:pPr>
              <a:t>2017/5/29</a:t>
            </a:fld>
            <a:endParaRPr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32" tIns="45314" rIns="90632" bIns="45314" rtlCol="0" anchor="ctr"/>
          <a:lstStyle/>
          <a:p>
            <a:pPr lvl="0"/>
            <a:endParaRPr lang="ja-JP" altLang="en-US" noProof="0"/>
          </a:p>
        </p:txBody>
      </p:sp>
      <p:sp>
        <p:nvSpPr>
          <p:cNvPr id="5" name="ノート プレースホルダー 4"/>
          <p:cNvSpPr>
            <a:spLocks noGrp="1"/>
          </p:cNvSpPr>
          <p:nvPr>
            <p:ph type="body" sz="quarter" idx="3"/>
          </p:nvPr>
        </p:nvSpPr>
        <p:spPr>
          <a:xfrm>
            <a:off x="673891" y="4686538"/>
            <a:ext cx="5387982" cy="4439132"/>
          </a:xfrm>
          <a:prstGeom prst="rect">
            <a:avLst/>
          </a:prstGeom>
        </p:spPr>
        <p:txBody>
          <a:bodyPr vert="horz" lIns="90632" tIns="45314" rIns="90632" bIns="4531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371503"/>
            <a:ext cx="2918621" cy="493236"/>
          </a:xfrm>
          <a:prstGeom prst="rect">
            <a:avLst/>
          </a:prstGeom>
        </p:spPr>
        <p:txBody>
          <a:bodyPr vert="horz" lIns="90632" tIns="45314" rIns="90632" bIns="45314" rtlCol="0" anchor="b"/>
          <a:lstStyle>
            <a:lvl1pPr algn="l">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15574" y="9371503"/>
            <a:ext cx="2918621" cy="493236"/>
          </a:xfrm>
          <a:prstGeom prst="rect">
            <a:avLst/>
          </a:prstGeom>
        </p:spPr>
        <p:txBody>
          <a:bodyPr vert="horz" lIns="90632" tIns="45314" rIns="90632" bIns="45314" rtlCol="0" anchor="b"/>
          <a:lstStyle>
            <a:lvl1pPr algn="r">
              <a:defRPr sz="1200">
                <a:ea typeface="ＭＳ Ｐゴシック" charset="-128"/>
              </a:defRPr>
            </a:lvl1pPr>
          </a:lstStyle>
          <a:p>
            <a:pPr>
              <a:defRPr/>
            </a:pPr>
            <a:fld id="{73ACD6B0-DFB9-4458-9BCD-0948C9D2F368}" type="slidenum">
              <a:rPr lang="ja-JP" altLang="en-US"/>
              <a:pPr>
                <a:defRPr/>
              </a:pPr>
              <a:t>‹#›</a:t>
            </a:fld>
            <a:endParaRPr lang="ja-JP" altLang="en-US"/>
          </a:p>
        </p:txBody>
      </p:sp>
    </p:spTree>
    <p:extLst>
      <p:ext uri="{BB962C8B-B14F-4D97-AF65-F5344CB8AC3E}">
        <p14:creationId xmlns:p14="http://schemas.microsoft.com/office/powerpoint/2010/main" val="984634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xfrm>
            <a:off x="900113" y="739775"/>
            <a:ext cx="4935537" cy="3702050"/>
          </a:xfrm>
          <a:ln/>
        </p:spPr>
      </p:sp>
      <p:sp>
        <p:nvSpPr>
          <p:cNvPr id="33795" name="ノート プレースホルダ 2"/>
          <p:cNvSpPr>
            <a:spLocks noGrp="1"/>
          </p:cNvSpPr>
          <p:nvPr>
            <p:ph type="body" idx="1"/>
          </p:nvPr>
        </p:nvSpPr>
        <p:spPr>
          <a:noFill/>
          <a:ln w="9525"/>
        </p:spPr>
        <p:txBody>
          <a:bodyPr/>
          <a:lstStyle/>
          <a:p>
            <a:endParaRPr lang="ja-JP" altLang="en-US" dirty="0"/>
          </a:p>
        </p:txBody>
      </p:sp>
      <p:sp>
        <p:nvSpPr>
          <p:cNvPr id="33797" name="日付プレースホルダ 4"/>
          <p:cNvSpPr>
            <a:spLocks noGrp="1"/>
          </p:cNvSpPr>
          <p:nvPr>
            <p:ph type="dt" sz="quarter" idx="1"/>
          </p:nvPr>
        </p:nvSpPr>
        <p:spPr>
          <a:noFill/>
        </p:spPr>
        <p:txBody>
          <a:bodyPr/>
          <a:lstStyle/>
          <a:p>
            <a:r>
              <a:rPr lang="en-US" altLang="ja-JP" dirty="0">
                <a:solidFill>
                  <a:prstClr val="black"/>
                </a:solidFill>
              </a:rPr>
              <a:t>2013/07/31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42780" indent="-285684">
              <a:defRPr kumimoji="1" sz="1200">
                <a:solidFill>
                  <a:schemeClr val="tx1"/>
                </a:solidFill>
                <a:latin typeface="Calibri" pitchFamily="34" charset="0"/>
                <a:ea typeface="ＭＳ Ｐゴシック" pitchFamily="50" charset="-128"/>
              </a:defRPr>
            </a:lvl2pPr>
            <a:lvl3pPr marL="1142741" indent="-228547">
              <a:defRPr kumimoji="1" sz="1200">
                <a:solidFill>
                  <a:schemeClr val="tx1"/>
                </a:solidFill>
                <a:latin typeface="Calibri" pitchFamily="34" charset="0"/>
                <a:ea typeface="ＭＳ Ｐゴシック" pitchFamily="50" charset="-128"/>
              </a:defRPr>
            </a:lvl3pPr>
            <a:lvl4pPr marL="1599837" indent="-228547">
              <a:defRPr kumimoji="1" sz="1200">
                <a:solidFill>
                  <a:schemeClr val="tx1"/>
                </a:solidFill>
                <a:latin typeface="Calibri" pitchFamily="34" charset="0"/>
                <a:ea typeface="ＭＳ Ｐゴシック" pitchFamily="50" charset="-128"/>
              </a:defRPr>
            </a:lvl4pPr>
            <a:lvl5pPr marL="2056933" indent="-228547">
              <a:defRPr kumimoji="1" sz="1200">
                <a:solidFill>
                  <a:schemeClr val="tx1"/>
                </a:solidFill>
                <a:latin typeface="Calibri" pitchFamily="34" charset="0"/>
                <a:ea typeface="ＭＳ Ｐゴシック" pitchFamily="50" charset="-128"/>
              </a:defRPr>
            </a:lvl5pPr>
            <a:lvl6pPr marL="2514029" indent="-228547"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125" indent="-228547"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222" indent="-228547"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318" indent="-228547"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72B629DA-4BAC-4215-8AFC-969E0C698065}"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5741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E4BE5BA3-51BD-456C-BF3C-F269E20AC335}" type="slidenum">
              <a:rPr lang="ja-JP" altLang="en-US" smtClean="0"/>
              <a:pPr/>
              <a:t>14</a:t>
            </a:fld>
            <a:endParaRPr lang="ja-JP" altLang="en-US"/>
          </a:p>
        </p:txBody>
      </p:sp>
    </p:spTree>
    <p:extLst>
      <p:ext uri="{BB962C8B-B14F-4D97-AF65-F5344CB8AC3E}">
        <p14:creationId xmlns:p14="http://schemas.microsoft.com/office/powerpoint/2010/main" val="2311589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latin typeface="Arial" pitchFamily="34" charset="0"/>
            </a:endParaRPr>
          </a:p>
        </p:txBody>
      </p:sp>
      <p:sp>
        <p:nvSpPr>
          <p:cNvPr id="778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735">
              <a:defRPr kumimoji="1" sz="1200">
                <a:solidFill>
                  <a:schemeClr val="tx1"/>
                </a:solidFill>
                <a:latin typeface="Calibri" pitchFamily="34" charset="0"/>
                <a:ea typeface="ＭＳ Ｐゴシック" pitchFamily="50" charset="-128"/>
              </a:defRPr>
            </a:lvl1pPr>
            <a:lvl2pPr marL="736374" indent="-283220" defTabSz="904735">
              <a:defRPr kumimoji="1" sz="1200">
                <a:solidFill>
                  <a:schemeClr val="tx1"/>
                </a:solidFill>
                <a:latin typeface="Calibri" pitchFamily="34" charset="0"/>
                <a:ea typeface="ＭＳ Ｐゴシック" pitchFamily="50" charset="-128"/>
              </a:defRPr>
            </a:lvl2pPr>
            <a:lvl3pPr marL="1132885" indent="-226576" defTabSz="904735">
              <a:defRPr kumimoji="1" sz="1200">
                <a:solidFill>
                  <a:schemeClr val="tx1"/>
                </a:solidFill>
                <a:latin typeface="Calibri" pitchFamily="34" charset="0"/>
                <a:ea typeface="ＭＳ Ｐゴシック" pitchFamily="50" charset="-128"/>
              </a:defRPr>
            </a:lvl3pPr>
            <a:lvl4pPr marL="1586038" indent="-226576" defTabSz="904735">
              <a:defRPr kumimoji="1" sz="1200">
                <a:solidFill>
                  <a:schemeClr val="tx1"/>
                </a:solidFill>
                <a:latin typeface="Calibri" pitchFamily="34" charset="0"/>
                <a:ea typeface="ＭＳ Ｐゴシック" pitchFamily="50" charset="-128"/>
              </a:defRPr>
            </a:lvl4pPr>
            <a:lvl5pPr marL="2039192" indent="-226576" defTabSz="904735">
              <a:defRPr kumimoji="1" sz="1200">
                <a:solidFill>
                  <a:schemeClr val="tx1"/>
                </a:solidFill>
                <a:latin typeface="Calibri" pitchFamily="34" charset="0"/>
                <a:ea typeface="ＭＳ Ｐゴシック" pitchFamily="50" charset="-128"/>
              </a:defRPr>
            </a:lvl5pPr>
            <a:lvl6pPr marL="2492346"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3AB0DBE3-4649-468C-AE06-25BC7366E6DD}" type="slidenum">
              <a:rPr lang="en-US" altLang="ja-JP" smtClean="0">
                <a:latin typeface="Arial" pitchFamily="34" charset="0"/>
              </a:rPr>
              <a:pPr/>
              <a:t>18</a:t>
            </a:fld>
            <a:endParaRPr lang="en-US" altLang="ja-JP">
              <a:latin typeface="Arial" pitchFamily="34" charset="0"/>
            </a:endParaRPr>
          </a:p>
        </p:txBody>
      </p:sp>
    </p:spTree>
    <p:extLst>
      <p:ext uri="{BB962C8B-B14F-4D97-AF65-F5344CB8AC3E}">
        <p14:creationId xmlns:p14="http://schemas.microsoft.com/office/powerpoint/2010/main" val="1715257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A08DB959-9DC4-4F1A-9DA5-6D0D8C22C5BF}" type="slidenum">
              <a:rPr lang="ja-JP" altLang="en-US" smtClean="0"/>
              <a:pPr/>
              <a:t>20</a:t>
            </a:fld>
            <a:endParaRPr lang="ja-JP" altLang="en-US"/>
          </a:p>
        </p:txBody>
      </p:sp>
    </p:spTree>
    <p:extLst>
      <p:ext uri="{BB962C8B-B14F-4D97-AF65-F5344CB8AC3E}">
        <p14:creationId xmlns:p14="http://schemas.microsoft.com/office/powerpoint/2010/main" val="2251855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735">
              <a:defRPr kumimoji="1" sz="1200">
                <a:solidFill>
                  <a:schemeClr val="tx1"/>
                </a:solidFill>
                <a:latin typeface="Calibri" pitchFamily="34" charset="0"/>
                <a:ea typeface="ＭＳ Ｐゴシック" pitchFamily="50" charset="-128"/>
              </a:defRPr>
            </a:lvl1pPr>
            <a:lvl2pPr marL="736374" indent="-283220" defTabSz="904735">
              <a:defRPr kumimoji="1" sz="1200">
                <a:solidFill>
                  <a:schemeClr val="tx1"/>
                </a:solidFill>
                <a:latin typeface="Calibri" pitchFamily="34" charset="0"/>
                <a:ea typeface="ＭＳ Ｐゴシック" pitchFamily="50" charset="-128"/>
              </a:defRPr>
            </a:lvl2pPr>
            <a:lvl3pPr marL="1132885" indent="-226576" defTabSz="904735">
              <a:defRPr kumimoji="1" sz="1200">
                <a:solidFill>
                  <a:schemeClr val="tx1"/>
                </a:solidFill>
                <a:latin typeface="Calibri" pitchFamily="34" charset="0"/>
                <a:ea typeface="ＭＳ Ｐゴシック" pitchFamily="50" charset="-128"/>
              </a:defRPr>
            </a:lvl3pPr>
            <a:lvl4pPr marL="1586038" indent="-226576" defTabSz="904735">
              <a:defRPr kumimoji="1" sz="1200">
                <a:solidFill>
                  <a:schemeClr val="tx1"/>
                </a:solidFill>
                <a:latin typeface="Calibri" pitchFamily="34" charset="0"/>
                <a:ea typeface="ＭＳ Ｐゴシック" pitchFamily="50" charset="-128"/>
              </a:defRPr>
            </a:lvl4pPr>
            <a:lvl5pPr marL="2039192" indent="-226576" defTabSz="904735">
              <a:defRPr kumimoji="1" sz="1200">
                <a:solidFill>
                  <a:schemeClr val="tx1"/>
                </a:solidFill>
                <a:latin typeface="Calibri" pitchFamily="34" charset="0"/>
                <a:ea typeface="ＭＳ Ｐゴシック" pitchFamily="50" charset="-128"/>
              </a:defRPr>
            </a:lvl5pPr>
            <a:lvl6pPr marL="2492346"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0C7A328F-83EF-4E4C-AB8C-5E08F7969CB6}" type="slidenum">
              <a:rPr lang="en-US" altLang="ja-JP" smtClean="0">
                <a:latin typeface="Arial" pitchFamily="34" charset="0"/>
              </a:rPr>
              <a:pPr/>
              <a:t>21</a:t>
            </a:fld>
            <a:endParaRPr lang="en-US" altLang="ja-JP">
              <a:latin typeface="Arial"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ja-JP" altLang="en-US" sz="800" dirty="0">
              <a:latin typeface="Arial" pitchFamily="34" charset="0"/>
            </a:endParaRPr>
          </a:p>
        </p:txBody>
      </p:sp>
    </p:spTree>
    <p:extLst>
      <p:ext uri="{BB962C8B-B14F-4D97-AF65-F5344CB8AC3E}">
        <p14:creationId xmlns:p14="http://schemas.microsoft.com/office/powerpoint/2010/main" val="95238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735">
              <a:defRPr kumimoji="1" sz="1200">
                <a:solidFill>
                  <a:schemeClr val="tx1"/>
                </a:solidFill>
                <a:latin typeface="Calibri" pitchFamily="34" charset="0"/>
                <a:ea typeface="ＭＳ Ｐゴシック" pitchFamily="50" charset="-128"/>
              </a:defRPr>
            </a:lvl1pPr>
            <a:lvl2pPr marL="736374" indent="-283220" defTabSz="904735">
              <a:defRPr kumimoji="1" sz="1200">
                <a:solidFill>
                  <a:schemeClr val="tx1"/>
                </a:solidFill>
                <a:latin typeface="Calibri" pitchFamily="34" charset="0"/>
                <a:ea typeface="ＭＳ Ｐゴシック" pitchFamily="50" charset="-128"/>
              </a:defRPr>
            </a:lvl2pPr>
            <a:lvl3pPr marL="1132885" indent="-226576" defTabSz="904735">
              <a:defRPr kumimoji="1" sz="1200">
                <a:solidFill>
                  <a:schemeClr val="tx1"/>
                </a:solidFill>
                <a:latin typeface="Calibri" pitchFamily="34" charset="0"/>
                <a:ea typeface="ＭＳ Ｐゴシック" pitchFamily="50" charset="-128"/>
              </a:defRPr>
            </a:lvl3pPr>
            <a:lvl4pPr marL="1586038" indent="-226576" defTabSz="904735">
              <a:defRPr kumimoji="1" sz="1200">
                <a:solidFill>
                  <a:schemeClr val="tx1"/>
                </a:solidFill>
                <a:latin typeface="Calibri" pitchFamily="34" charset="0"/>
                <a:ea typeface="ＭＳ Ｐゴシック" pitchFamily="50" charset="-128"/>
              </a:defRPr>
            </a:lvl4pPr>
            <a:lvl5pPr marL="2039192" indent="-226576" defTabSz="904735">
              <a:defRPr kumimoji="1" sz="1200">
                <a:solidFill>
                  <a:schemeClr val="tx1"/>
                </a:solidFill>
                <a:latin typeface="Calibri" pitchFamily="34" charset="0"/>
                <a:ea typeface="ＭＳ Ｐゴシック" pitchFamily="50" charset="-128"/>
              </a:defRPr>
            </a:lvl5pPr>
            <a:lvl6pPr marL="2492346"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defTabSz="904735"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281747F1-E852-4630-96A2-AC872D621D40}" type="slidenum">
              <a:rPr lang="en-US" altLang="ja-JP" smtClean="0">
                <a:latin typeface="Arial" pitchFamily="34" charset="0"/>
              </a:rPr>
              <a:pPr/>
              <a:t>22</a:t>
            </a:fld>
            <a:endParaRPr lang="en-US" altLang="ja-JP">
              <a:latin typeface="Arial"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ja-JP" altLang="en-US" sz="900" dirty="0">
              <a:latin typeface="Arial" pitchFamily="34" charset="0"/>
            </a:endParaRPr>
          </a:p>
        </p:txBody>
      </p:sp>
    </p:spTree>
    <p:extLst>
      <p:ext uri="{BB962C8B-B14F-4D97-AF65-F5344CB8AC3E}">
        <p14:creationId xmlns:p14="http://schemas.microsoft.com/office/powerpoint/2010/main" val="242126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latin typeface="Arial" pitchFamily="34" charset="0"/>
            </a:endParaRPr>
          </a:p>
        </p:txBody>
      </p:sp>
      <p:sp>
        <p:nvSpPr>
          <p:cNvPr id="829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606">
              <a:defRPr kumimoji="1" sz="1200">
                <a:solidFill>
                  <a:schemeClr val="tx1"/>
                </a:solidFill>
                <a:latin typeface="Calibri" pitchFamily="34" charset="0"/>
                <a:ea typeface="ＭＳ Ｐゴシック" pitchFamily="50" charset="-128"/>
              </a:defRPr>
            </a:lvl1pPr>
            <a:lvl2pPr marL="742780" indent="-285684" defTabSz="912606">
              <a:defRPr kumimoji="1" sz="1200">
                <a:solidFill>
                  <a:schemeClr val="tx1"/>
                </a:solidFill>
                <a:latin typeface="Calibri" pitchFamily="34" charset="0"/>
                <a:ea typeface="ＭＳ Ｐゴシック" pitchFamily="50" charset="-128"/>
              </a:defRPr>
            </a:lvl2pPr>
            <a:lvl3pPr marL="1142741" indent="-228547" defTabSz="912606">
              <a:defRPr kumimoji="1" sz="1200">
                <a:solidFill>
                  <a:schemeClr val="tx1"/>
                </a:solidFill>
                <a:latin typeface="Calibri" pitchFamily="34" charset="0"/>
                <a:ea typeface="ＭＳ Ｐゴシック" pitchFamily="50" charset="-128"/>
              </a:defRPr>
            </a:lvl3pPr>
            <a:lvl4pPr marL="1599837" indent="-228547" defTabSz="912606">
              <a:defRPr kumimoji="1" sz="1200">
                <a:solidFill>
                  <a:schemeClr val="tx1"/>
                </a:solidFill>
                <a:latin typeface="Calibri" pitchFamily="34" charset="0"/>
                <a:ea typeface="ＭＳ Ｐゴシック" pitchFamily="50" charset="-128"/>
              </a:defRPr>
            </a:lvl4pPr>
            <a:lvl5pPr marL="2056933" indent="-228547" defTabSz="912606">
              <a:defRPr kumimoji="1" sz="1200">
                <a:solidFill>
                  <a:schemeClr val="tx1"/>
                </a:solidFill>
                <a:latin typeface="Calibri" pitchFamily="34" charset="0"/>
                <a:ea typeface="ＭＳ Ｐゴシック" pitchFamily="50" charset="-128"/>
              </a:defRPr>
            </a:lvl5pPr>
            <a:lvl6pPr marL="2514029" indent="-228547" defTabSz="91260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125" indent="-228547" defTabSz="91260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8222" indent="-228547" defTabSz="91260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5318" indent="-228547" defTabSz="91260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99AC5DF3-A9D3-4700-9EB1-21E48CBB1898}" type="slidenum">
              <a:rPr lang="en-US" altLang="ja-JP" smtClean="0">
                <a:latin typeface="Arial" pitchFamily="34" charset="0"/>
              </a:rPr>
              <a:pPr/>
              <a:t>23</a:t>
            </a:fld>
            <a:endParaRPr lang="en-US" altLang="ja-JP">
              <a:latin typeface="Arial" pitchFamily="34" charset="0"/>
            </a:endParaRPr>
          </a:p>
        </p:txBody>
      </p:sp>
    </p:spTree>
    <p:extLst>
      <p:ext uri="{BB962C8B-B14F-4D97-AF65-F5344CB8AC3E}">
        <p14:creationId xmlns:p14="http://schemas.microsoft.com/office/powerpoint/2010/main" val="2799134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658455CE-53BB-4E53-A7CD-2867FAED5D53}" type="slidenum">
              <a:rPr lang="ja-JP" altLang="en-US" smtClean="0"/>
              <a:pPr/>
              <a:t>24</a:t>
            </a:fld>
            <a:endParaRPr lang="ja-JP" altLang="en-US"/>
          </a:p>
        </p:txBody>
      </p:sp>
    </p:spTree>
    <p:extLst>
      <p:ext uri="{BB962C8B-B14F-4D97-AF65-F5344CB8AC3E}">
        <p14:creationId xmlns:p14="http://schemas.microsoft.com/office/powerpoint/2010/main" val="252304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p:cNvSpPr>
            <a:spLocks noGrp="1" noRot="1" noChangeAspect="1" noTextEdit="1"/>
          </p:cNvSpPr>
          <p:nvPr>
            <p:ph type="sldImg"/>
          </p:nvPr>
        </p:nvSpPr>
        <p:spPr>
          <a:xfrm>
            <a:off x="901700" y="739775"/>
            <a:ext cx="4932363" cy="3700463"/>
          </a:xfrm>
          <a:ln/>
        </p:spPr>
      </p:sp>
      <p:sp>
        <p:nvSpPr>
          <p:cNvPr id="93187" name="ノート プレースホルダー 2"/>
          <p:cNvSpPr>
            <a:spLocks noGrp="1"/>
          </p:cNvSpPr>
          <p:nvPr>
            <p:ph type="body" idx="1"/>
          </p:nvPr>
        </p:nvSpPr>
        <p:spPr>
          <a:noFill/>
        </p:spPr>
        <p:txBody>
          <a:bodyPr/>
          <a:lstStyle/>
          <a:p>
            <a:endParaRPr lang="ja-JP" altLang="en-US" sz="2200" dirty="0"/>
          </a:p>
        </p:txBody>
      </p:sp>
      <p:sp>
        <p:nvSpPr>
          <p:cNvPr id="93188" name="スライド番号プレースホルダー 3"/>
          <p:cNvSpPr>
            <a:spLocks noGrp="1"/>
          </p:cNvSpPr>
          <p:nvPr>
            <p:ph type="sldNum" sz="quarter" idx="5"/>
          </p:nvPr>
        </p:nvSpPr>
        <p:spPr>
          <a:noFill/>
        </p:spPr>
        <p:txBody>
          <a:bodyPr/>
          <a:lstStyle>
            <a:lvl1pPr defTabSz="903083" eaLnBrk="0" hangingPunct="0">
              <a:defRPr sz="1000" b="1">
                <a:solidFill>
                  <a:schemeClr val="tx1"/>
                </a:solidFill>
                <a:latin typeface="Arial" pitchFamily="34" charset="0"/>
                <a:ea typeface="ＭＳ Ｐゴシック" pitchFamily="50" charset="-128"/>
              </a:defRPr>
            </a:lvl1pPr>
            <a:lvl2pPr marL="742782" indent="-285686" defTabSz="903083" eaLnBrk="0" hangingPunct="0">
              <a:defRPr sz="1000" b="1">
                <a:solidFill>
                  <a:schemeClr val="tx1"/>
                </a:solidFill>
                <a:latin typeface="Arial" pitchFamily="34" charset="0"/>
                <a:ea typeface="ＭＳ Ｐゴシック" pitchFamily="50" charset="-128"/>
              </a:defRPr>
            </a:lvl2pPr>
            <a:lvl3pPr marL="1142740" indent="-228549" defTabSz="903083" eaLnBrk="0" hangingPunct="0">
              <a:defRPr sz="1000" b="1">
                <a:solidFill>
                  <a:schemeClr val="tx1"/>
                </a:solidFill>
                <a:latin typeface="Arial" pitchFamily="34" charset="0"/>
                <a:ea typeface="ＭＳ Ｐゴシック" pitchFamily="50" charset="-128"/>
              </a:defRPr>
            </a:lvl3pPr>
            <a:lvl4pPr marL="1599837" indent="-228549" defTabSz="903083" eaLnBrk="0" hangingPunct="0">
              <a:defRPr sz="1000" b="1">
                <a:solidFill>
                  <a:schemeClr val="tx1"/>
                </a:solidFill>
                <a:latin typeface="Arial" pitchFamily="34" charset="0"/>
                <a:ea typeface="ＭＳ Ｐゴシック" pitchFamily="50" charset="-128"/>
              </a:defRPr>
            </a:lvl4pPr>
            <a:lvl5pPr marL="2056933" indent="-228549" defTabSz="903083" eaLnBrk="0" hangingPunct="0">
              <a:defRPr sz="1000" b="1">
                <a:solidFill>
                  <a:schemeClr val="tx1"/>
                </a:solidFill>
                <a:latin typeface="Arial" pitchFamily="34" charset="0"/>
                <a:ea typeface="ＭＳ Ｐゴシック" pitchFamily="50" charset="-128"/>
              </a:defRPr>
            </a:lvl5pPr>
            <a:lvl6pPr marL="2514029" indent="-228549" defTabSz="903083" eaLnBrk="0" fontAlgn="base" hangingPunct="0">
              <a:spcBef>
                <a:spcPct val="0"/>
              </a:spcBef>
              <a:spcAft>
                <a:spcPct val="0"/>
              </a:spcAft>
              <a:defRPr sz="1000" b="1">
                <a:solidFill>
                  <a:schemeClr val="tx1"/>
                </a:solidFill>
                <a:latin typeface="Arial" pitchFamily="34" charset="0"/>
                <a:ea typeface="ＭＳ Ｐゴシック" pitchFamily="50" charset="-128"/>
              </a:defRPr>
            </a:lvl6pPr>
            <a:lvl7pPr marL="2971125" indent="-228549" defTabSz="903083" eaLnBrk="0" fontAlgn="base" hangingPunct="0">
              <a:spcBef>
                <a:spcPct val="0"/>
              </a:spcBef>
              <a:spcAft>
                <a:spcPct val="0"/>
              </a:spcAft>
              <a:defRPr sz="1000" b="1">
                <a:solidFill>
                  <a:schemeClr val="tx1"/>
                </a:solidFill>
                <a:latin typeface="Arial" pitchFamily="34" charset="0"/>
                <a:ea typeface="ＭＳ Ｐゴシック" pitchFamily="50" charset="-128"/>
              </a:defRPr>
            </a:lvl7pPr>
            <a:lvl8pPr marL="3428221" indent="-228549" defTabSz="903083" eaLnBrk="0" fontAlgn="base" hangingPunct="0">
              <a:spcBef>
                <a:spcPct val="0"/>
              </a:spcBef>
              <a:spcAft>
                <a:spcPct val="0"/>
              </a:spcAft>
              <a:defRPr sz="1000" b="1">
                <a:solidFill>
                  <a:schemeClr val="tx1"/>
                </a:solidFill>
                <a:latin typeface="Arial" pitchFamily="34" charset="0"/>
                <a:ea typeface="ＭＳ Ｐゴシック" pitchFamily="50" charset="-128"/>
              </a:defRPr>
            </a:lvl8pPr>
            <a:lvl9pPr marL="3885317" indent="-228549" defTabSz="903083" eaLnBrk="0" fontAlgn="base" hangingPunct="0">
              <a:spcBef>
                <a:spcPct val="0"/>
              </a:spcBef>
              <a:spcAft>
                <a:spcPct val="0"/>
              </a:spcAft>
              <a:defRPr sz="1000" b="1">
                <a:solidFill>
                  <a:schemeClr val="tx1"/>
                </a:solidFill>
                <a:latin typeface="Arial" pitchFamily="34" charset="0"/>
                <a:ea typeface="ＭＳ Ｐゴシック" pitchFamily="50" charset="-128"/>
              </a:defRPr>
            </a:lvl9pPr>
          </a:lstStyle>
          <a:p>
            <a:pPr eaLnBrk="1" hangingPunct="1"/>
            <a:fld id="{00DC2A4C-A04F-4811-80C4-617C35C8C5D8}" type="slidenum">
              <a:rPr lang="ja-JP" altLang="en-GB" sz="1200" b="0">
                <a:solidFill>
                  <a:srgbClr val="000000"/>
                </a:solidFill>
                <a:cs typeface="Arial" pitchFamily="34" charset="0"/>
              </a:rPr>
              <a:pPr eaLnBrk="1" hangingPunct="1"/>
              <a:t>26</a:t>
            </a:fld>
            <a:endParaRPr lang="en-GB" altLang="ja-JP" sz="1200" b="0">
              <a:solidFill>
                <a:srgbClr val="000000"/>
              </a:solidFill>
              <a:cs typeface="Arial" pitchFamily="34" charset="0"/>
            </a:endParaRPr>
          </a:p>
        </p:txBody>
      </p:sp>
    </p:spTree>
    <p:extLst>
      <p:ext uri="{BB962C8B-B14F-4D97-AF65-F5344CB8AC3E}">
        <p14:creationId xmlns:p14="http://schemas.microsoft.com/office/powerpoint/2010/main" val="917738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3ACD6B0-DFB9-4458-9BCD-0948C9D2F368}" type="slidenum">
              <a:rPr lang="ja-JP" altLang="en-US" smtClean="0"/>
              <a:pPr>
                <a:defRPr/>
              </a:pPr>
              <a:t>27</a:t>
            </a:fld>
            <a:endParaRPr lang="ja-JP" altLang="en-US"/>
          </a:p>
        </p:txBody>
      </p:sp>
    </p:spTree>
    <p:extLst>
      <p:ext uri="{BB962C8B-B14F-4D97-AF65-F5344CB8AC3E}">
        <p14:creationId xmlns:p14="http://schemas.microsoft.com/office/powerpoint/2010/main" val="2381366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60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D65E8C3C-15EF-46E7-865D-0B1CF91A12EB}" type="slidenum">
              <a:rPr lang="ja-JP" altLang="en-US" smtClean="0"/>
              <a:pPr/>
              <a:t>28</a:t>
            </a:fld>
            <a:endParaRPr lang="ja-JP" altLang="en-US"/>
          </a:p>
        </p:txBody>
      </p:sp>
    </p:spTree>
    <p:extLst>
      <p:ext uri="{BB962C8B-B14F-4D97-AF65-F5344CB8AC3E}">
        <p14:creationId xmlns:p14="http://schemas.microsoft.com/office/powerpoint/2010/main" val="2186464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870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48BB3E64-C79D-4106-8A29-AF4297E5B299}" type="slidenum">
              <a:rPr lang="ja-JP" altLang="en-US" smtClean="0"/>
              <a:pPr/>
              <a:t>29</a:t>
            </a:fld>
            <a:endParaRPr lang="ja-JP" altLang="en-US"/>
          </a:p>
        </p:txBody>
      </p:sp>
    </p:spTree>
    <p:extLst>
      <p:ext uri="{BB962C8B-B14F-4D97-AF65-F5344CB8AC3E}">
        <p14:creationId xmlns:p14="http://schemas.microsoft.com/office/powerpoint/2010/main" val="74336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901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D009E53C-70E1-4286-94F2-D5874DB8672F}" type="slidenum">
              <a:rPr lang="ja-JP" altLang="en-US" smtClean="0"/>
              <a:pPr/>
              <a:t>30</a:t>
            </a:fld>
            <a:endParaRPr lang="ja-JP" altLang="en-US"/>
          </a:p>
        </p:txBody>
      </p:sp>
    </p:spTree>
    <p:extLst>
      <p:ext uri="{BB962C8B-B14F-4D97-AF65-F5344CB8AC3E}">
        <p14:creationId xmlns:p14="http://schemas.microsoft.com/office/powerpoint/2010/main" val="2112953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11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69C59C8E-83F4-42B2-8AC6-0783597171E6}" type="slidenum">
              <a:rPr lang="ja-JP" altLang="en-US" smtClean="0"/>
              <a:pPr/>
              <a:t>32</a:t>
            </a:fld>
            <a:endParaRPr lang="ja-JP" altLang="en-US"/>
          </a:p>
        </p:txBody>
      </p:sp>
    </p:spTree>
    <p:extLst>
      <p:ext uri="{BB962C8B-B14F-4D97-AF65-F5344CB8AC3E}">
        <p14:creationId xmlns:p14="http://schemas.microsoft.com/office/powerpoint/2010/main" val="2262237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21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EB629B25-7E5A-4568-9684-9F6171961765}" type="slidenum">
              <a:rPr lang="ja-JP" altLang="en-US" smtClean="0"/>
              <a:pPr/>
              <a:t>33</a:t>
            </a:fld>
            <a:endParaRPr lang="ja-JP" altLang="en-US"/>
          </a:p>
        </p:txBody>
      </p:sp>
    </p:spTree>
    <p:extLst>
      <p:ext uri="{BB962C8B-B14F-4D97-AF65-F5344CB8AC3E}">
        <p14:creationId xmlns:p14="http://schemas.microsoft.com/office/powerpoint/2010/main" val="3222484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563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3A8380ED-DD37-4AD5-A69B-F2ADF6754AB4}" type="slidenum">
              <a:rPr lang="ja-JP" altLang="en-US" smtClean="0"/>
              <a:pPr/>
              <a:t>3</a:t>
            </a:fld>
            <a:endParaRPr lang="ja-JP" altLang="en-US"/>
          </a:p>
        </p:txBody>
      </p:sp>
    </p:spTree>
    <p:extLst>
      <p:ext uri="{BB962C8B-B14F-4D97-AF65-F5344CB8AC3E}">
        <p14:creationId xmlns:p14="http://schemas.microsoft.com/office/powerpoint/2010/main" val="137759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a:p>
        </p:txBody>
      </p:sp>
      <p:sp>
        <p:nvSpPr>
          <p:cNvPr id="573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95EF26F5-F460-46A1-B0E5-AD9759AAD6E8}" type="slidenum">
              <a:rPr lang="ja-JP" altLang="en-US" smtClean="0"/>
              <a:pPr/>
              <a:t>4</a:t>
            </a:fld>
            <a:endParaRPr lang="ja-JP" altLang="en-US"/>
          </a:p>
        </p:txBody>
      </p:sp>
    </p:spTree>
    <p:extLst>
      <p:ext uri="{BB962C8B-B14F-4D97-AF65-F5344CB8AC3E}">
        <p14:creationId xmlns:p14="http://schemas.microsoft.com/office/powerpoint/2010/main" val="365235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706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4A0FFDA7-C3FC-4AC1-9FF3-04628D7B89C6}" type="slidenum">
              <a:rPr lang="ja-JP" altLang="en-US" smtClean="0"/>
              <a:pPr/>
              <a:t>6</a:t>
            </a:fld>
            <a:endParaRPr lang="ja-JP" altLang="en-US"/>
          </a:p>
        </p:txBody>
      </p:sp>
    </p:spTree>
    <p:extLst>
      <p:ext uri="{BB962C8B-B14F-4D97-AF65-F5344CB8AC3E}">
        <p14:creationId xmlns:p14="http://schemas.microsoft.com/office/powerpoint/2010/main" val="336010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645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D27F4A4D-8FED-405D-99D4-88F633F0E5F3}" type="slidenum">
              <a:rPr lang="ja-JP" altLang="en-US" smtClean="0"/>
              <a:pPr/>
              <a:t>8</a:t>
            </a:fld>
            <a:endParaRPr lang="ja-JP" altLang="en-US"/>
          </a:p>
        </p:txBody>
      </p:sp>
    </p:spTree>
    <p:extLst>
      <p:ext uri="{BB962C8B-B14F-4D97-AF65-F5344CB8AC3E}">
        <p14:creationId xmlns:p14="http://schemas.microsoft.com/office/powerpoint/2010/main" val="387594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716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1200">
                <a:solidFill>
                  <a:schemeClr val="tx1"/>
                </a:solidFill>
                <a:latin typeface="Calibri" pitchFamily="34" charset="0"/>
                <a:ea typeface="ＭＳ Ｐゴシック" pitchFamily="50" charset="-128"/>
              </a:defRPr>
            </a:lvl1pPr>
            <a:lvl2pPr marL="736374" indent="-283220">
              <a:defRPr kumimoji="1" sz="1200">
                <a:solidFill>
                  <a:schemeClr val="tx1"/>
                </a:solidFill>
                <a:latin typeface="Calibri" pitchFamily="34" charset="0"/>
                <a:ea typeface="ＭＳ Ｐゴシック" pitchFamily="50" charset="-128"/>
              </a:defRPr>
            </a:lvl2pPr>
            <a:lvl3pPr marL="1132885" indent="-226576">
              <a:defRPr kumimoji="1" sz="1200">
                <a:solidFill>
                  <a:schemeClr val="tx1"/>
                </a:solidFill>
                <a:latin typeface="Calibri" pitchFamily="34" charset="0"/>
                <a:ea typeface="ＭＳ Ｐゴシック" pitchFamily="50" charset="-128"/>
              </a:defRPr>
            </a:lvl3pPr>
            <a:lvl4pPr marL="1586038" indent="-226576">
              <a:defRPr kumimoji="1" sz="1200">
                <a:solidFill>
                  <a:schemeClr val="tx1"/>
                </a:solidFill>
                <a:latin typeface="Calibri" pitchFamily="34" charset="0"/>
                <a:ea typeface="ＭＳ Ｐゴシック" pitchFamily="50" charset="-128"/>
              </a:defRPr>
            </a:lvl4pPr>
            <a:lvl5pPr marL="2039192" indent="-226576">
              <a:defRPr kumimoji="1" sz="1200">
                <a:solidFill>
                  <a:schemeClr val="tx1"/>
                </a:solidFill>
                <a:latin typeface="Calibri" pitchFamily="34" charset="0"/>
                <a:ea typeface="ＭＳ Ｐゴシック" pitchFamily="50" charset="-128"/>
              </a:defRPr>
            </a:lvl5pPr>
            <a:lvl6pPr marL="2492346"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45499"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398654"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51807" indent="-22657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fld id="{A7DC4C9C-4568-4211-BE70-E3D71B5372E7}" type="slidenum">
              <a:rPr lang="ja-JP" altLang="en-US" smtClean="0"/>
              <a:pPr/>
              <a:t>11</a:t>
            </a:fld>
            <a:endParaRPr lang="ja-JP" altLang="en-US"/>
          </a:p>
        </p:txBody>
      </p:sp>
    </p:spTree>
    <p:extLst>
      <p:ext uri="{BB962C8B-B14F-4D97-AF65-F5344CB8AC3E}">
        <p14:creationId xmlns:p14="http://schemas.microsoft.com/office/powerpoint/2010/main" val="35193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2163FF67-33A8-4C4F-974F-9567ADC955CE}" type="datetime1">
              <a:rPr lang="ja-JP" altLang="en-US" smtClean="0"/>
              <a:t>2017/5/29</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40D546E-90B1-4828-9400-AB74EA6ABEA4}" type="slidenum">
              <a:rPr lang="ja-JP" altLang="en-US" smtClean="0"/>
              <a:pPr>
                <a:defRPr/>
              </a:pPr>
              <a:t>‹#›</a:t>
            </a:fld>
            <a:endParaRPr lang="ja-JP" altLang="en-US"/>
          </a:p>
        </p:txBody>
      </p:sp>
    </p:spTree>
    <p:extLst>
      <p:ext uri="{BB962C8B-B14F-4D97-AF65-F5344CB8AC3E}">
        <p14:creationId xmlns:p14="http://schemas.microsoft.com/office/powerpoint/2010/main" val="306187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8A0EBD40-CA8C-4B76-9312-9F74D10221E4}" type="datetime1">
              <a:rPr lang="ja-JP" altLang="en-US" smtClean="0"/>
              <a:t>2017/5/29</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FA7A58BC-F4BA-4F3D-90C4-D820EFD46E67}" type="slidenum">
              <a:rPr lang="ja-JP" altLang="en-US" smtClean="0"/>
              <a:pPr>
                <a:defRPr/>
              </a:pPr>
              <a:t>‹#›</a:t>
            </a:fld>
            <a:endParaRPr lang="ja-JP" altLang="en-US"/>
          </a:p>
        </p:txBody>
      </p:sp>
    </p:spTree>
    <p:extLst>
      <p:ext uri="{BB962C8B-B14F-4D97-AF65-F5344CB8AC3E}">
        <p14:creationId xmlns:p14="http://schemas.microsoft.com/office/powerpoint/2010/main" val="85919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68F99DAE-2EC3-4AAB-8DD8-E4DBBB193F7C}" type="datetime1">
              <a:rPr lang="ja-JP" altLang="en-US" smtClean="0"/>
              <a:t>2017/5/29</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92D9EA61-98D7-4B43-B9A2-24B4D7959911}" type="slidenum">
              <a:rPr lang="ja-JP" altLang="en-US" smtClean="0"/>
              <a:pPr>
                <a:defRPr/>
              </a:pPr>
              <a:t>‹#›</a:t>
            </a:fld>
            <a:endParaRPr lang="ja-JP" altLang="en-US"/>
          </a:p>
        </p:txBody>
      </p:sp>
    </p:spTree>
    <p:extLst>
      <p:ext uri="{BB962C8B-B14F-4D97-AF65-F5344CB8AC3E}">
        <p14:creationId xmlns:p14="http://schemas.microsoft.com/office/powerpoint/2010/main" val="338594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タイトル、2 つのコンテンツ (横)、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half" idx="3"/>
          </p:nvPr>
        </p:nvSpPr>
        <p:spPr>
          <a:xfrm>
            <a:off x="457200" y="3938588"/>
            <a:ext cx="82296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a:defRPr/>
            </a:lvl1pPr>
          </a:lstStyle>
          <a:p>
            <a:pPr>
              <a:defRPr/>
            </a:pPr>
            <a:fld id="{4DC6FB31-8337-4678-AA46-DD0B74546A8A}" type="datetime1">
              <a:rPr lang="ja-JP" altLang="en-US" smtClean="0"/>
              <a:t>2017/5/29</a:t>
            </a:fld>
            <a:endParaRPr lang="en-US" altLang="ja-JP"/>
          </a:p>
        </p:txBody>
      </p:sp>
      <p:sp>
        <p:nvSpPr>
          <p:cNvPr id="7" name="Rectangle 5"/>
          <p:cNvSpPr>
            <a:spLocks noGrp="1" noChangeArrowheads="1"/>
          </p:cNvSpPr>
          <p:nvPr>
            <p:ph type="ftr" sz="quarter" idx="11"/>
          </p:nvPr>
        </p:nvSpPr>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p:txBody>
          <a:bodyPr/>
          <a:lstStyle>
            <a:lvl1pPr>
              <a:defRPr/>
            </a:lvl1pPr>
          </a:lstStyle>
          <a:p>
            <a:pPr>
              <a:defRPr/>
            </a:pPr>
            <a:fld id="{DE8283D2-97DB-4180-A5B1-E20B4555FB95}" type="slidenum">
              <a:rPr lang="en-US" altLang="ja-JP"/>
              <a:pPr>
                <a:defRPr/>
              </a:pPr>
              <a:t>‹#›</a:t>
            </a:fld>
            <a:endParaRPr lang="en-US" altLang="ja-JP"/>
          </a:p>
        </p:txBody>
      </p:sp>
    </p:spTree>
    <p:extLst>
      <p:ext uri="{BB962C8B-B14F-4D97-AF65-F5344CB8AC3E}">
        <p14:creationId xmlns:p14="http://schemas.microsoft.com/office/powerpoint/2010/main" val="226523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8C2C8D35-58A8-4ACD-8EBA-885D08AD953B}"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3FA5916-308B-4BE5-83F5-7CBD6C57ECE3}"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1611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45415A6-44EA-4DEE-AFFC-1EB6EB164108}"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CE7241C-6587-47AA-83F2-311416EEA2D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97312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72ED44D-812E-409A-925F-05854E3C34EF}"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12659E8-7786-4290-B2F9-CA17F7EF821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76045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CEFA70C9-0454-4330-AB9B-45605ED7A850}"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40D3738-8E80-4BA4-8DF2-0DF94B13A4D2}"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33093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B49C485-1874-4B1B-814D-465138649E80}"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157D9EE8-347F-4065-A845-C1E4A5A6301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13259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0C42D98F-B12A-4E86-AF41-8F97BBCDA0D1}"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B629C5D1-2325-436F-A1D6-8343CA3FBBE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52412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D425912A-1070-4E44-B008-266402B899C3}"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62318C75-EC50-449F-BD9B-FE6571DE66F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9056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F448C2A2-0A23-4120-9390-2521A46335FC}" type="datetime1">
              <a:rPr lang="ja-JP" altLang="en-US" smtClean="0"/>
              <a:t>2017/5/29</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467B4842-438D-4FF1-A41A-EED590F702F3}" type="slidenum">
              <a:rPr lang="ja-JP" altLang="en-US" smtClean="0"/>
              <a:pPr>
                <a:defRPr/>
              </a:pPr>
              <a:t>‹#›</a:t>
            </a:fld>
            <a:endParaRPr lang="ja-JP" altLang="en-US"/>
          </a:p>
        </p:txBody>
      </p:sp>
    </p:spTree>
    <p:extLst>
      <p:ext uri="{BB962C8B-B14F-4D97-AF65-F5344CB8AC3E}">
        <p14:creationId xmlns:p14="http://schemas.microsoft.com/office/powerpoint/2010/main" val="2284474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EAAEFCD-3E53-4FE7-AFF0-E6EBE5C1A4FA}"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C66EB732-C4C3-4A4C-A4DC-D56D2105E69D}"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58169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FB9A727-874E-406B-9A04-FA0B49197039}"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AF09CD0A-C6AF-4EC0-8807-8B2862474E9B}"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33608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38421AC-721B-4070-AE27-1955BBB507DC}"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28CEB681-D9B9-4CB5-B280-EEBCA18FBD1F}"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393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3" y="274639"/>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7AACD999-4ADE-43AD-8DF0-EF8E8919D8C1}" type="datetime1">
              <a:rPr lang="ja-JP" altLang="en-US" smtClean="0">
                <a:solidFill>
                  <a:prstClr val="black">
                    <a:tint val="75000"/>
                  </a:prstClr>
                </a:solidFill>
              </a:rPr>
              <a:t>2017/5/29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E9FCA0B-7F4E-46E6-B565-3F962339E278}"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73413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タイトルのみ">
    <p:spTree>
      <p:nvGrpSpPr>
        <p:cNvPr id="1" name=""/>
        <p:cNvGrpSpPr/>
        <p:nvPr/>
      </p:nvGrpSpPr>
      <p:grpSpPr>
        <a:xfrm>
          <a:off x="0" y="0"/>
          <a:ext cx="0" cy="0"/>
          <a:chOff x="0" y="0"/>
          <a:chExt cx="0" cy="0"/>
        </a:xfrm>
      </p:grpSpPr>
      <p:pic>
        <p:nvPicPr>
          <p:cNvPr id="4" name="図 15" descr="PPT2.png"/>
          <p:cNvPicPr>
            <a:picLocks noChangeAspect="1"/>
          </p:cNvPicPr>
          <p:nvPr userDrawn="1"/>
        </p:nvPicPr>
        <p:blipFill>
          <a:blip r:embed="rId2">
            <a:extLst>
              <a:ext uri="{28A0092B-C50C-407E-A947-70E740481C1C}">
                <a14:useLocalDpi xmlns:a14="http://schemas.microsoft.com/office/drawing/2010/main" val="0"/>
              </a:ext>
            </a:extLst>
          </a:blip>
          <a:srcRect b="3792"/>
          <a:stretch>
            <a:fillRect/>
          </a:stretch>
        </p:blipFill>
        <p:spPr bwMode="auto">
          <a:xfrm>
            <a:off x="0" y="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351219" y="3189910"/>
            <a:ext cx="5759238" cy="449263"/>
          </a:xfrm>
          <a:prstGeom prst="rect">
            <a:avLst/>
          </a:prstGeom>
        </p:spPr>
        <p:txBody>
          <a:bodyPr anchor="b"/>
          <a:lstStyle>
            <a:lvl1pPr>
              <a:defRPr sz="3000">
                <a:solidFill>
                  <a:schemeClr val="tx1"/>
                </a:solidFill>
                <a:latin typeface="HGP創英角ｺﾞｼｯｸUB" pitchFamily="50" charset="-128"/>
                <a:ea typeface="HGP創英角ｺﾞｼｯｸUB" pitchFamily="50" charset="-128"/>
              </a:defRPr>
            </a:lvl1pPr>
          </a:lstStyle>
          <a:p>
            <a:r>
              <a:rPr lang="ja-JP" altLang="en-US"/>
              <a:t>マスター タイトルの書式設定</a:t>
            </a:r>
            <a:endParaRPr lang="ja-JP" altLang="en-US" dirty="0"/>
          </a:p>
        </p:txBody>
      </p:sp>
      <p:sp>
        <p:nvSpPr>
          <p:cNvPr id="11" name="サブタイトル 2"/>
          <p:cNvSpPr>
            <a:spLocks noGrp="1"/>
          </p:cNvSpPr>
          <p:nvPr>
            <p:ph type="subTitle" idx="1"/>
          </p:nvPr>
        </p:nvSpPr>
        <p:spPr>
          <a:xfrm>
            <a:off x="3351213" y="3574184"/>
            <a:ext cx="5759239" cy="430887"/>
          </a:xfrm>
          <a:prstGeom prst="rect">
            <a:avLst/>
          </a:prstGeom>
          <a:noFill/>
          <a:ln w="9525">
            <a:noFill/>
            <a:miter lim="800000"/>
            <a:headEnd/>
            <a:tailEnd/>
          </a:ln>
          <a:effectLst/>
        </p:spPr>
        <p:txBody>
          <a:bodyPr>
            <a:spAutoFit/>
          </a:bodyPr>
          <a:lstStyle>
            <a:lvl1pPr marL="0" marR="0" indent="0" algn="l" defTabSz="914400" rtl="0" eaLnBrk="1" fontAlgn="base" latinLnBrk="0" hangingPunct="1">
              <a:lnSpc>
                <a:spcPct val="100000"/>
              </a:lnSpc>
              <a:spcBef>
                <a:spcPct val="0"/>
              </a:spcBef>
              <a:spcAft>
                <a:spcPct val="0"/>
              </a:spcAft>
              <a:buClrTx/>
              <a:buSzTx/>
              <a:buFontTx/>
              <a:buNone/>
              <a:tabLst/>
              <a:defRPr kumimoji="1" lang="ja-JP" altLang="en-US" sz="2200" kern="1200" dirty="0">
                <a:solidFill>
                  <a:schemeClr val="tx1"/>
                </a:solidFill>
                <a:latin typeface="HGPｺﾞｼｯｸE" pitchFamily="50" charset="-128"/>
                <a:ea typeface="HGPｺﾞｼｯｸE" pitchFamily="50" charset="-128"/>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3154691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sp>
        <p:nvSpPr>
          <p:cNvPr id="3" name="正方形/長方形 2"/>
          <p:cNvSpPr/>
          <p:nvPr userDrawn="1"/>
        </p:nvSpPr>
        <p:spPr bwMode="auto">
          <a:xfrm>
            <a:off x="0" y="6597650"/>
            <a:ext cx="9144000" cy="234950"/>
          </a:xfrm>
          <a:prstGeom prst="rect">
            <a:avLst/>
          </a:prstGeom>
          <a:solidFill>
            <a:schemeClr val="bg1">
              <a:lumMod val="75000"/>
            </a:schemeClr>
          </a:solidFill>
          <a:ln w="9525">
            <a:noFill/>
            <a:miter lim="800000"/>
            <a:headEnd/>
            <a:tailEnd/>
          </a:ln>
          <a:effectLst/>
        </p:spPr>
        <p:txBody>
          <a:bodyPr anchor="ctr"/>
          <a:lstStyle/>
          <a:p>
            <a:pPr algn="ctr" fontAlgn="auto">
              <a:spcBef>
                <a:spcPts val="0"/>
              </a:spcBef>
              <a:spcAft>
                <a:spcPts val="0"/>
              </a:spcAft>
              <a:defRPr/>
            </a:pPr>
            <a:endParaRPr kumimoji="0" lang="ja-JP" altLang="en-US" sz="1000" b="1">
              <a:solidFill>
                <a:prstClr val="black"/>
              </a:solidFill>
              <a:latin typeface="Calibri"/>
              <a:ea typeface="ＭＳ Ｐゴシック"/>
            </a:endParaRPr>
          </a:p>
        </p:txBody>
      </p:sp>
      <p:pic>
        <p:nvPicPr>
          <p:cNvPr id="4" name="図 11" descr="PPT2-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userDrawn="1"/>
        </p:nvSpPr>
        <p:spPr bwMode="auto">
          <a:xfrm>
            <a:off x="4874214" y="6597651"/>
            <a:ext cx="3833101" cy="246221"/>
          </a:xfrm>
          <a:prstGeom prst="rect">
            <a:avLst/>
          </a:prstGeom>
          <a:noFill/>
          <a:ln w="25400">
            <a:noFill/>
            <a:miter lim="800000"/>
            <a:headEnd/>
            <a:tailEnd/>
          </a:ln>
          <a:effec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r">
              <a:spcBef>
                <a:spcPct val="50000"/>
              </a:spcBef>
              <a:defRPr/>
            </a:pPr>
            <a:r>
              <a:rPr kumimoji="0" lang="en-US" altLang="ja-JP" sz="1000" dirty="0">
                <a:solidFill>
                  <a:prstClr val="black"/>
                </a:solidFill>
                <a:latin typeface="Century Gothic" pitchFamily="34" charset="0"/>
              </a:rPr>
              <a:t>©</a:t>
            </a:r>
            <a:r>
              <a:rPr kumimoji="0" lang="ja-JP" altLang="en-US" sz="1000" dirty="0">
                <a:solidFill>
                  <a:prstClr val="black"/>
                </a:solidFill>
                <a:latin typeface="Century Gothic" pitchFamily="34" charset="0"/>
              </a:rPr>
              <a:t> </a:t>
            </a:r>
            <a:r>
              <a:rPr kumimoji="0" lang="en-US" altLang="ja-JP" sz="1000" dirty="0">
                <a:solidFill>
                  <a:prstClr val="black"/>
                </a:solidFill>
                <a:latin typeface="Century Gothic" pitchFamily="34" charset="0"/>
              </a:rPr>
              <a:t> Japan Securities Dealers </a:t>
            </a:r>
            <a:r>
              <a:rPr kumimoji="0" lang="en-US" altLang="ja-JP" sz="1000" dirty="0" err="1">
                <a:solidFill>
                  <a:prstClr val="black"/>
                </a:solidFill>
                <a:latin typeface="Century Gothic" pitchFamily="34" charset="0"/>
              </a:rPr>
              <a:t>Association.All</a:t>
            </a:r>
            <a:r>
              <a:rPr kumimoji="0" lang="en-US" altLang="ja-JP" sz="1000" dirty="0">
                <a:solidFill>
                  <a:prstClr val="black"/>
                </a:solidFill>
                <a:latin typeface="Century Gothic" pitchFamily="34" charset="0"/>
              </a:rPr>
              <a:t> Rights Reserved.</a:t>
            </a:r>
          </a:p>
        </p:txBody>
      </p:sp>
      <p:sp>
        <p:nvSpPr>
          <p:cNvPr id="6" name="タイトル 5"/>
          <p:cNvSpPr>
            <a:spLocks noGrp="1"/>
          </p:cNvSpPr>
          <p:nvPr>
            <p:ph type="title"/>
          </p:nvPr>
        </p:nvSpPr>
        <p:spPr bwMode="white">
          <a:xfrm>
            <a:off x="179512" y="188640"/>
            <a:ext cx="6707088" cy="418058"/>
          </a:xfrm>
          <a:prstGeom prst="rect">
            <a:avLst/>
          </a:prstGeom>
        </p:spPr>
        <p:txBody>
          <a:bodyPr/>
          <a:lstStyle>
            <a:lvl1pPr>
              <a:defRPr sz="2800">
                <a:latin typeface="HGP創英角ｺﾞｼｯｸUB" panose="020B0900000000000000" pitchFamily="50" charset="-128"/>
                <a:ea typeface="HGP創英角ｺﾞｼｯｸUB" panose="020B0900000000000000" pitchFamily="50" charset="-128"/>
              </a:defRPr>
            </a:lvl1pPr>
          </a:lstStyle>
          <a:p>
            <a:r>
              <a:rPr lang="ja-JP" altLang="en-US" dirty="0"/>
              <a:t>マスター タイトルの書式設定</a:t>
            </a:r>
          </a:p>
        </p:txBody>
      </p:sp>
      <p:sp>
        <p:nvSpPr>
          <p:cNvPr id="7" name="スライド番号プレースホルダー 6"/>
          <p:cNvSpPr>
            <a:spLocks noGrp="1"/>
          </p:cNvSpPr>
          <p:nvPr>
            <p:ph type="sldNum" sz="quarter" idx="10"/>
          </p:nvPr>
        </p:nvSpPr>
        <p:spPr/>
        <p:txBody>
          <a:bodyPr/>
          <a:lstStyle>
            <a:lvl1pPr>
              <a:defRPr/>
            </a:lvl1pPr>
          </a:lstStyle>
          <a:p>
            <a:pPr>
              <a:defRPr/>
            </a:pPr>
            <a:fld id="{36755C14-0EBD-4083-9B34-7E9372704457}"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85720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1" name=""/>
        <p:cNvGrpSpPr/>
        <p:nvPr/>
      </p:nvGrpSpPr>
      <p:grpSpPr>
        <a:xfrm>
          <a:off x="0" y="0"/>
          <a:ext cx="0" cy="0"/>
          <a:chOff x="0" y="0"/>
          <a:chExt cx="0" cy="0"/>
        </a:xfrm>
      </p:grpSpPr>
      <p:sp>
        <p:nvSpPr>
          <p:cNvPr id="2" name="正方形/長方形 1"/>
          <p:cNvSpPr/>
          <p:nvPr userDrawn="1"/>
        </p:nvSpPr>
        <p:spPr bwMode="auto">
          <a:xfrm>
            <a:off x="0" y="6597650"/>
            <a:ext cx="9144000" cy="234950"/>
          </a:xfrm>
          <a:prstGeom prst="rect">
            <a:avLst/>
          </a:prstGeom>
          <a:solidFill>
            <a:schemeClr val="bg1">
              <a:lumMod val="75000"/>
            </a:schemeClr>
          </a:solidFill>
          <a:ln w="9525">
            <a:noFill/>
            <a:miter lim="800000"/>
            <a:headEnd/>
            <a:tailEnd/>
          </a:ln>
          <a:effectLst/>
        </p:spPr>
        <p:txBody>
          <a:bodyPr anchor="ctr"/>
          <a:lstStyle/>
          <a:p>
            <a:pPr algn="ctr" fontAlgn="auto">
              <a:spcBef>
                <a:spcPts val="0"/>
              </a:spcBef>
              <a:spcAft>
                <a:spcPts val="0"/>
              </a:spcAft>
              <a:defRPr/>
            </a:pPr>
            <a:endParaRPr kumimoji="0" lang="ja-JP" altLang="en-US" sz="1000" b="1">
              <a:solidFill>
                <a:prstClr val="black"/>
              </a:solidFill>
              <a:latin typeface="Tw Cen MT"/>
              <a:ea typeface="HGPｺﾞｼｯｸE"/>
            </a:endParaRPr>
          </a:p>
        </p:txBody>
      </p:sp>
      <p:pic>
        <p:nvPicPr>
          <p:cNvPr id="3" name="図 11" descr="PPT2-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p:cNvSpPr txBox="1">
            <a:spLocks noChangeArrowheads="1"/>
          </p:cNvSpPr>
          <p:nvPr userDrawn="1"/>
        </p:nvSpPr>
        <p:spPr bwMode="auto">
          <a:xfrm>
            <a:off x="4664221" y="6597650"/>
            <a:ext cx="4043094" cy="253916"/>
          </a:xfrm>
          <a:prstGeom prst="rect">
            <a:avLst/>
          </a:prstGeom>
          <a:noFill/>
          <a:ln w="25400">
            <a:noFill/>
            <a:miter lim="800000"/>
            <a:headEnd/>
            <a:tailEnd/>
          </a:ln>
          <a:effec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r" fontAlgn="auto">
              <a:spcBef>
                <a:spcPct val="50000"/>
              </a:spcBef>
              <a:spcAft>
                <a:spcPts val="0"/>
              </a:spcAft>
              <a:defRPr/>
            </a:pPr>
            <a:r>
              <a:rPr kumimoji="0" lang="en-US" altLang="ja-JP" sz="1050" b="1" dirty="0">
                <a:solidFill>
                  <a:prstClr val="black"/>
                </a:solidFill>
                <a:latin typeface="Century Gothic" pitchFamily="34" charset="0"/>
              </a:rPr>
              <a:t>©</a:t>
            </a:r>
            <a:r>
              <a:rPr kumimoji="0" lang="ja-JP" altLang="en-US" sz="1050" b="1" dirty="0">
                <a:solidFill>
                  <a:prstClr val="black"/>
                </a:solidFill>
                <a:latin typeface="Century Gothic" pitchFamily="34" charset="0"/>
              </a:rPr>
              <a:t> </a:t>
            </a:r>
            <a:r>
              <a:rPr kumimoji="0" lang="en-US" altLang="ja-JP" sz="1050" b="1" dirty="0">
                <a:solidFill>
                  <a:prstClr val="black"/>
                </a:solidFill>
                <a:latin typeface="Century Gothic" pitchFamily="34" charset="0"/>
              </a:rPr>
              <a:t> Japan Securities Dealers </a:t>
            </a:r>
            <a:r>
              <a:rPr kumimoji="0" lang="en-US" altLang="ja-JP" sz="1050" b="1" dirty="0" err="1">
                <a:solidFill>
                  <a:prstClr val="black"/>
                </a:solidFill>
                <a:latin typeface="Century Gothic" pitchFamily="34" charset="0"/>
              </a:rPr>
              <a:t>Association.All</a:t>
            </a:r>
            <a:r>
              <a:rPr kumimoji="0" lang="en-US" altLang="ja-JP" sz="1050" b="1" dirty="0">
                <a:solidFill>
                  <a:prstClr val="black"/>
                </a:solidFill>
                <a:latin typeface="Century Gothic" pitchFamily="34" charset="0"/>
              </a:rPr>
              <a:t> Rights Reserved.</a:t>
            </a:r>
          </a:p>
        </p:txBody>
      </p:sp>
      <p:sp>
        <p:nvSpPr>
          <p:cNvPr id="5" name="Rectangle 12"/>
          <p:cNvSpPr>
            <a:spLocks noGrp="1" noChangeArrowheads="1"/>
          </p:cNvSpPr>
          <p:nvPr>
            <p:ph type="sldNum" sz="quarter" idx="10"/>
          </p:nvPr>
        </p:nvSpPr>
        <p:spPr>
          <a:xfrm>
            <a:off x="8708782" y="6577014"/>
            <a:ext cx="382465" cy="276225"/>
          </a:xfrm>
        </p:spPr>
        <p:txBody>
          <a:bodyPr/>
          <a:lstStyle>
            <a:lvl1pPr>
              <a:defRPr sz="1200" b="0" i="1">
                <a:latin typeface="HGｺﾞｼｯｸM" panose="020B0609000000000000" pitchFamily="49" charset="-128"/>
                <a:ea typeface="HGｺﾞｼｯｸM" panose="020B0609000000000000" pitchFamily="49" charset="-128"/>
              </a:defRPr>
            </a:lvl1pPr>
          </a:lstStyle>
          <a:p>
            <a:pPr>
              <a:defRPr/>
            </a:pPr>
            <a:fld id="{7BC9B83F-E0E8-4909-9E83-224F7E479C7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49486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70628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34376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8199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E6AD7FE7-F2D7-4E36-9AFF-8E59DC9DEDFD}" type="datetime1">
              <a:rPr lang="ja-JP" altLang="en-US" smtClean="0"/>
              <a:t>2017/5/29</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C2658FB4-A091-4EAE-A466-7A12ABBD7604}" type="slidenum">
              <a:rPr lang="ja-JP" altLang="en-US" smtClean="0"/>
              <a:pPr>
                <a:defRPr/>
              </a:pPr>
              <a:t>‹#›</a:t>
            </a:fld>
            <a:endParaRPr lang="ja-JP" altLang="en-US"/>
          </a:p>
        </p:txBody>
      </p:sp>
    </p:spTree>
    <p:extLst>
      <p:ext uri="{BB962C8B-B14F-4D97-AF65-F5344CB8AC3E}">
        <p14:creationId xmlns:p14="http://schemas.microsoft.com/office/powerpoint/2010/main" val="4173345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2920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63758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31884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020216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57835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554451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774786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72775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3660216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24074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fld id="{EF076420-3285-4372-B537-DEA7DADB5376}" type="datetime1">
              <a:rPr lang="ja-JP" altLang="en-US" smtClean="0"/>
              <a:t>2017/5/29</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335350EF-50D5-4AEF-A35E-9921D5CD255E}" type="slidenum">
              <a:rPr lang="ja-JP" altLang="en-US" smtClean="0"/>
              <a:pPr>
                <a:defRPr/>
              </a:pPr>
              <a:t>‹#›</a:t>
            </a:fld>
            <a:endParaRPr lang="ja-JP" altLang="en-US"/>
          </a:p>
        </p:txBody>
      </p:sp>
    </p:spTree>
    <p:extLst>
      <p:ext uri="{BB962C8B-B14F-4D97-AF65-F5344CB8AC3E}">
        <p14:creationId xmlns:p14="http://schemas.microsoft.com/office/powerpoint/2010/main" val="144914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fld id="{F8F45959-6336-478C-B640-C39A1B0CC8A4}" type="datetime1">
              <a:rPr lang="ja-JP" altLang="en-US" smtClean="0"/>
              <a:t>2017/5/29</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C562A8AF-2CA5-4A31-A57D-A1D6FE61661A}" type="slidenum">
              <a:rPr lang="ja-JP" altLang="en-US" smtClean="0"/>
              <a:pPr>
                <a:defRPr/>
              </a:pPr>
              <a:t>‹#›</a:t>
            </a:fld>
            <a:endParaRPr lang="ja-JP" altLang="en-US"/>
          </a:p>
        </p:txBody>
      </p:sp>
    </p:spTree>
    <p:extLst>
      <p:ext uri="{BB962C8B-B14F-4D97-AF65-F5344CB8AC3E}">
        <p14:creationId xmlns:p14="http://schemas.microsoft.com/office/powerpoint/2010/main" val="133757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07C742DC-07BD-47D3-91FE-D8B51D97BEB0}" type="datetime1">
              <a:rPr lang="ja-JP" altLang="en-US" smtClean="0"/>
              <a:t>2017/5/29</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19830204-FF25-4BA1-8FE4-AFE60BE834E1}" type="slidenum">
              <a:rPr lang="ja-JP" altLang="en-US" smtClean="0"/>
              <a:pPr>
                <a:defRPr/>
              </a:pPr>
              <a:t>‹#›</a:t>
            </a:fld>
            <a:endParaRPr lang="ja-JP" altLang="en-US"/>
          </a:p>
        </p:txBody>
      </p:sp>
    </p:spTree>
    <p:extLst>
      <p:ext uri="{BB962C8B-B14F-4D97-AF65-F5344CB8AC3E}">
        <p14:creationId xmlns:p14="http://schemas.microsoft.com/office/powerpoint/2010/main" val="196362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4A360C46-3B4B-4FC5-9425-13071E0E60F7}" type="datetime1">
              <a:rPr lang="ja-JP" altLang="en-US" smtClean="0"/>
              <a:t>2017/5/29</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3582AD4D-E5F6-4E08-9424-A6BD28040521}" type="slidenum">
              <a:rPr lang="ja-JP" altLang="en-US" smtClean="0"/>
              <a:pPr>
                <a:defRPr/>
              </a:pPr>
              <a:t>‹#›</a:t>
            </a:fld>
            <a:endParaRPr lang="ja-JP" altLang="en-US"/>
          </a:p>
        </p:txBody>
      </p:sp>
    </p:spTree>
    <p:extLst>
      <p:ext uri="{BB962C8B-B14F-4D97-AF65-F5344CB8AC3E}">
        <p14:creationId xmlns:p14="http://schemas.microsoft.com/office/powerpoint/2010/main" val="183674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9C9C4202-5085-46A4-9EA3-1383264F322B}" type="datetime1">
              <a:rPr lang="ja-JP" altLang="en-US" smtClean="0"/>
              <a:t>2017/5/29</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814EE096-9916-4BFA-BEFB-98D3889144E2}" type="slidenum">
              <a:rPr lang="ja-JP" altLang="en-US" smtClean="0"/>
              <a:pPr>
                <a:defRPr/>
              </a:pPr>
              <a:t>‹#›</a:t>
            </a:fld>
            <a:endParaRPr lang="ja-JP" altLang="en-US"/>
          </a:p>
        </p:txBody>
      </p:sp>
    </p:spTree>
    <p:extLst>
      <p:ext uri="{BB962C8B-B14F-4D97-AF65-F5344CB8AC3E}">
        <p14:creationId xmlns:p14="http://schemas.microsoft.com/office/powerpoint/2010/main" val="316792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EFEF5044-EF3C-4FA7-974F-089D8575F416}" type="datetime1">
              <a:rPr lang="ja-JP" altLang="en-US" smtClean="0"/>
              <a:t>2017/5/29</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AB5DB7E5-8110-4DA0-B95B-6E64391EDA36}" type="slidenum">
              <a:rPr lang="ja-JP" altLang="en-US" smtClean="0"/>
              <a:pPr>
                <a:defRPr/>
              </a:pPr>
              <a:t>‹#›</a:t>
            </a:fld>
            <a:endParaRPr lang="ja-JP" altLang="en-US"/>
          </a:p>
        </p:txBody>
      </p:sp>
    </p:spTree>
    <p:extLst>
      <p:ext uri="{BB962C8B-B14F-4D97-AF65-F5344CB8AC3E}">
        <p14:creationId xmlns:p14="http://schemas.microsoft.com/office/powerpoint/2010/main" val="7827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DDC7128-3FEE-4B8D-804B-E006B568FCAD}" type="datetime1">
              <a:rPr lang="ja-JP" altLang="en-US" smtClean="0"/>
              <a:t>2017/5/29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9B3A119-C701-45BD-B2B2-DDA41A67F4EB}" type="slidenum">
              <a:rPr lang="ja-JP" altLang="en-US" smtClean="0"/>
              <a:pPr>
                <a:defRPr/>
              </a:pPr>
              <a:t>‹#›</a:t>
            </a:fld>
            <a:endParaRPr lang="ja-JP" altLang="en-US"/>
          </a:p>
        </p:txBody>
      </p:sp>
    </p:spTree>
    <p:extLst>
      <p:ext uri="{BB962C8B-B14F-4D97-AF65-F5344CB8AC3E}">
        <p14:creationId xmlns:p14="http://schemas.microsoft.com/office/powerpoint/2010/main" val="420584475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kumimoji="1" sz="1200">
                <a:solidFill>
                  <a:schemeClr val="tx1">
                    <a:tint val="75000"/>
                  </a:schemeClr>
                </a:solidFill>
              </a:defRPr>
            </a:lvl1pPr>
          </a:lstStyle>
          <a:p>
            <a:pPr>
              <a:defRPr/>
            </a:pPr>
            <a:fld id="{865ED50B-587D-4D12-9E0E-83D24D933EFD}" type="datetime1">
              <a:rPr lang="ja-JP" altLang="en-US" b="1" smtClean="0">
                <a:solidFill>
                  <a:prstClr val="black">
                    <a:tint val="75000"/>
                  </a:prstClr>
                </a:solidFill>
                <a:latin typeface="Arial" pitchFamily="34" charset="0"/>
              </a:rPr>
              <a:t>2017/5/29</a:t>
            </a:fld>
            <a:endParaRPr lang="ja-JP" altLang="en-US" b="1">
              <a:solidFill>
                <a:prstClr val="black">
                  <a:tint val="75000"/>
                </a:prstClr>
              </a:solidFill>
              <a:latin typeface="Arial" pitchFamily="34" charset="0"/>
            </a:endParaRPr>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ja-JP" altLang="en-US" b="1">
              <a:solidFill>
                <a:prstClr val="black">
                  <a:tint val="75000"/>
                </a:prstClr>
              </a:solidFill>
              <a:latin typeface="Arial" pitchFamily="34" charset="0"/>
            </a:endParaRPr>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BBEF50-82FC-4BD3-9ABE-78E0002A5DCA}" type="slidenum">
              <a:rPr kumimoji="0" lang="en-US" altLang="ja-JP" b="1">
                <a:solidFill>
                  <a:prstClr val="black">
                    <a:tint val="75000"/>
                  </a:prstClr>
                </a:solidFill>
                <a:latin typeface="Arial" pitchFamily="34" charset="0"/>
              </a:rPr>
              <a:pPr>
                <a:defRPr/>
              </a:pPr>
              <a:t>‹#›</a:t>
            </a:fld>
            <a:endParaRPr kumimoji="0" lang="en-US" altLang="ja-JP" b="1">
              <a:solidFill>
                <a:prstClr val="black">
                  <a:tint val="75000"/>
                </a:prstClr>
              </a:solidFill>
              <a:latin typeface="Arial" pitchFamily="34" charset="0"/>
            </a:endParaRPr>
          </a:p>
        </p:txBody>
      </p:sp>
    </p:spTree>
    <p:extLst>
      <p:ext uri="{BB962C8B-B14F-4D97-AF65-F5344CB8AC3E}">
        <p14:creationId xmlns:p14="http://schemas.microsoft.com/office/powerpoint/2010/main" val="1599148358"/>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nSpc>
                <a:spcPct val="120000"/>
              </a:lnSpc>
              <a:spcBef>
                <a:spcPct val="20000"/>
              </a:spcBef>
              <a:spcAft>
                <a:spcPct val="20000"/>
              </a:spcAft>
              <a:defRPr/>
            </a:pPr>
            <a:endParaRPr lang="en-US" altLang="ja-JP">
              <a:solidFill>
                <a:prstClr val="black">
                  <a:tint val="75000"/>
                </a:prstClr>
              </a:solidFill>
              <a:latin typeface="Arial" charset="0"/>
              <a:ea typeface="ＭＳ Ｐゴシック" charset="-128"/>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nSpc>
                <a:spcPct val="120000"/>
              </a:lnSpc>
              <a:spcBef>
                <a:spcPct val="20000"/>
              </a:spcBef>
              <a:spcAft>
                <a:spcPct val="20000"/>
              </a:spcAft>
              <a:defRPr/>
            </a:pPr>
            <a:endParaRPr lang="en-US" altLang="ja-JP">
              <a:solidFill>
                <a:prstClr val="black">
                  <a:tint val="75000"/>
                </a:prstClr>
              </a:solidFill>
              <a:latin typeface="Arial" charset="0"/>
              <a:ea typeface="ＭＳ Ｐゴシック" charset="-128"/>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nSpc>
                <a:spcPct val="120000"/>
              </a:lnSpc>
              <a:spcBef>
                <a:spcPct val="20000"/>
              </a:spcBef>
              <a:spcAft>
                <a:spcPct val="20000"/>
              </a:spcAft>
              <a:defRPr/>
            </a:pPr>
            <a:fld id="{63A7B333-7B72-4671-A0BD-A5384259E659}" type="slidenum">
              <a:rPr lang="ja-JP" altLang="en-US" smtClean="0">
                <a:solidFill>
                  <a:prstClr val="black">
                    <a:tint val="75000"/>
                  </a:prstClr>
                </a:solidFill>
                <a:latin typeface="Arial" charset="0"/>
                <a:ea typeface="ＭＳ Ｐゴシック" charset="-128"/>
              </a:rPr>
              <a:pPr>
                <a:lnSpc>
                  <a:spcPct val="120000"/>
                </a:lnSpc>
                <a:spcBef>
                  <a:spcPct val="20000"/>
                </a:spcBef>
                <a:spcAft>
                  <a:spcPct val="20000"/>
                </a:spcAft>
                <a:defRPr/>
              </a:pPr>
              <a:t>‹#›</a:t>
            </a:fld>
            <a:endParaRPr lang="en-US" altLang="ja-JP">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642324880"/>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 id="2147484405"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c.qri.jp/services/Query?SRC=fund-assist/index"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2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5.xml"/><Relationship Id="rId5" Type="http://schemas.openxmlformats.org/officeDocument/2006/relationships/tags" Target="../tags/tag5.xml"/><Relationship Id="rId4" Type="http://schemas.openxmlformats.org/officeDocument/2006/relationships/tags" Target="../tags/tag4.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hyperlink" Target="http://tskl.toushin.or.jp/FdsWeb/view/FDST000000.sea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hlw.go.jp/stf/seisakunitsuite/bunya/nenkin/nenkin/kyoshutsu/taishousha.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0" y="2212660"/>
            <a:ext cx="9144000" cy="1389629"/>
          </a:xfrm>
        </p:spPr>
        <p:txBody>
          <a:bodyPr>
            <a:noAutofit/>
          </a:bodyPr>
          <a:lstStyle/>
          <a:p>
            <a:pPr marL="179388" algn="ctr" defTabSz="1055688">
              <a:lnSpc>
                <a:spcPct val="150000"/>
              </a:lnSpc>
              <a:spcBef>
                <a:spcPts val="1200"/>
              </a:spcBef>
              <a:defRPr/>
            </a:pPr>
            <a:r>
              <a:rPr lang="ja-JP" altLang="en-US" b="1" dirty="0">
                <a:solidFill>
                  <a:schemeClr val="tx1"/>
                </a:solidFill>
                <a:latin typeface="メイリオ" pitchFamily="50" charset="-128"/>
                <a:ea typeface="メイリオ" pitchFamily="50" charset="-128"/>
                <a:cs typeface="メイリオ" pitchFamily="50" charset="-128"/>
              </a:rPr>
              <a:t>第</a:t>
            </a:r>
            <a:r>
              <a:rPr lang="en-US" altLang="ja-JP" b="1" dirty="0">
                <a:solidFill>
                  <a:schemeClr val="tx1"/>
                </a:solidFill>
                <a:latin typeface="メイリオ" pitchFamily="50" charset="-128"/>
                <a:ea typeface="メイリオ" pitchFamily="50" charset="-128"/>
                <a:cs typeface="メイリオ" pitchFamily="50" charset="-128"/>
              </a:rPr>
              <a:t>10</a:t>
            </a:r>
            <a:r>
              <a:rPr lang="ja-JP" altLang="en-US" b="1" dirty="0">
                <a:solidFill>
                  <a:schemeClr val="tx1"/>
                </a:solidFill>
                <a:latin typeface="メイリオ" pitchFamily="50" charset="-128"/>
                <a:ea typeface="メイリオ" pitchFamily="50" charset="-128"/>
                <a:cs typeface="メイリオ" pitchFamily="50" charset="-128"/>
              </a:rPr>
              <a:t>回　お金をふやす②</a:t>
            </a:r>
          </a:p>
        </p:txBody>
      </p:sp>
      <p:sp>
        <p:nvSpPr>
          <p:cNvPr id="1030" name="Text Box 5"/>
          <p:cNvSpPr txBox="1">
            <a:spLocks noChangeArrowheads="1"/>
          </p:cNvSpPr>
          <p:nvPr/>
        </p:nvSpPr>
        <p:spPr bwMode="auto">
          <a:xfrm>
            <a:off x="548640" y="5142700"/>
            <a:ext cx="8460606" cy="609398"/>
          </a:xfrm>
          <a:prstGeom prst="rect">
            <a:avLst/>
          </a:prstGeom>
          <a:noFill/>
          <a:ln w="9525">
            <a:noFill/>
            <a:miter lim="800000"/>
            <a:headEnd/>
            <a:tailEnd/>
          </a:ln>
        </p:spPr>
        <p:txBody>
          <a:bodyPr wrap="square">
            <a:spAutoFit/>
          </a:bodyPr>
          <a:lstStyle/>
          <a:p>
            <a:pPr algn="ctr">
              <a:lnSpc>
                <a:spcPct val="120000"/>
              </a:lnSpc>
              <a:spcBef>
                <a:spcPts val="0"/>
              </a:spcBef>
              <a:spcAft>
                <a:spcPts val="0"/>
              </a:spcAft>
              <a:defRPr/>
            </a:pPr>
            <a:r>
              <a:rPr lang="ja-JP" altLang="en-US" sz="2800" dirty="0">
                <a:solidFill>
                  <a:srgbClr val="1F497D">
                    <a:lumMod val="75000"/>
                  </a:srgbClr>
                </a:solidFill>
                <a:latin typeface="メイリオ" pitchFamily="50" charset="-128"/>
                <a:ea typeface="メイリオ" pitchFamily="50" charset="-128"/>
                <a:cs typeface="メイリオ" pitchFamily="50" charset="-128"/>
              </a:rPr>
              <a:t>　</a:t>
            </a:r>
            <a:r>
              <a:rPr lang="ja-JP" altLang="en-US" sz="2800" b="1" dirty="0">
                <a:solidFill>
                  <a:srgbClr val="1F497D">
                    <a:lumMod val="75000"/>
                  </a:srgbClr>
                </a:solidFill>
                <a:latin typeface="ＭＳ Ｐゴシック" pitchFamily="50" charset="-128"/>
                <a:ea typeface="ＭＳ Ｐゴシック" charset="-128"/>
              </a:rPr>
              <a:t>　　</a:t>
            </a:r>
            <a:r>
              <a:rPr lang="ja-JP" altLang="en-US" sz="2800" b="1" dirty="0">
                <a:solidFill>
                  <a:srgbClr val="1F497D">
                    <a:lumMod val="75000"/>
                  </a:srgbClr>
                </a:solidFill>
                <a:latin typeface="HG創英角ﾎﾟｯﾌﾟ体" pitchFamily="49" charset="-128"/>
                <a:ea typeface="HG創英角ﾎﾟｯﾌﾟ体" pitchFamily="49" charset="-128"/>
              </a:rPr>
              <a:t>　</a:t>
            </a:r>
            <a:endParaRPr lang="ja-JP" altLang="en-US" sz="2800" b="1" dirty="0">
              <a:solidFill>
                <a:prstClr val="black"/>
              </a:solidFill>
              <a:latin typeface="HG創英角ﾎﾟｯﾌﾟ体" pitchFamily="49" charset="-128"/>
              <a:ea typeface="HG創英角ﾎﾟｯﾌﾟ体" pitchFamily="49" charset="-128"/>
            </a:endParaRPr>
          </a:p>
        </p:txBody>
      </p:sp>
      <p:sp>
        <p:nvSpPr>
          <p:cNvPr id="2" name="正方形/長方形 1"/>
          <p:cNvSpPr/>
          <p:nvPr/>
        </p:nvSpPr>
        <p:spPr>
          <a:xfrm>
            <a:off x="548640" y="554180"/>
            <a:ext cx="3436219" cy="400110"/>
          </a:xfrm>
          <a:prstGeom prst="rect">
            <a:avLst/>
          </a:prstGeom>
        </p:spPr>
        <p:txBody>
          <a:bodyPr wrap="square">
            <a:spAutoFit/>
          </a:bodyPr>
          <a:lstStyle/>
          <a:p>
            <a:pPr>
              <a:spcBef>
                <a:spcPts val="0"/>
              </a:spcBef>
              <a:spcAft>
                <a:spcPts val="0"/>
              </a:spcAft>
            </a:pPr>
            <a:r>
              <a:rPr lang="ja-JP" altLang="en-US" sz="2000" dirty="0">
                <a:solidFill>
                  <a:prstClr val="black"/>
                </a:solidFill>
                <a:latin typeface="メイリオ" pitchFamily="50" charset="-128"/>
                <a:ea typeface="メイリオ" pitchFamily="50" charset="-128"/>
                <a:cs typeface="メイリオ" pitchFamily="50" charset="-128"/>
              </a:rPr>
              <a:t>金融リテラシー連続講義</a:t>
            </a:r>
          </a:p>
        </p:txBody>
      </p:sp>
    </p:spTree>
    <p:extLst>
      <p:ext uri="{BB962C8B-B14F-4D97-AF65-F5344CB8AC3E}">
        <p14:creationId xmlns:p14="http://schemas.microsoft.com/office/powerpoint/2010/main" val="75996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a:t>8</a:t>
            </a:r>
            <a:endParaRPr lang="ja-JP" altLang="en-US" dirty="0"/>
          </a:p>
        </p:txBody>
      </p:sp>
      <p:sp>
        <p:nvSpPr>
          <p:cNvPr id="6" name="タイトル 1"/>
          <p:cNvSpPr txBox="1">
            <a:spLocks/>
          </p:cNvSpPr>
          <p:nvPr/>
        </p:nvSpPr>
        <p:spPr>
          <a:xfrm>
            <a:off x="468313" y="179252"/>
            <a:ext cx="6767512" cy="561975"/>
          </a:xfrm>
          <a:prstGeom prst="rect">
            <a:avLst/>
          </a:prstGeom>
        </p:spPr>
        <p:txBody>
          <a:bodyPr>
            <a:normAutofit/>
          </a:bodyPr>
          <a:lstStyle>
            <a:lvl1pPr algn="l" rtl="0" fontAlgn="base">
              <a:spcBef>
                <a:spcPct val="0"/>
              </a:spcBef>
              <a:spcAft>
                <a:spcPct val="0"/>
              </a:spcAft>
              <a:defRPr kumimoji="1" sz="3000" kern="1200" cap="small">
                <a:solidFill>
                  <a:schemeClr val="tx2"/>
                </a:solidFill>
                <a:latin typeface="+mj-lt"/>
                <a:ea typeface="+mj-ea"/>
                <a:cs typeface="+mj-cs"/>
              </a:defRPr>
            </a:lvl1pPr>
            <a:lvl2pPr algn="l" rtl="0" fontAlgn="base">
              <a:spcBef>
                <a:spcPct val="0"/>
              </a:spcBef>
              <a:spcAft>
                <a:spcPct val="0"/>
              </a:spcAft>
              <a:defRPr kumimoji="1" sz="3000">
                <a:solidFill>
                  <a:schemeClr val="tx2"/>
                </a:solidFill>
                <a:latin typeface="Century Schoolbook"/>
                <a:ea typeface="ＭＳ Ｐ明朝" pitchFamily="18" charset="-128"/>
              </a:defRPr>
            </a:lvl2pPr>
            <a:lvl3pPr algn="l" rtl="0" fontAlgn="base">
              <a:spcBef>
                <a:spcPct val="0"/>
              </a:spcBef>
              <a:spcAft>
                <a:spcPct val="0"/>
              </a:spcAft>
              <a:defRPr kumimoji="1" sz="3000">
                <a:solidFill>
                  <a:schemeClr val="tx2"/>
                </a:solidFill>
                <a:latin typeface="Century Schoolbook"/>
                <a:ea typeface="ＭＳ Ｐ明朝" pitchFamily="18" charset="-128"/>
              </a:defRPr>
            </a:lvl3pPr>
            <a:lvl4pPr algn="l" rtl="0" fontAlgn="base">
              <a:spcBef>
                <a:spcPct val="0"/>
              </a:spcBef>
              <a:spcAft>
                <a:spcPct val="0"/>
              </a:spcAft>
              <a:defRPr kumimoji="1" sz="3000">
                <a:solidFill>
                  <a:schemeClr val="tx2"/>
                </a:solidFill>
                <a:latin typeface="Century Schoolbook"/>
                <a:ea typeface="ＭＳ Ｐ明朝" pitchFamily="18" charset="-128"/>
              </a:defRPr>
            </a:lvl4pPr>
            <a:lvl5pPr algn="l" rtl="0" fontAlgn="base">
              <a:spcBef>
                <a:spcPct val="0"/>
              </a:spcBef>
              <a:spcAft>
                <a:spcPct val="0"/>
              </a:spcAft>
              <a:defRPr kumimoji="1" sz="3000">
                <a:solidFill>
                  <a:schemeClr val="tx2"/>
                </a:solidFill>
                <a:latin typeface="Century Schoolbook"/>
                <a:ea typeface="ＭＳ Ｐ明朝" pitchFamily="18" charset="-128"/>
              </a:defRPr>
            </a:lvl5pPr>
            <a:lvl6pPr marL="457200" algn="l" rtl="0" fontAlgn="base">
              <a:spcBef>
                <a:spcPct val="0"/>
              </a:spcBef>
              <a:spcAft>
                <a:spcPct val="0"/>
              </a:spcAft>
              <a:defRPr kumimoji="1" sz="3000">
                <a:solidFill>
                  <a:schemeClr val="tx2"/>
                </a:solidFill>
                <a:latin typeface="Century Schoolbook"/>
                <a:ea typeface="ＭＳ Ｐ明朝" pitchFamily="18" charset="-128"/>
              </a:defRPr>
            </a:lvl6pPr>
            <a:lvl7pPr marL="914400" algn="l" rtl="0" fontAlgn="base">
              <a:spcBef>
                <a:spcPct val="0"/>
              </a:spcBef>
              <a:spcAft>
                <a:spcPct val="0"/>
              </a:spcAft>
              <a:defRPr kumimoji="1" sz="3000">
                <a:solidFill>
                  <a:schemeClr val="tx2"/>
                </a:solidFill>
                <a:latin typeface="Century Schoolbook"/>
                <a:ea typeface="ＭＳ Ｐ明朝" pitchFamily="18" charset="-128"/>
              </a:defRPr>
            </a:lvl7pPr>
            <a:lvl8pPr marL="1371600" algn="l" rtl="0" fontAlgn="base">
              <a:spcBef>
                <a:spcPct val="0"/>
              </a:spcBef>
              <a:spcAft>
                <a:spcPct val="0"/>
              </a:spcAft>
              <a:defRPr kumimoji="1" sz="3000">
                <a:solidFill>
                  <a:schemeClr val="tx2"/>
                </a:solidFill>
                <a:latin typeface="Century Schoolbook"/>
                <a:ea typeface="ＭＳ Ｐ明朝" pitchFamily="18" charset="-128"/>
              </a:defRPr>
            </a:lvl8pPr>
            <a:lvl9pPr marL="1828800" algn="l" rtl="0" fontAlgn="base">
              <a:spcBef>
                <a:spcPct val="0"/>
              </a:spcBef>
              <a:spcAft>
                <a:spcPct val="0"/>
              </a:spcAft>
              <a:defRPr kumimoji="1" sz="3000">
                <a:solidFill>
                  <a:schemeClr val="tx2"/>
                </a:solidFill>
                <a:latin typeface="Century Schoolbook"/>
                <a:ea typeface="ＭＳ Ｐ明朝" pitchFamily="18" charset="-128"/>
              </a:defRPr>
            </a:lvl9pPr>
          </a:lstStyle>
          <a:p>
            <a:pPr fontAlgn="auto">
              <a:spcAft>
                <a:spcPts val="0"/>
              </a:spcAft>
              <a:defRPr/>
            </a:pPr>
            <a:r>
              <a:rPr lang="ja-JP" altLang="en-US" sz="2800" dirty="0">
                <a:solidFill>
                  <a:schemeClr val="tx1"/>
                </a:solidFill>
                <a:latin typeface="+mn-ea"/>
                <a:ea typeface="+mn-ea"/>
              </a:rPr>
              <a:t>（</a:t>
            </a:r>
            <a:r>
              <a:rPr lang="en-US" altLang="ja-JP" sz="2800" dirty="0">
                <a:solidFill>
                  <a:schemeClr val="tx1"/>
                </a:solidFill>
                <a:latin typeface="+mn-ea"/>
                <a:ea typeface="+mn-ea"/>
              </a:rPr>
              <a:t>4</a:t>
            </a:r>
            <a:r>
              <a:rPr lang="ja-JP" altLang="en-US" sz="2800" dirty="0">
                <a:solidFill>
                  <a:schemeClr val="tx1"/>
                </a:solidFill>
                <a:latin typeface="+mn-ea"/>
                <a:ea typeface="+mn-ea"/>
              </a:rPr>
              <a:t>）リターンとリスクの具体例②</a:t>
            </a:r>
          </a:p>
        </p:txBody>
      </p:sp>
      <p:sp>
        <p:nvSpPr>
          <p:cNvPr id="9" name="テキスト ボックス 3"/>
          <p:cNvSpPr txBox="1">
            <a:spLocks noChangeArrowheads="1"/>
          </p:cNvSpPr>
          <p:nvPr/>
        </p:nvSpPr>
        <p:spPr bwMode="auto">
          <a:xfrm>
            <a:off x="3059832" y="1124744"/>
            <a:ext cx="29523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a:ea typeface="ＭＳ Ｐ明朝" pitchFamily="18" charset="-128"/>
              </a:defRPr>
            </a:lvl2pPr>
            <a:lvl3pPr marL="1143000" indent="-228600" eaLnBrk="0" hangingPunct="0">
              <a:spcBef>
                <a:spcPct val="20000"/>
              </a:spcBef>
              <a:buClr>
                <a:srgbClr val="85AF1D"/>
              </a:buClr>
              <a:buSzPct val="60000"/>
              <a:buFont typeface="Wingdings" pitchFamily="2" charset="2"/>
              <a:buChar char=""/>
              <a:defRPr kumimoji="1">
                <a:solidFill>
                  <a:schemeClr val="tx1"/>
                </a:solidFill>
                <a:latin typeface="Century Schoolbook"/>
                <a:ea typeface="ＭＳ Ｐ明朝" pitchFamily="18" charset="-128"/>
              </a:defRPr>
            </a:lvl3pPr>
            <a:lvl4pPr marL="1600200" indent="-228600" eaLnBrk="0" hangingPunct="0">
              <a:spcBef>
                <a:spcPct val="20000"/>
              </a:spcBef>
              <a:buClr>
                <a:srgbClr val="CAE0AC"/>
              </a:buClr>
              <a:buSzPct val="60000"/>
              <a:buFont typeface="Wingdings" pitchFamily="2" charset="2"/>
              <a:buChar char=""/>
              <a:defRPr kumimoji="1">
                <a:solidFill>
                  <a:schemeClr val="tx1"/>
                </a:solidFill>
                <a:latin typeface="Century Schoolbook"/>
                <a:ea typeface="ＭＳ Ｐ明朝" pitchFamily="18" charset="-128"/>
              </a:defRPr>
            </a:lvl4pPr>
            <a:lvl5pPr marL="2057400" indent="-228600" eaLnBrk="0" hangingPunct="0">
              <a:spcBef>
                <a:spcPct val="20000"/>
              </a:spcBef>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5pPr>
            <a:lvl6pPr marL="25146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6pPr>
            <a:lvl7pPr marL="29718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7pPr>
            <a:lvl8pPr marL="34290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8pPr>
            <a:lvl9pPr marL="38862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9pPr>
          </a:lstStyle>
          <a:p>
            <a:pPr algn="ctr" eaLnBrk="1" hangingPunct="1">
              <a:spcBef>
                <a:spcPct val="0"/>
              </a:spcBef>
              <a:buClrTx/>
              <a:buSzTx/>
              <a:buFontTx/>
              <a:buNone/>
              <a:defRPr/>
            </a:pPr>
            <a:r>
              <a:rPr lang="ja-JP" altLang="en-US" sz="2000" dirty="0">
                <a:latin typeface="+mn-ea"/>
                <a:ea typeface="+mn-ea"/>
              </a:rPr>
              <a:t>株価・債券価格の推移</a:t>
            </a:r>
          </a:p>
        </p:txBody>
      </p:sp>
      <p:sp>
        <p:nvSpPr>
          <p:cNvPr id="12" name="テキスト ボックス 11"/>
          <p:cNvSpPr txBox="1"/>
          <p:nvPr/>
        </p:nvSpPr>
        <p:spPr>
          <a:xfrm>
            <a:off x="794398" y="6128786"/>
            <a:ext cx="7632848" cy="338554"/>
          </a:xfrm>
          <a:prstGeom prst="rect">
            <a:avLst/>
          </a:prstGeom>
          <a:noFill/>
        </p:spPr>
        <p:txBody>
          <a:bodyPr wrap="square" rtlCol="0">
            <a:spAutoFit/>
          </a:bodyPr>
          <a:lstStyle/>
          <a:p>
            <a:r>
              <a:rPr lang="ja-JP" altLang="en-US" sz="800" dirty="0"/>
              <a:t>グラフは、国内株式（野村インデックスファンド・日経２２５）　国内債券（野村インデックスファンド・国内債券）　外国株式（野村インデックスファンド・外国株式）　外国債券（野村インデックスファンド・外国債券）の基準価額の推移を元に投資信託協会で作成。</a:t>
            </a:r>
            <a:endParaRPr kumimoji="1" lang="ja-JP" altLang="en-US" sz="800" dirty="0"/>
          </a:p>
        </p:txBody>
      </p:sp>
      <p:graphicFrame>
        <p:nvGraphicFramePr>
          <p:cNvPr id="14" name="グラフ 13">
            <a:extLst>
              <a:ext uri="{FF2B5EF4-FFF2-40B4-BE49-F238E27FC236}">
                <a16:creationId xmlns:a16="http://schemas.microsoft.com/office/drawing/2014/main" xmlns="" id="{FC1556AB-86F8-4452-8C3A-277772A2D9C9}"/>
              </a:ext>
            </a:extLst>
          </p:cNvPr>
          <p:cNvGraphicFramePr>
            <a:graphicFrameLocks/>
          </p:cNvGraphicFramePr>
          <p:nvPr>
            <p:extLst>
              <p:ext uri="{D42A27DB-BD31-4B8C-83A1-F6EECF244321}">
                <p14:modId xmlns:p14="http://schemas.microsoft.com/office/powerpoint/2010/main" val="14521160"/>
              </p:ext>
            </p:extLst>
          </p:nvPr>
        </p:nvGraphicFramePr>
        <p:xfrm>
          <a:off x="971601" y="952500"/>
          <a:ext cx="7200800" cy="50687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446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endParaRPr lang="ja-JP" altLang="en-US" dirty="0">
              <a:solidFill>
                <a:prstClr val="black"/>
              </a:solidFill>
              <a:latin typeface="Arial" charset="0"/>
              <a:ea typeface="ＭＳ Ｐゴシック" charset="-128"/>
            </a:endParaRPr>
          </a:p>
        </p:txBody>
      </p:sp>
      <p:sp>
        <p:nvSpPr>
          <p:cNvPr id="11" name="タイトル 1"/>
          <p:cNvSpPr txBox="1">
            <a:spLocks/>
          </p:cNvSpPr>
          <p:nvPr/>
        </p:nvSpPr>
        <p:spPr>
          <a:xfrm>
            <a:off x="412750" y="2766006"/>
            <a:ext cx="8229600" cy="763587"/>
          </a:xfrm>
          <a:prstGeom prst="rect">
            <a:avLst/>
          </a:prstGeom>
        </p:spPr>
        <p:txBody>
          <a:bodyPr anchor="ctr"/>
          <a:lstStyle/>
          <a:p>
            <a:pPr algn="ctr">
              <a:defRPr/>
            </a:pPr>
            <a:r>
              <a:rPr lang="en-US" altLang="ja-JP" sz="3600" kern="0" dirty="0">
                <a:solidFill>
                  <a:prstClr val="black"/>
                </a:solidFill>
                <a:latin typeface="メイリオ" pitchFamily="50" charset="-128"/>
                <a:ea typeface="メイリオ" pitchFamily="50" charset="-128"/>
                <a:cs typeface="メイリオ" pitchFamily="50" charset="-128"/>
              </a:rPr>
              <a:t>3.</a:t>
            </a:r>
            <a:r>
              <a:rPr lang="ja-JP" altLang="en-US" sz="3600" kern="0" dirty="0">
                <a:solidFill>
                  <a:prstClr val="black"/>
                </a:solidFill>
                <a:latin typeface="メイリオ" pitchFamily="50" charset="-128"/>
                <a:ea typeface="メイリオ" pitchFamily="50" charset="-128"/>
                <a:cs typeface="メイリオ" pitchFamily="50" charset="-128"/>
              </a:rPr>
              <a:t> 投資におけるリスクとリターン</a:t>
            </a:r>
            <a:r>
              <a:rPr lang="en-US" altLang="ja-JP" sz="3600" kern="0" dirty="0">
                <a:solidFill>
                  <a:prstClr val="black"/>
                </a:solidFill>
                <a:latin typeface="メイリオ" pitchFamily="50" charset="-128"/>
                <a:ea typeface="メイリオ" pitchFamily="50" charset="-128"/>
                <a:cs typeface="メイリオ" pitchFamily="50" charset="-128"/>
              </a:rPr>
              <a:t> </a:t>
            </a:r>
            <a:endParaRPr lang="ja-JP" altLang="en-US" sz="3600" kern="0" dirty="0">
              <a:solidFill>
                <a:prstClr val="black"/>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pPr>
              <a:defRPr/>
            </a:pPr>
            <a:r>
              <a:rPr lang="en-US" altLang="ja-JP" dirty="0">
                <a:solidFill>
                  <a:prstClr val="black">
                    <a:tint val="75000"/>
                  </a:prstClr>
                </a:solidFill>
              </a:rPr>
              <a:t>9</a:t>
            </a:r>
          </a:p>
        </p:txBody>
      </p:sp>
    </p:spTree>
    <p:extLst>
      <p:ext uri="{BB962C8B-B14F-4D97-AF65-F5344CB8AC3E}">
        <p14:creationId xmlns:p14="http://schemas.microsoft.com/office/powerpoint/2010/main" val="212896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83568" y="1595700"/>
            <a:ext cx="7899386" cy="485021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626" name="タイトル 1"/>
          <p:cNvSpPr txBox="1">
            <a:spLocks/>
          </p:cNvSpPr>
          <p:nvPr/>
        </p:nvSpPr>
        <p:spPr bwMode="auto">
          <a:xfrm>
            <a:off x="302724" y="188640"/>
            <a:ext cx="729456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1</a:t>
            </a:r>
            <a:r>
              <a:rPr lang="ja-JP" altLang="en-US" sz="2800" dirty="0">
                <a:latin typeface="ＭＳ Ｐゴシック" pitchFamily="50" charset="-128"/>
                <a:ea typeface="ＭＳ Ｐゴシック" pitchFamily="50" charset="-128"/>
              </a:rPr>
              <a:t>）リスクとリターンの関係（復習）</a:t>
            </a:r>
            <a:endParaRPr lang="en-US" altLang="ja-JP" sz="2800" dirty="0">
              <a:latin typeface="ＭＳ Ｐゴシック" pitchFamily="50" charset="-128"/>
              <a:ea typeface="ＭＳ Ｐゴシック" pitchFamily="50" charset="-128"/>
            </a:endParaRPr>
          </a:p>
        </p:txBody>
      </p:sp>
      <p:sp>
        <p:nvSpPr>
          <p:cNvPr id="3" name="スライド番号プレースホルダー 2"/>
          <p:cNvSpPr>
            <a:spLocks noGrp="1"/>
          </p:cNvSpPr>
          <p:nvPr>
            <p:ph type="sldNum" sz="quarter" idx="12"/>
          </p:nvPr>
        </p:nvSpPr>
        <p:spPr/>
        <p:txBody>
          <a:bodyPr/>
          <a:lstStyle/>
          <a:p>
            <a:pPr>
              <a:defRPr/>
            </a:pPr>
            <a:r>
              <a:rPr lang="en-US" altLang="ja-JP" dirty="0"/>
              <a:t>10</a:t>
            </a:r>
            <a:endParaRPr lang="ja-JP" altLang="en-US" dirty="0"/>
          </a:p>
        </p:txBody>
      </p:sp>
      <p:sp>
        <p:nvSpPr>
          <p:cNvPr id="11" name="テキスト ボックス 14"/>
          <p:cNvSpPr txBox="1">
            <a:spLocks noChangeArrowheads="1"/>
          </p:cNvSpPr>
          <p:nvPr/>
        </p:nvSpPr>
        <p:spPr bwMode="auto">
          <a:xfrm>
            <a:off x="420525" y="764704"/>
            <a:ext cx="8036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defRPr>
            </a:lvl1pPr>
            <a:lvl2pPr marL="742950" indent="-285750" eaLnBrk="0" hangingPunct="0">
              <a:spcBef>
                <a:spcPct val="20000"/>
              </a:spcBef>
              <a:buFont typeface="Arial" pitchFamily="34" charset="0"/>
              <a:buChar char="–"/>
              <a:defRPr kumimoji="1" sz="2800">
                <a:solidFill>
                  <a:schemeClr val="tx1"/>
                </a:solidFill>
                <a:latin typeface="Calibri" pitchFamily="34" charset="0"/>
              </a:defRPr>
            </a:lvl2pPr>
            <a:lvl3pPr marL="1143000" indent="-228600" eaLnBrk="0" hangingPunct="0">
              <a:spcBef>
                <a:spcPct val="20000"/>
              </a:spcBef>
              <a:buFont typeface="Arial" pitchFamily="34" charset="0"/>
              <a:buChar char="•"/>
              <a:defRPr kumimoji="1" sz="2400">
                <a:solidFill>
                  <a:schemeClr val="tx1"/>
                </a:solidFill>
                <a:latin typeface="Calibri" pitchFamily="34" charset="0"/>
              </a:defRPr>
            </a:lvl3pPr>
            <a:lvl4pPr marL="1600200" indent="-228600" eaLnBrk="0" hangingPunct="0">
              <a:spcBef>
                <a:spcPct val="20000"/>
              </a:spcBef>
              <a:buFont typeface="Arial" pitchFamily="34" charset="0"/>
              <a:buChar char="–"/>
              <a:defRPr kumimoji="1" sz="2000">
                <a:solidFill>
                  <a:schemeClr val="tx1"/>
                </a:solidFill>
                <a:latin typeface="Calibri" pitchFamily="34" charset="0"/>
              </a:defRPr>
            </a:lvl4pPr>
            <a:lvl5pPr marL="2057400" indent="-228600" eaLnBrk="0" hangingPunct="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marL="342900" indent="-342900" eaLnBrk="1" hangingPunct="1">
              <a:spcBef>
                <a:spcPct val="0"/>
              </a:spcBef>
              <a:buFont typeface="Wingdings" pitchFamily="2" charset="2"/>
              <a:buChar char="l"/>
            </a:pPr>
            <a:r>
              <a:rPr lang="ja-JP" altLang="en-US" sz="2400" dirty="0">
                <a:solidFill>
                  <a:prstClr val="black"/>
                </a:solidFill>
                <a:latin typeface="Arial" pitchFamily="34" charset="0"/>
                <a:cs typeface="Arial" pitchFamily="34" charset="0"/>
              </a:rPr>
              <a:t>リスクとリターンの関係をみると、総じて比例的な関係が見られる。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7" y="1916832"/>
            <a:ext cx="6792425" cy="4309472"/>
          </a:xfrm>
          <a:prstGeom prst="rect">
            <a:avLst/>
          </a:prstGeom>
          <a:ln>
            <a:solidFill>
              <a:schemeClr val="tx1"/>
            </a:solidFill>
          </a:ln>
        </p:spPr>
      </p:pic>
      <p:sp>
        <p:nvSpPr>
          <p:cNvPr id="13" name="テキスト ボックス 14"/>
          <p:cNvSpPr txBox="1">
            <a:spLocks noChangeArrowheads="1"/>
          </p:cNvSpPr>
          <p:nvPr/>
        </p:nvSpPr>
        <p:spPr bwMode="auto">
          <a:xfrm>
            <a:off x="646845" y="6445912"/>
            <a:ext cx="660632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defRPr>
            </a:lvl1pPr>
            <a:lvl2pPr marL="742950" indent="-285750" eaLnBrk="0" hangingPunct="0">
              <a:spcBef>
                <a:spcPct val="20000"/>
              </a:spcBef>
              <a:buFont typeface="Arial" pitchFamily="34" charset="0"/>
              <a:buChar char="–"/>
              <a:defRPr kumimoji="1" sz="2800">
                <a:solidFill>
                  <a:schemeClr val="tx1"/>
                </a:solidFill>
                <a:latin typeface="Calibri" pitchFamily="34" charset="0"/>
              </a:defRPr>
            </a:lvl2pPr>
            <a:lvl3pPr marL="1143000" indent="-228600" eaLnBrk="0" hangingPunct="0">
              <a:spcBef>
                <a:spcPct val="20000"/>
              </a:spcBef>
              <a:buFont typeface="Arial" pitchFamily="34" charset="0"/>
              <a:buChar char="•"/>
              <a:defRPr kumimoji="1" sz="2400">
                <a:solidFill>
                  <a:schemeClr val="tx1"/>
                </a:solidFill>
                <a:latin typeface="Calibri" pitchFamily="34" charset="0"/>
              </a:defRPr>
            </a:lvl3pPr>
            <a:lvl4pPr marL="1600200" indent="-228600" eaLnBrk="0" hangingPunct="0">
              <a:spcBef>
                <a:spcPct val="20000"/>
              </a:spcBef>
              <a:buFont typeface="Arial" pitchFamily="34" charset="0"/>
              <a:buChar char="–"/>
              <a:defRPr kumimoji="1" sz="2000">
                <a:solidFill>
                  <a:schemeClr val="tx1"/>
                </a:solidFill>
                <a:latin typeface="Calibri" pitchFamily="34" charset="0"/>
              </a:defRPr>
            </a:lvl4pPr>
            <a:lvl5pPr marL="2057400" indent="-228600" eaLnBrk="0" hangingPunct="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eaLnBrk="1" hangingPunct="1">
              <a:spcBef>
                <a:spcPct val="0"/>
              </a:spcBef>
              <a:buFontTx/>
              <a:buNone/>
            </a:pPr>
            <a:r>
              <a:rPr lang="ja-JP" altLang="en-US" sz="1300" dirty="0">
                <a:solidFill>
                  <a:prstClr val="black"/>
                </a:solidFill>
                <a:latin typeface="+mn-ea"/>
                <a:ea typeface="+mn-ea"/>
                <a:cs typeface="Arial" pitchFamily="34" charset="0"/>
              </a:rPr>
              <a:t>（出典）金融広報中央委員会 「大学生のための 人生とお金の知恵」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468313" y="130175"/>
            <a:ext cx="6767512" cy="561975"/>
          </a:xfrm>
        </p:spPr>
        <p:txBody>
          <a:bodyPr>
            <a:normAutofit/>
          </a:bodyPr>
          <a:lstStyle/>
          <a:p>
            <a:pPr algn="l" eaLnBrk="1" fontAlgn="auto" hangingPunct="1">
              <a:spcAft>
                <a:spcPts val="0"/>
              </a:spcAft>
              <a:defRPr/>
            </a:pPr>
            <a:r>
              <a:rPr lang="ja-JP" altLang="en-US" sz="28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28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2800" dirty="0">
                <a:latin typeface="ＭＳ Ｐゴシック" panose="020B0600070205080204" pitchFamily="50" charset="-128"/>
                <a:ea typeface="ＭＳ Ｐゴシック" panose="020B0600070205080204" pitchFamily="50" charset="-128"/>
                <a:cs typeface="メイリオ" panose="020B0604030504040204" pitchFamily="50" charset="-128"/>
              </a:rPr>
              <a:t>） リスクの概念</a:t>
            </a:r>
          </a:p>
        </p:txBody>
      </p:sp>
      <p:sp>
        <p:nvSpPr>
          <p:cNvPr id="17410" name="コンテンツ プレースホルダー 4"/>
          <p:cNvSpPr>
            <a:spLocks noGrp="1"/>
          </p:cNvSpPr>
          <p:nvPr>
            <p:ph sz="half" idx="2"/>
          </p:nvPr>
        </p:nvSpPr>
        <p:spPr>
          <a:xfrm>
            <a:off x="755576" y="754560"/>
            <a:ext cx="7344816" cy="394018"/>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spcAft>
                <a:spcPts val="600"/>
              </a:spcAft>
              <a:buNone/>
            </a:pPr>
            <a:r>
              <a:rPr lang="ja-JP" altLang="en-US" sz="2000" dirty="0"/>
              <a:t>　</a:t>
            </a:r>
            <a:r>
              <a:rPr lang="ja-JP" altLang="en-US" sz="2000" b="1" dirty="0"/>
              <a:t>　</a:t>
            </a:r>
            <a:r>
              <a:rPr lang="ja-JP" altLang="en-US" sz="2000" b="1" dirty="0">
                <a:latin typeface="ＭＳ Ｐゴシック" panose="020B0600070205080204" pitchFamily="50" charset="-128"/>
                <a:ea typeface="ＭＳ Ｐゴシック" panose="020B0600070205080204" pitchFamily="50" charset="-128"/>
                <a:cs typeface="メイリオ" panose="020B0604030504040204" pitchFamily="50" charset="-128"/>
              </a:rPr>
              <a:t>リスクとは投資成果であるリターンの「振れ幅」のこと</a:t>
            </a:r>
          </a:p>
        </p:txBody>
      </p:sp>
      <p:sp>
        <p:nvSpPr>
          <p:cNvPr id="18436" name="テキスト ボックス 2"/>
          <p:cNvSpPr txBox="1">
            <a:spLocks noChangeArrowheads="1"/>
          </p:cNvSpPr>
          <p:nvPr/>
        </p:nvSpPr>
        <p:spPr bwMode="auto">
          <a:xfrm>
            <a:off x="539366" y="2976869"/>
            <a:ext cx="8065269" cy="369332"/>
          </a:xfrm>
          <a:prstGeom prst="rect">
            <a:avLst/>
          </a:prstGeom>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a:ea typeface="ＭＳ Ｐ明朝" pitchFamily="18" charset="-128"/>
              </a:defRPr>
            </a:lvl2pPr>
            <a:lvl3pPr marL="1143000" indent="-228600" eaLnBrk="0" hangingPunct="0">
              <a:spcBef>
                <a:spcPct val="20000"/>
              </a:spcBef>
              <a:buClr>
                <a:srgbClr val="85AF1D"/>
              </a:buClr>
              <a:buSzPct val="60000"/>
              <a:buFont typeface="Wingdings" pitchFamily="2" charset="2"/>
              <a:buChar char=""/>
              <a:defRPr kumimoji="1">
                <a:solidFill>
                  <a:schemeClr val="tx1"/>
                </a:solidFill>
                <a:latin typeface="Century Schoolbook"/>
                <a:ea typeface="ＭＳ Ｐ明朝" pitchFamily="18" charset="-128"/>
              </a:defRPr>
            </a:lvl3pPr>
            <a:lvl4pPr marL="1600200" indent="-228600" eaLnBrk="0" hangingPunct="0">
              <a:spcBef>
                <a:spcPct val="20000"/>
              </a:spcBef>
              <a:buClr>
                <a:srgbClr val="CAE0AC"/>
              </a:buClr>
              <a:buSzPct val="60000"/>
              <a:buFont typeface="Wingdings" pitchFamily="2" charset="2"/>
              <a:buChar char=""/>
              <a:defRPr kumimoji="1">
                <a:solidFill>
                  <a:schemeClr val="tx1"/>
                </a:solidFill>
                <a:latin typeface="Century Schoolbook"/>
                <a:ea typeface="ＭＳ Ｐ明朝" pitchFamily="18" charset="-128"/>
              </a:defRPr>
            </a:lvl4pPr>
            <a:lvl5pPr marL="2057400" indent="-228600" eaLnBrk="0" hangingPunct="0">
              <a:spcBef>
                <a:spcPct val="20000"/>
              </a:spcBef>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5pPr>
            <a:lvl6pPr marL="25146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6pPr>
            <a:lvl7pPr marL="29718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7pPr>
            <a:lvl8pPr marL="34290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8pPr>
            <a:lvl9pPr marL="38862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9pPr>
          </a:lstStyle>
          <a:p>
            <a:pPr eaLnBrk="1" hangingPunct="1">
              <a:spcBef>
                <a:spcPct val="0"/>
              </a:spcBef>
              <a:buClrTx/>
              <a:buSzTx/>
              <a:buFont typeface="Wingdings" pitchFamily="2" charset="2"/>
              <a:buNone/>
              <a:defRPr/>
            </a:pPr>
            <a:r>
              <a:rPr lang="ja-JP" altLang="en-US" sz="1800" dirty="0">
                <a:latin typeface="ＭＳ Ｐゴシック"/>
                <a:ea typeface="ＭＳ Ｐゴシック"/>
              </a:rPr>
              <a:t>（例） </a:t>
            </a:r>
            <a:r>
              <a:rPr lang="ja-JP" altLang="en-US" sz="1800" dirty="0">
                <a:solidFill>
                  <a:prstClr val="black"/>
                </a:solidFill>
                <a:latin typeface="ＭＳ Ｐゴシック"/>
                <a:ea typeface="ＭＳ Ｐゴシック"/>
              </a:rPr>
              <a:t>各年のリターンと５年間の年平均リターンとの差（振れ幅）で算出してみる　　　　</a:t>
            </a:r>
            <a:endParaRPr lang="en-US" altLang="ja-JP" sz="1800" dirty="0">
              <a:solidFill>
                <a:srgbClr val="FF0000"/>
              </a:solidFill>
              <a:latin typeface="ＭＳ Ｐゴシック"/>
              <a:ea typeface="ＭＳ Ｐゴシック"/>
            </a:endParaRPr>
          </a:p>
        </p:txBody>
      </p:sp>
      <p:sp>
        <p:nvSpPr>
          <p:cNvPr id="18438" name="コンテンツ プレースホルダー 4"/>
          <p:cNvSpPr txBox="1">
            <a:spLocks/>
          </p:cNvSpPr>
          <p:nvPr/>
        </p:nvSpPr>
        <p:spPr bwMode="auto">
          <a:xfrm>
            <a:off x="755576" y="1500279"/>
            <a:ext cx="7344816" cy="974725"/>
          </a:xfrm>
          <a:prstGeom prst="rect">
            <a:avLst/>
          </a:prstGeom>
          <a:ln/>
          <a:extLst/>
        </p:spPr>
        <p:style>
          <a:lnRef idx="2">
            <a:schemeClr val="accent1"/>
          </a:lnRef>
          <a:fillRef idx="1">
            <a:schemeClr val="lt1"/>
          </a:fillRef>
          <a:effectRef idx="0">
            <a:schemeClr val="accent1"/>
          </a:effectRef>
          <a:fontRef idx="minor">
            <a:schemeClr val="dk1"/>
          </a:fontRef>
        </p:style>
        <p:txBody>
          <a:bodyPr/>
          <a:lstStyle>
            <a:lvl1pPr marL="273050" indent="-273050" eaLnBrk="0" hangingPunct="0">
              <a:spcBef>
                <a:spcPts val="600"/>
              </a:spcBef>
              <a:buClr>
                <a:schemeClr val="accent1"/>
              </a:buClr>
              <a:buSzPct val="70000"/>
              <a:buFont typeface="Wingdings" pitchFamily="2" charset="2"/>
              <a:buChar char=""/>
              <a:defRPr kumimoji="1" sz="2400">
                <a:solidFill>
                  <a:schemeClr val="tx1"/>
                </a:solidFill>
                <a:latin typeface="Century Schoolbook"/>
                <a:ea typeface="ＭＳ Ｐ明朝" pitchFamily="18" charset="-128"/>
              </a:defRPr>
            </a:lvl1pPr>
            <a:lvl2pPr marL="639763" indent="-273050" eaLnBrk="0" hangingPunct="0">
              <a:spcBef>
                <a:spcPct val="20000"/>
              </a:spcBef>
              <a:buClr>
                <a:schemeClr val="accent1"/>
              </a:buClr>
              <a:buSzPct val="80000"/>
              <a:buFont typeface="Wingdings 2" pitchFamily="18" charset="2"/>
              <a:buChar char=""/>
              <a:defRPr kumimoji="1" sz="2100">
                <a:solidFill>
                  <a:schemeClr val="tx1"/>
                </a:solidFill>
                <a:latin typeface="Century Schoolbook"/>
                <a:ea typeface="ＭＳ Ｐ明朝" pitchFamily="18" charset="-128"/>
              </a:defRPr>
            </a:lvl2pPr>
            <a:lvl3pPr indent="-182563" eaLnBrk="0" hangingPunct="0">
              <a:spcBef>
                <a:spcPct val="20000"/>
              </a:spcBef>
              <a:buClr>
                <a:srgbClr val="85AF1D"/>
              </a:buClr>
              <a:buSzPct val="60000"/>
              <a:buFont typeface="Wingdings" pitchFamily="2" charset="2"/>
              <a:buChar char=""/>
              <a:defRPr kumimoji="1">
                <a:solidFill>
                  <a:schemeClr val="tx1"/>
                </a:solidFill>
                <a:latin typeface="Century Schoolbook"/>
                <a:ea typeface="ＭＳ Ｐ明朝" pitchFamily="18" charset="-128"/>
              </a:defRPr>
            </a:lvl3pPr>
            <a:lvl4pPr marL="1187450" indent="-182563" eaLnBrk="0" hangingPunct="0">
              <a:spcBef>
                <a:spcPct val="20000"/>
              </a:spcBef>
              <a:buClr>
                <a:srgbClr val="CAE0AC"/>
              </a:buClr>
              <a:buSzPct val="60000"/>
              <a:buFont typeface="Wingdings" pitchFamily="2" charset="2"/>
              <a:buChar char=""/>
              <a:defRPr kumimoji="1">
                <a:solidFill>
                  <a:schemeClr val="tx1"/>
                </a:solidFill>
                <a:latin typeface="Century Schoolbook"/>
                <a:ea typeface="ＭＳ Ｐ明朝" pitchFamily="18" charset="-128"/>
              </a:defRPr>
            </a:lvl4pPr>
            <a:lvl5pPr marL="1462088" indent="-182563" eaLnBrk="0" hangingPunct="0">
              <a:spcBef>
                <a:spcPct val="20000"/>
              </a:spcBef>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5pPr>
            <a:lvl6pPr marL="1919288" indent="-182563"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6pPr>
            <a:lvl7pPr marL="2376488" indent="-182563"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7pPr>
            <a:lvl8pPr marL="2833688" indent="-182563"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8pPr>
            <a:lvl9pPr marL="3290888" indent="-182563"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9pPr>
          </a:lstStyle>
          <a:p>
            <a:pPr>
              <a:spcAft>
                <a:spcPts val="600"/>
              </a:spcAft>
              <a:buClr>
                <a:srgbClr val="4F81BD"/>
              </a:buClr>
              <a:buFont typeface="Wingdings" pitchFamily="2" charset="2"/>
              <a:buChar char="l"/>
              <a:defRPr/>
            </a:pPr>
            <a:r>
              <a:rPr lang="ja-JP" altLang="en-US" sz="2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過去の値動きからリターンとリスクを計算できる</a:t>
            </a:r>
            <a:endParaRPr lang="en-US" altLang="ja-JP" sz="2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spcAft>
                <a:spcPts val="600"/>
              </a:spcAft>
              <a:buClr>
                <a:srgbClr val="4F81BD"/>
              </a:buClr>
              <a:buFont typeface="Wingdings" pitchFamily="2" charset="2"/>
              <a:buChar char="l"/>
              <a:defRPr/>
            </a:pPr>
            <a:r>
              <a:rPr lang="ja-JP" altLang="en-US" sz="2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どの程度のリスクがあるかを事前に把握しておくことは重要</a:t>
            </a:r>
          </a:p>
          <a:p>
            <a:pPr>
              <a:spcAft>
                <a:spcPts val="600"/>
              </a:spcAft>
              <a:buClr>
                <a:srgbClr val="4F81BD"/>
              </a:buClr>
              <a:defRPr/>
            </a:pPr>
            <a:endParaRPr lang="en-US" altLang="ja-JP" sz="2000" dirty="0">
              <a:solidFill>
                <a:prstClr val="black"/>
              </a:solidFill>
              <a:latin typeface="ＭＳ Ｐゴシック"/>
              <a:ea typeface="ＭＳ Ｐゴシック"/>
            </a:endParaRPr>
          </a:p>
        </p:txBody>
      </p:sp>
      <p:sp>
        <p:nvSpPr>
          <p:cNvPr id="6" name="下矢印 5"/>
          <p:cNvSpPr/>
          <p:nvPr/>
        </p:nvSpPr>
        <p:spPr>
          <a:xfrm>
            <a:off x="4100166" y="1196751"/>
            <a:ext cx="655637" cy="265335"/>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441" name="テキスト ボックス 9"/>
          <p:cNvSpPr txBox="1">
            <a:spLocks noChangeArrowheads="1"/>
          </p:cNvSpPr>
          <p:nvPr/>
        </p:nvSpPr>
        <p:spPr bwMode="auto">
          <a:xfrm>
            <a:off x="5309683" y="3575965"/>
            <a:ext cx="3240088"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a:ea typeface="ＭＳ Ｐ明朝" pitchFamily="18" charset="-128"/>
              </a:defRPr>
            </a:lvl2pPr>
            <a:lvl3pPr marL="1143000" indent="-228600" eaLnBrk="0" hangingPunct="0">
              <a:spcBef>
                <a:spcPct val="20000"/>
              </a:spcBef>
              <a:buClr>
                <a:srgbClr val="85AF1D"/>
              </a:buClr>
              <a:buSzPct val="60000"/>
              <a:buFont typeface="Wingdings" pitchFamily="2" charset="2"/>
              <a:buChar char=""/>
              <a:defRPr kumimoji="1">
                <a:solidFill>
                  <a:schemeClr val="tx1"/>
                </a:solidFill>
                <a:latin typeface="Century Schoolbook"/>
                <a:ea typeface="ＭＳ Ｐ明朝" pitchFamily="18" charset="-128"/>
              </a:defRPr>
            </a:lvl3pPr>
            <a:lvl4pPr marL="1600200" indent="-228600" eaLnBrk="0" hangingPunct="0">
              <a:spcBef>
                <a:spcPct val="20000"/>
              </a:spcBef>
              <a:buClr>
                <a:srgbClr val="CAE0AC"/>
              </a:buClr>
              <a:buSzPct val="60000"/>
              <a:buFont typeface="Wingdings" pitchFamily="2" charset="2"/>
              <a:buChar char=""/>
              <a:defRPr kumimoji="1">
                <a:solidFill>
                  <a:schemeClr val="tx1"/>
                </a:solidFill>
                <a:latin typeface="Century Schoolbook"/>
                <a:ea typeface="ＭＳ Ｐ明朝" pitchFamily="18" charset="-128"/>
              </a:defRPr>
            </a:lvl4pPr>
            <a:lvl5pPr marL="2057400" indent="-228600" eaLnBrk="0" hangingPunct="0">
              <a:spcBef>
                <a:spcPct val="20000"/>
              </a:spcBef>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5pPr>
            <a:lvl6pPr marL="25146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6pPr>
            <a:lvl7pPr marL="29718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7pPr>
            <a:lvl8pPr marL="34290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8pPr>
            <a:lvl9pPr marL="38862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9pPr>
          </a:lstStyle>
          <a:p>
            <a:pPr eaLnBrk="1" hangingPunct="1">
              <a:spcBef>
                <a:spcPct val="0"/>
              </a:spcBef>
              <a:buClrTx/>
              <a:buSzTx/>
              <a:buFontTx/>
              <a:buNone/>
              <a:defRPr/>
            </a:pPr>
            <a:r>
              <a:rPr lang="ja-JP" altLang="en-US" sz="1800" dirty="0">
                <a:latin typeface="ＭＳ Ｐゴシック"/>
                <a:ea typeface="ＭＳ Ｐゴシック"/>
              </a:rPr>
              <a:t>平均</a:t>
            </a:r>
            <a:r>
              <a:rPr lang="ja-JP" altLang="en-US" sz="1800" dirty="0">
                <a:solidFill>
                  <a:prstClr val="black"/>
                </a:solidFill>
                <a:latin typeface="ＭＳ Ｐゴシック"/>
                <a:ea typeface="ＭＳ Ｐゴシック"/>
              </a:rPr>
              <a:t>リターン</a:t>
            </a:r>
            <a:endParaRPr lang="en-US" altLang="ja-JP" sz="1800" dirty="0">
              <a:solidFill>
                <a:prstClr val="black"/>
              </a:solidFill>
              <a:latin typeface="ＭＳ Ｐゴシック"/>
              <a:ea typeface="ＭＳ Ｐゴシック"/>
            </a:endParaRPr>
          </a:p>
          <a:p>
            <a:pPr eaLnBrk="1" hangingPunct="1">
              <a:spcBef>
                <a:spcPct val="0"/>
              </a:spcBef>
              <a:buClrTx/>
              <a:buSzTx/>
              <a:buFontTx/>
              <a:buNone/>
              <a:defRPr/>
            </a:pP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18+</a:t>
            </a: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‐2</a:t>
            </a: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a:t>
            </a:r>
            <a:r>
              <a:rPr lang="en-US" altLang="ja-JP" sz="1800" dirty="0" smtClean="0">
                <a:solidFill>
                  <a:prstClr val="black"/>
                </a:solidFill>
                <a:latin typeface="ＭＳ Ｐゴシック"/>
                <a:ea typeface="ＭＳ Ｐゴシック"/>
              </a:rPr>
              <a:t>15+3+16</a:t>
            </a: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÷5</a:t>
            </a: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10</a:t>
            </a:r>
            <a:r>
              <a:rPr lang="ja-JP" altLang="en-US" sz="1800" dirty="0">
                <a:solidFill>
                  <a:prstClr val="black"/>
                </a:solidFill>
                <a:latin typeface="ＭＳ Ｐゴシック"/>
                <a:ea typeface="ＭＳ Ｐゴシック"/>
              </a:rPr>
              <a:t>％</a:t>
            </a:r>
            <a:endParaRPr lang="en-US" altLang="ja-JP" sz="1800" dirty="0">
              <a:solidFill>
                <a:prstClr val="black"/>
              </a:solidFill>
              <a:latin typeface="ＭＳ Ｐゴシック"/>
              <a:ea typeface="ＭＳ Ｐゴシック"/>
            </a:endParaRPr>
          </a:p>
          <a:p>
            <a:pPr eaLnBrk="1" hangingPunct="1">
              <a:spcBef>
                <a:spcPct val="0"/>
              </a:spcBef>
              <a:buClrTx/>
              <a:buSzTx/>
              <a:buFontTx/>
              <a:buNone/>
              <a:defRPr/>
            </a:pPr>
            <a:endParaRPr lang="en-US" altLang="ja-JP" sz="1800" dirty="0">
              <a:solidFill>
                <a:prstClr val="black"/>
              </a:solidFill>
              <a:latin typeface="ＭＳ Ｐゴシック"/>
              <a:ea typeface="ＭＳ Ｐゴシック"/>
            </a:endParaRPr>
          </a:p>
          <a:p>
            <a:pPr eaLnBrk="1" hangingPunct="1">
              <a:spcBef>
                <a:spcPct val="0"/>
              </a:spcBef>
              <a:buClrTx/>
              <a:buSzTx/>
              <a:buFontTx/>
              <a:buNone/>
              <a:defRPr/>
            </a:pPr>
            <a:r>
              <a:rPr lang="ja-JP" altLang="en-US" sz="1800" dirty="0">
                <a:solidFill>
                  <a:prstClr val="black"/>
                </a:solidFill>
                <a:latin typeface="ＭＳ Ｐゴシック"/>
                <a:ea typeface="ＭＳ Ｐゴシック"/>
              </a:rPr>
              <a:t>リスク（標準偏差）</a:t>
            </a:r>
            <a:endParaRPr lang="en-US" altLang="ja-JP" sz="1800" dirty="0">
              <a:solidFill>
                <a:prstClr val="black"/>
              </a:solidFill>
              <a:latin typeface="ＭＳ Ｐゴシック"/>
              <a:ea typeface="ＭＳ Ｐゴシック"/>
            </a:endParaRPr>
          </a:p>
          <a:p>
            <a:pPr eaLnBrk="1" hangingPunct="1">
              <a:spcBef>
                <a:spcPct val="0"/>
              </a:spcBef>
              <a:buClrTx/>
              <a:buSzTx/>
              <a:buFontTx/>
              <a:buNone/>
              <a:defRPr/>
            </a:pP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8</a:t>
            </a:r>
            <a:r>
              <a:rPr lang="en-US" altLang="ja-JP" sz="1800" baseline="30000" dirty="0">
                <a:solidFill>
                  <a:prstClr val="black"/>
                </a:solidFill>
                <a:latin typeface="ＭＳ Ｐゴシック"/>
                <a:ea typeface="ＭＳ Ｐゴシック"/>
              </a:rPr>
              <a:t>2</a:t>
            </a:r>
            <a:r>
              <a:rPr lang="en-US" altLang="ja-JP" sz="1800" dirty="0">
                <a:solidFill>
                  <a:prstClr val="black"/>
                </a:solidFill>
                <a:latin typeface="ＭＳ Ｐゴシック"/>
                <a:ea typeface="ＭＳ Ｐゴシック"/>
              </a:rPr>
              <a:t>+</a:t>
            </a: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-12</a:t>
            </a:r>
            <a:r>
              <a:rPr lang="ja-JP" altLang="en-US" sz="1800" dirty="0">
                <a:solidFill>
                  <a:prstClr val="black"/>
                </a:solidFill>
                <a:latin typeface="ＭＳ Ｐゴシック"/>
                <a:ea typeface="ＭＳ Ｐゴシック"/>
              </a:rPr>
              <a:t>）</a:t>
            </a:r>
            <a:r>
              <a:rPr lang="en-US" altLang="ja-JP" sz="1800" baseline="30000" dirty="0">
                <a:solidFill>
                  <a:prstClr val="black"/>
                </a:solidFill>
                <a:latin typeface="ＭＳ Ｐゴシック"/>
                <a:ea typeface="ＭＳ Ｐゴシック"/>
              </a:rPr>
              <a:t>2</a:t>
            </a:r>
            <a:r>
              <a:rPr lang="en-US" altLang="ja-JP" sz="1800" dirty="0">
                <a:solidFill>
                  <a:prstClr val="black"/>
                </a:solidFill>
                <a:latin typeface="ＭＳ Ｐゴシック"/>
                <a:ea typeface="ＭＳ Ｐゴシック"/>
              </a:rPr>
              <a:t>+5</a:t>
            </a:r>
            <a:r>
              <a:rPr lang="en-US" altLang="ja-JP" sz="1800" baseline="30000" dirty="0">
                <a:solidFill>
                  <a:prstClr val="black"/>
                </a:solidFill>
                <a:latin typeface="ＭＳ Ｐゴシック"/>
                <a:ea typeface="ＭＳ Ｐゴシック"/>
              </a:rPr>
              <a:t>2</a:t>
            </a:r>
            <a:r>
              <a:rPr lang="en-US" altLang="ja-JP" sz="1800" dirty="0">
                <a:solidFill>
                  <a:prstClr val="black"/>
                </a:solidFill>
                <a:latin typeface="ＭＳ Ｐゴシック"/>
                <a:ea typeface="ＭＳ Ｐゴシック"/>
              </a:rPr>
              <a:t>+</a:t>
            </a:r>
            <a:r>
              <a:rPr lang="ja-JP" altLang="en-US" sz="1800" dirty="0">
                <a:solidFill>
                  <a:prstClr val="black"/>
                </a:solidFill>
                <a:latin typeface="ＭＳ Ｐゴシック"/>
                <a:ea typeface="ＭＳ Ｐゴシック"/>
              </a:rPr>
              <a:t>（</a:t>
            </a:r>
            <a:r>
              <a:rPr lang="en-US" altLang="ja-JP" sz="1800" dirty="0" smtClean="0">
                <a:solidFill>
                  <a:prstClr val="black"/>
                </a:solidFill>
                <a:latin typeface="ＭＳ Ｐゴシック"/>
                <a:ea typeface="ＭＳ Ｐゴシック"/>
              </a:rPr>
              <a:t>-7</a:t>
            </a:r>
            <a:r>
              <a:rPr lang="ja-JP" altLang="en-US" sz="1800" dirty="0" smtClean="0">
                <a:solidFill>
                  <a:prstClr val="black"/>
                </a:solidFill>
                <a:latin typeface="ＭＳ Ｐゴシック"/>
                <a:ea typeface="ＭＳ Ｐゴシック"/>
              </a:rPr>
              <a:t>）</a:t>
            </a:r>
            <a:r>
              <a:rPr lang="en-US" altLang="ja-JP" sz="1800" baseline="30000" dirty="0">
                <a:solidFill>
                  <a:prstClr val="black"/>
                </a:solidFill>
                <a:latin typeface="ＭＳ Ｐゴシック"/>
                <a:ea typeface="ＭＳ Ｐゴシック"/>
              </a:rPr>
              <a:t>2</a:t>
            </a:r>
            <a:r>
              <a:rPr lang="en-US" altLang="ja-JP" sz="1800" dirty="0">
                <a:solidFill>
                  <a:prstClr val="black"/>
                </a:solidFill>
                <a:latin typeface="ＭＳ Ｐゴシック"/>
                <a:ea typeface="ＭＳ Ｐゴシック"/>
              </a:rPr>
              <a:t>+6</a:t>
            </a:r>
            <a:r>
              <a:rPr lang="en-US" altLang="ja-JP" sz="1800" baseline="30000" dirty="0">
                <a:solidFill>
                  <a:prstClr val="black"/>
                </a:solidFill>
                <a:latin typeface="ＭＳ Ｐゴシック"/>
                <a:ea typeface="ＭＳ Ｐゴシック"/>
              </a:rPr>
              <a:t>2</a:t>
            </a: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÷5</a:t>
            </a:r>
          </a:p>
          <a:p>
            <a:pPr eaLnBrk="1" hangingPunct="1">
              <a:spcBef>
                <a:spcPct val="0"/>
              </a:spcBef>
              <a:buClrTx/>
              <a:buSzTx/>
              <a:buFontTx/>
              <a:buNone/>
              <a:defRPr/>
            </a:pP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63.6</a:t>
            </a:r>
          </a:p>
          <a:p>
            <a:pPr eaLnBrk="1" hangingPunct="1">
              <a:spcBef>
                <a:spcPct val="0"/>
              </a:spcBef>
              <a:buClrTx/>
              <a:buSzTx/>
              <a:buFontTx/>
              <a:buNone/>
              <a:defRPr/>
            </a:pP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63.6</a:t>
            </a:r>
            <a:r>
              <a:rPr lang="ja-JP" altLang="en-US" sz="1800" dirty="0">
                <a:solidFill>
                  <a:prstClr val="black"/>
                </a:solidFill>
                <a:latin typeface="ＭＳ Ｐゴシック"/>
                <a:ea typeface="ＭＳ Ｐゴシック"/>
              </a:rPr>
              <a:t>≒</a:t>
            </a:r>
            <a:r>
              <a:rPr lang="en-US" altLang="ja-JP" sz="1800" dirty="0">
                <a:solidFill>
                  <a:prstClr val="black"/>
                </a:solidFill>
                <a:latin typeface="ＭＳ Ｐゴシック"/>
                <a:ea typeface="ＭＳ Ｐゴシック"/>
              </a:rPr>
              <a:t>8.0</a:t>
            </a:r>
          </a:p>
          <a:p>
            <a:pPr eaLnBrk="1" hangingPunct="1">
              <a:spcBef>
                <a:spcPct val="0"/>
              </a:spcBef>
              <a:buClrTx/>
              <a:buSzTx/>
              <a:buFontTx/>
              <a:buNone/>
              <a:defRPr/>
            </a:pPr>
            <a:endParaRPr lang="en-US" altLang="ja-JP" sz="1600" dirty="0">
              <a:solidFill>
                <a:prstClr val="black"/>
              </a:solidFill>
              <a:latin typeface="ＭＳ Ｐゴシック"/>
              <a:ea typeface="ＭＳ Ｐゴシック"/>
            </a:endParaRPr>
          </a:p>
          <a:p>
            <a:pPr marL="177800" indent="-177800" eaLnBrk="1" hangingPunct="1">
              <a:spcBef>
                <a:spcPct val="0"/>
              </a:spcBef>
              <a:buClrTx/>
              <a:buSzTx/>
              <a:buFontTx/>
              <a:buNone/>
              <a:defRPr/>
            </a:pPr>
            <a:r>
              <a:rPr lang="ja-JP" altLang="en-US" sz="1600" dirty="0">
                <a:latin typeface="ＭＳ Ｐゴシック"/>
                <a:ea typeface="ＭＳ Ｐゴシック"/>
              </a:rPr>
              <a:t>⇒平均リターンから</a:t>
            </a:r>
            <a:r>
              <a:rPr lang="en-US" altLang="ja-JP" sz="1600" dirty="0">
                <a:latin typeface="ＭＳ Ｐゴシック"/>
                <a:ea typeface="ＭＳ Ｐゴシック"/>
              </a:rPr>
              <a:t>±8</a:t>
            </a:r>
            <a:r>
              <a:rPr lang="ja-JP" altLang="en-US" sz="1600" dirty="0">
                <a:latin typeface="ＭＳ Ｐゴシック"/>
                <a:ea typeface="ＭＳ Ｐゴシック"/>
              </a:rPr>
              <a:t>％の範囲内で「振れる」確率が高い</a:t>
            </a:r>
          </a:p>
        </p:txBody>
      </p:sp>
      <p:graphicFrame>
        <p:nvGraphicFramePr>
          <p:cNvPr id="17417" name="オブジェクト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488" name="数式" r:id="rId4" imgW="114151" imgH="215619" progId="Equation.3">
                  <p:embed/>
                </p:oleObj>
              </mc:Choice>
              <mc:Fallback>
                <p:oleObj name="数式" r:id="rId4" imgW="114151" imgH="215619" progId="Equation.3">
                  <p:embed/>
                  <p:pic>
                    <p:nvPicPr>
                      <p:cNvPr id="17417" name="オブジェクト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スライド番号プレースホルダー 2"/>
          <p:cNvSpPr>
            <a:spLocks noGrp="1"/>
          </p:cNvSpPr>
          <p:nvPr>
            <p:ph type="sldNum" sz="quarter" idx="12"/>
          </p:nvPr>
        </p:nvSpPr>
        <p:spPr/>
        <p:txBody>
          <a:bodyPr/>
          <a:lstStyle/>
          <a:p>
            <a:pPr>
              <a:defRPr/>
            </a:pPr>
            <a:r>
              <a:rPr lang="en-US" altLang="ja-JP" dirty="0"/>
              <a:t>11</a:t>
            </a:r>
            <a:endParaRPr lang="ja-JP" altLang="en-US" dirty="0"/>
          </a:p>
        </p:txBody>
      </p:sp>
      <p:pic>
        <p:nvPicPr>
          <p:cNvPr id="18548" name="Picture 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448" y="3557629"/>
            <a:ext cx="4769235" cy="2819103"/>
          </a:xfrm>
          <a:prstGeom prst="rect">
            <a:avLst/>
          </a:prstGeom>
          <a:noFill/>
          <a:ln w="9525">
            <a:solidFill>
              <a:srgbClr val="00339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578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endParaRPr lang="ja-JP" altLang="en-US" dirty="0">
              <a:solidFill>
                <a:prstClr val="black"/>
              </a:solidFill>
              <a:latin typeface="Arial" charset="0"/>
              <a:ea typeface="ＭＳ Ｐゴシック" charset="-128"/>
            </a:endParaRPr>
          </a:p>
        </p:txBody>
      </p:sp>
      <p:sp>
        <p:nvSpPr>
          <p:cNvPr id="11" name="タイトル 1"/>
          <p:cNvSpPr txBox="1">
            <a:spLocks/>
          </p:cNvSpPr>
          <p:nvPr/>
        </p:nvSpPr>
        <p:spPr>
          <a:xfrm>
            <a:off x="412750" y="2766006"/>
            <a:ext cx="8229600" cy="763587"/>
          </a:xfrm>
          <a:prstGeom prst="rect">
            <a:avLst/>
          </a:prstGeom>
        </p:spPr>
        <p:txBody>
          <a:bodyPr anchor="ctr"/>
          <a:lstStyle/>
          <a:p>
            <a:pPr algn="ctr">
              <a:defRPr/>
            </a:pPr>
            <a:r>
              <a:rPr lang="en-US" altLang="ja-JP" sz="3600" kern="0" dirty="0">
                <a:solidFill>
                  <a:prstClr val="black"/>
                </a:solidFill>
                <a:latin typeface="メイリオ" pitchFamily="50" charset="-128"/>
                <a:ea typeface="メイリオ" pitchFamily="50" charset="-128"/>
                <a:cs typeface="メイリオ" pitchFamily="50" charset="-128"/>
              </a:rPr>
              <a:t>4.</a:t>
            </a:r>
            <a:r>
              <a:rPr lang="ja-JP" altLang="en-US" sz="3600" kern="0" dirty="0">
                <a:solidFill>
                  <a:prstClr val="black"/>
                </a:solidFill>
                <a:latin typeface="メイリオ" pitchFamily="50" charset="-128"/>
                <a:ea typeface="メイリオ" pitchFamily="50" charset="-128"/>
                <a:cs typeface="メイリオ" pitchFamily="50" charset="-128"/>
              </a:rPr>
              <a:t> 分散投資</a:t>
            </a:r>
            <a:r>
              <a:rPr lang="en-US" altLang="ja-JP" sz="3600" kern="0" dirty="0">
                <a:solidFill>
                  <a:prstClr val="black"/>
                </a:solidFill>
                <a:latin typeface="メイリオ" pitchFamily="50" charset="-128"/>
                <a:ea typeface="メイリオ" pitchFamily="50" charset="-128"/>
                <a:cs typeface="メイリオ" pitchFamily="50" charset="-128"/>
              </a:rPr>
              <a:t> </a:t>
            </a:r>
            <a:endParaRPr lang="ja-JP" altLang="en-US" sz="3600" kern="0" dirty="0">
              <a:solidFill>
                <a:prstClr val="black"/>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pPr>
              <a:defRPr/>
            </a:pPr>
            <a:r>
              <a:rPr lang="en-US" altLang="ja-JP" dirty="0">
                <a:solidFill>
                  <a:prstClr val="black">
                    <a:tint val="75000"/>
                  </a:prstClr>
                </a:solidFill>
              </a:rPr>
              <a:t>12</a:t>
            </a:r>
          </a:p>
        </p:txBody>
      </p:sp>
    </p:spTree>
    <p:extLst>
      <p:ext uri="{BB962C8B-B14F-4D97-AF65-F5344CB8AC3E}">
        <p14:creationId xmlns:p14="http://schemas.microsoft.com/office/powerpoint/2010/main" val="101027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txBox="1">
            <a:spLocks/>
          </p:cNvSpPr>
          <p:nvPr/>
        </p:nvSpPr>
        <p:spPr bwMode="auto">
          <a:xfrm>
            <a:off x="311560" y="149647"/>
            <a:ext cx="7445697" cy="61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1</a:t>
            </a:r>
            <a:r>
              <a:rPr lang="ja-JP" altLang="en-US" sz="2800" dirty="0">
                <a:latin typeface="ＭＳ Ｐゴシック" pitchFamily="50" charset="-128"/>
                <a:ea typeface="ＭＳ Ｐゴシック" pitchFamily="50" charset="-128"/>
              </a:rPr>
              <a:t>）基本的な考え方（復習）</a:t>
            </a:r>
            <a:endParaRPr lang="en-US" altLang="ja-JP" sz="2800" dirty="0">
              <a:latin typeface="ＭＳ Ｐゴシック" pitchFamily="50" charset="-128"/>
              <a:ea typeface="ＭＳ Ｐゴシック" pitchFamily="50" charset="-128"/>
            </a:endParaRPr>
          </a:p>
        </p:txBody>
      </p:sp>
      <p:sp>
        <p:nvSpPr>
          <p:cNvPr id="3" name="スライド番号プレースホルダー 2"/>
          <p:cNvSpPr>
            <a:spLocks noGrp="1"/>
          </p:cNvSpPr>
          <p:nvPr>
            <p:ph type="sldNum" sz="quarter" idx="12"/>
          </p:nvPr>
        </p:nvSpPr>
        <p:spPr/>
        <p:txBody>
          <a:bodyPr/>
          <a:lstStyle/>
          <a:p>
            <a:pPr>
              <a:defRPr/>
            </a:pPr>
            <a:r>
              <a:rPr lang="en-US" altLang="ja-JP" dirty="0"/>
              <a:t>13</a:t>
            </a:r>
            <a:endParaRPr lang="ja-JP" alt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5" y="1196752"/>
            <a:ext cx="748883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504454" y="1052736"/>
            <a:ext cx="8099994" cy="489654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テキスト ボックス 2"/>
          <p:cNvSpPr txBox="1">
            <a:spLocks noChangeArrowheads="1"/>
          </p:cNvSpPr>
          <p:nvPr/>
        </p:nvSpPr>
        <p:spPr bwMode="auto">
          <a:xfrm>
            <a:off x="683568" y="6099285"/>
            <a:ext cx="64087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entury Schoolbook" pitchFamily="18" charset="0"/>
                <a:ea typeface="ＭＳ Ｐ明朝" pitchFamily="18" charset="-128"/>
              </a:defRPr>
            </a:lvl1pPr>
            <a:lvl2pPr marL="742950" indent="-285750">
              <a:defRPr kumimoji="1" sz="2100">
                <a:solidFill>
                  <a:schemeClr val="tx1"/>
                </a:solidFill>
                <a:latin typeface="Century Schoolbook" pitchFamily="18" charset="0"/>
                <a:ea typeface="ＭＳ Ｐ明朝" pitchFamily="18" charset="-128"/>
              </a:defRPr>
            </a:lvl2pPr>
            <a:lvl3pPr marL="1143000" indent="-228600">
              <a:defRPr kumimoji="1">
                <a:solidFill>
                  <a:schemeClr val="tx1"/>
                </a:solidFill>
                <a:latin typeface="Century Schoolbook" pitchFamily="18" charset="0"/>
                <a:ea typeface="ＭＳ Ｐ明朝" pitchFamily="18" charset="-128"/>
              </a:defRPr>
            </a:lvl3pPr>
            <a:lvl4pPr marL="1600200" indent="-228600">
              <a:defRPr kumimoji="1">
                <a:solidFill>
                  <a:schemeClr val="tx1"/>
                </a:solidFill>
                <a:latin typeface="Century Schoolbook" pitchFamily="18" charset="0"/>
                <a:ea typeface="ＭＳ Ｐ明朝" pitchFamily="18" charset="-128"/>
              </a:defRPr>
            </a:lvl4pPr>
            <a:lvl5pPr marL="2057400" indent="-228600">
              <a:defRPr kumimoji="1" sz="1600">
                <a:solidFill>
                  <a:schemeClr val="tx1"/>
                </a:solidFill>
                <a:latin typeface="Century Schoolbook" pitchFamily="18" charset="0"/>
                <a:ea typeface="ＭＳ Ｐ明朝" pitchFamily="18" charset="-128"/>
              </a:defRPr>
            </a:lvl5pPr>
            <a:lvl6pPr marL="25146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r>
              <a:rPr lang="ja-JP" altLang="en-US" sz="1300" dirty="0">
                <a:latin typeface="+mn-ea"/>
                <a:ea typeface="+mn-ea"/>
              </a:rPr>
              <a:t>（出典）金融リテラシー連続講義・「第９回お金をふやす①</a:t>
            </a:r>
            <a:r>
              <a:rPr lang="ja-JP" altLang="en-US" sz="1300" dirty="0" smtClean="0">
                <a:latin typeface="+mn-ea"/>
                <a:ea typeface="+mn-ea"/>
              </a:rPr>
              <a:t>」講義</a:t>
            </a:r>
            <a:r>
              <a:rPr lang="ja-JP" altLang="en-US" sz="1300" dirty="0">
                <a:latin typeface="+mn-ea"/>
                <a:ea typeface="+mn-ea"/>
              </a:rPr>
              <a:t>資料</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323528" y="188640"/>
            <a:ext cx="8404547" cy="1080120"/>
          </a:xfrm>
        </p:spPr>
        <p:txBody>
          <a:bodyPr anchor="t">
            <a:noAutofit/>
          </a:bodyPr>
          <a:lstStyle/>
          <a:p>
            <a:pPr marL="447675" indent="-447675" algn="l" eaLnBrk="1" fontAlgn="auto" hangingPunct="1">
              <a:lnSpc>
                <a:spcPts val="4000"/>
              </a:lnSpc>
              <a:spcBef>
                <a:spcPts val="0"/>
              </a:spcBef>
              <a:defRPr/>
            </a:pPr>
            <a:r>
              <a:rPr lang="ja-JP" altLang="en-US" sz="2800" dirty="0">
                <a:latin typeface="+mn-ea"/>
                <a:ea typeface="+mn-ea"/>
              </a:rPr>
              <a:t>（</a:t>
            </a:r>
            <a:r>
              <a:rPr lang="en-US" altLang="ja-JP" sz="2800" dirty="0">
                <a:latin typeface="+mn-ea"/>
                <a:ea typeface="+mn-ea"/>
              </a:rPr>
              <a:t>2</a:t>
            </a:r>
            <a:r>
              <a:rPr lang="ja-JP" altLang="en-US" sz="2800" dirty="0">
                <a:latin typeface="+mn-ea"/>
                <a:ea typeface="+mn-ea"/>
              </a:rPr>
              <a:t>）分散の方法</a:t>
            </a:r>
            <a:r>
              <a:rPr lang="en-US" altLang="ja-JP" sz="2800" dirty="0">
                <a:latin typeface="+mn-ea"/>
                <a:ea typeface="+mn-ea"/>
              </a:rPr>
              <a:t/>
            </a:r>
            <a:br>
              <a:rPr lang="en-US" altLang="ja-JP" sz="2800" dirty="0">
                <a:latin typeface="+mn-ea"/>
                <a:ea typeface="+mn-ea"/>
              </a:rPr>
            </a:br>
            <a:r>
              <a:rPr lang="ja-JP" altLang="en-US" sz="2400" dirty="0">
                <a:latin typeface="+mn-ea"/>
                <a:ea typeface="+mn-ea"/>
              </a:rPr>
              <a:t>ポートフォリオ（資産配分）を考えてみよう！</a:t>
            </a:r>
          </a:p>
        </p:txBody>
      </p:sp>
      <p:sp>
        <p:nvSpPr>
          <p:cNvPr id="33795" name="テキスト ボックス 5"/>
          <p:cNvSpPr txBox="1">
            <a:spLocks noChangeArrowheads="1"/>
          </p:cNvSpPr>
          <p:nvPr/>
        </p:nvSpPr>
        <p:spPr bwMode="auto">
          <a:xfrm>
            <a:off x="323528" y="6381328"/>
            <a:ext cx="59039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entury Schoolbook" pitchFamily="18" charset="0"/>
                <a:ea typeface="ＭＳ Ｐ明朝" pitchFamily="18" charset="-128"/>
              </a:defRPr>
            </a:lvl1pPr>
            <a:lvl2pPr marL="742950" indent="-285750">
              <a:defRPr kumimoji="1" sz="2100">
                <a:solidFill>
                  <a:schemeClr val="tx1"/>
                </a:solidFill>
                <a:latin typeface="Century Schoolbook" pitchFamily="18" charset="0"/>
                <a:ea typeface="ＭＳ Ｐ明朝" pitchFamily="18" charset="-128"/>
              </a:defRPr>
            </a:lvl2pPr>
            <a:lvl3pPr marL="1143000" indent="-228600">
              <a:defRPr kumimoji="1">
                <a:solidFill>
                  <a:schemeClr val="tx1"/>
                </a:solidFill>
                <a:latin typeface="Century Schoolbook" pitchFamily="18" charset="0"/>
                <a:ea typeface="ＭＳ Ｐ明朝" pitchFamily="18" charset="-128"/>
              </a:defRPr>
            </a:lvl3pPr>
            <a:lvl4pPr marL="1600200" indent="-228600">
              <a:defRPr kumimoji="1">
                <a:solidFill>
                  <a:schemeClr val="tx1"/>
                </a:solidFill>
                <a:latin typeface="Century Schoolbook" pitchFamily="18" charset="0"/>
                <a:ea typeface="ＭＳ Ｐ明朝" pitchFamily="18" charset="-128"/>
              </a:defRPr>
            </a:lvl4pPr>
            <a:lvl5pPr marL="2057400" indent="-228600">
              <a:defRPr kumimoji="1" sz="1600">
                <a:solidFill>
                  <a:schemeClr val="tx1"/>
                </a:solidFill>
                <a:latin typeface="Century Schoolbook" pitchFamily="18" charset="0"/>
                <a:ea typeface="ＭＳ Ｐ明朝" pitchFamily="18" charset="-128"/>
              </a:defRPr>
            </a:lvl5pPr>
            <a:lvl6pPr marL="25146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r>
              <a:rPr lang="ja-JP" altLang="en-US" sz="1300" dirty="0">
                <a:latin typeface="+mn-ea"/>
                <a:ea typeface="+mn-ea"/>
              </a:rPr>
              <a:t>（出典）野村アセットマネジメント・ウェブサイト「</a:t>
            </a:r>
            <a:r>
              <a:rPr lang="en-US" altLang="ja-JP" sz="1300" dirty="0">
                <a:latin typeface="+mn-ea"/>
                <a:ea typeface="+mn-ea"/>
              </a:rPr>
              <a:t>Funds I</a:t>
            </a:r>
            <a:r>
              <a:rPr lang="ja-JP" altLang="en-US" sz="1300" dirty="0">
                <a:latin typeface="+mn-ea"/>
                <a:ea typeface="+mn-ea"/>
              </a:rPr>
              <a:t>　投信アシスト」</a:t>
            </a:r>
          </a:p>
        </p:txBody>
      </p:sp>
      <p:pic>
        <p:nvPicPr>
          <p:cNvPr id="33796" name="図 1" descr="ポートフォリオ分析 - 入力 | 投信アシスト - Internet Explorer">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82946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r>
              <a:rPr lang="en-US" altLang="ja-JP" dirty="0"/>
              <a:t>14</a:t>
            </a:r>
            <a:endParaRPr lang="ja-JP" altLang="en-US" dirty="0"/>
          </a:p>
        </p:txBody>
      </p:sp>
      <p:sp>
        <p:nvSpPr>
          <p:cNvPr id="2" name="正方形/長方形 1"/>
          <p:cNvSpPr/>
          <p:nvPr/>
        </p:nvSpPr>
        <p:spPr>
          <a:xfrm>
            <a:off x="425252" y="6036865"/>
            <a:ext cx="5040560" cy="307777"/>
          </a:xfrm>
          <a:prstGeom prst="rect">
            <a:avLst/>
          </a:prstGeom>
        </p:spPr>
        <p:txBody>
          <a:bodyPr wrap="square">
            <a:spAutoFit/>
          </a:bodyPr>
          <a:lstStyle/>
          <a:p>
            <a:r>
              <a:rPr lang="en-US" altLang="ja-JP" sz="1400" u="sng" dirty="0">
                <a:solidFill>
                  <a:srgbClr val="1F497D"/>
                </a:solidFill>
                <a:latin typeface="Arial" panose="020B0604020202020204" pitchFamily="34" charset="0"/>
                <a:ea typeface="MS PGothic" panose="020B0600070205080204" pitchFamily="50" charset="-128"/>
                <a:hlinkClick r:id="rId2"/>
              </a:rPr>
              <a:t>http://svc.qri.jp/services/Query?SRC=fund-assist/index</a:t>
            </a:r>
            <a:endParaRPr lang="ja-JP" alt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251520" y="260648"/>
            <a:ext cx="8568952" cy="1296144"/>
          </a:xfrm>
        </p:spPr>
        <p:txBody>
          <a:bodyPr>
            <a:noAutofit/>
          </a:bodyPr>
          <a:lstStyle/>
          <a:p>
            <a:pPr marL="452438" indent="-452438" algn="l" eaLnBrk="1" fontAlgn="auto" hangingPunct="1">
              <a:spcAft>
                <a:spcPts val="0"/>
              </a:spcAft>
              <a:defRPr/>
            </a:pPr>
            <a:r>
              <a:rPr lang="ja-JP" altLang="en-US" sz="2400" dirty="0">
                <a:latin typeface="+mn-ea"/>
                <a:ea typeface="+mn-ea"/>
              </a:rPr>
              <a:t>Ｑ．「国内株式</a:t>
            </a:r>
            <a:r>
              <a:rPr lang="en-US" altLang="ja-JP" sz="2400" dirty="0">
                <a:latin typeface="+mn-ea"/>
                <a:ea typeface="+mn-ea"/>
              </a:rPr>
              <a:t>50</a:t>
            </a:r>
            <a:r>
              <a:rPr lang="ja-JP" altLang="en-US" sz="2400" dirty="0">
                <a:latin typeface="+mn-ea"/>
                <a:ea typeface="+mn-ea"/>
              </a:rPr>
              <a:t>万円、外国債券</a:t>
            </a:r>
            <a:r>
              <a:rPr lang="en-US" altLang="ja-JP" sz="2400" dirty="0">
                <a:latin typeface="+mn-ea"/>
                <a:ea typeface="+mn-ea"/>
              </a:rPr>
              <a:t>50</a:t>
            </a:r>
            <a:r>
              <a:rPr lang="ja-JP" altLang="en-US" sz="2400" dirty="0">
                <a:latin typeface="+mn-ea"/>
                <a:ea typeface="+mn-ea"/>
              </a:rPr>
              <a:t>万円」の左のポートフォリオよりも</a:t>
            </a:r>
            <a:r>
              <a:rPr lang="ja-JP" altLang="en-US" sz="2400" dirty="0">
                <a:solidFill>
                  <a:srgbClr val="FF0000"/>
                </a:solidFill>
                <a:latin typeface="+mn-ea"/>
                <a:ea typeface="+mn-ea"/>
              </a:rPr>
              <a:t>リターンが高く、かつリスクが低い</a:t>
            </a:r>
            <a:r>
              <a:rPr lang="ja-JP" altLang="en-US" sz="2400" dirty="0">
                <a:latin typeface="+mn-ea"/>
                <a:ea typeface="+mn-ea"/>
              </a:rPr>
              <a:t>ポートフォリオを考えて下さい（前掲の資産別リターン指数の推移を参照）。</a:t>
            </a:r>
          </a:p>
        </p:txBody>
      </p:sp>
      <p:sp>
        <p:nvSpPr>
          <p:cNvPr id="3" name="スライド番号プレースホルダー 2"/>
          <p:cNvSpPr>
            <a:spLocks noGrp="1"/>
          </p:cNvSpPr>
          <p:nvPr>
            <p:ph type="sldNum" sz="quarter" idx="12"/>
          </p:nvPr>
        </p:nvSpPr>
        <p:spPr/>
        <p:txBody>
          <a:bodyPr/>
          <a:lstStyle/>
          <a:p>
            <a:pPr>
              <a:defRPr/>
            </a:pPr>
            <a:r>
              <a:rPr lang="en-US" altLang="ja-JP" dirty="0"/>
              <a:t>15</a:t>
            </a:r>
            <a:endParaRPr lang="ja-JP" altLang="en-US" dirty="0"/>
          </a:p>
        </p:txBody>
      </p:sp>
      <p:sp>
        <p:nvSpPr>
          <p:cNvPr id="9" name="タイトル 1"/>
          <p:cNvSpPr txBox="1">
            <a:spLocks/>
          </p:cNvSpPr>
          <p:nvPr/>
        </p:nvSpPr>
        <p:spPr>
          <a:xfrm>
            <a:off x="5652120" y="5301208"/>
            <a:ext cx="2736304"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2438" indent="-452438" algn="l" fontAlgn="auto">
              <a:lnSpc>
                <a:spcPct val="150000"/>
              </a:lnSpc>
              <a:spcAft>
                <a:spcPts val="0"/>
              </a:spcAft>
              <a:defRPr/>
            </a:pPr>
            <a:r>
              <a:rPr lang="ja-JP" altLang="en-US" sz="2400" dirty="0">
                <a:latin typeface="+mn-ea"/>
                <a:ea typeface="+mn-ea"/>
              </a:rPr>
              <a:t>リターン　（　　　）％</a:t>
            </a:r>
            <a:endParaRPr lang="en-US" altLang="ja-JP" sz="2400" dirty="0">
              <a:latin typeface="+mn-ea"/>
              <a:ea typeface="+mn-ea"/>
            </a:endParaRPr>
          </a:p>
          <a:p>
            <a:pPr marL="452438" indent="-452438" algn="l" fontAlgn="auto">
              <a:lnSpc>
                <a:spcPct val="150000"/>
              </a:lnSpc>
              <a:spcAft>
                <a:spcPts val="0"/>
              </a:spcAft>
              <a:defRPr/>
            </a:pPr>
            <a:r>
              <a:rPr lang="ja-JP" altLang="en-US" sz="2400" dirty="0">
                <a:latin typeface="+mn-ea"/>
                <a:ea typeface="+mn-ea"/>
              </a:rPr>
              <a:t>リスク　　（　　　）％</a:t>
            </a:r>
          </a:p>
        </p:txBody>
      </p:sp>
      <p:sp>
        <p:nvSpPr>
          <p:cNvPr id="11" name="タイトル 1"/>
          <p:cNvSpPr txBox="1">
            <a:spLocks/>
          </p:cNvSpPr>
          <p:nvPr/>
        </p:nvSpPr>
        <p:spPr>
          <a:xfrm>
            <a:off x="1079612" y="5301208"/>
            <a:ext cx="2808312"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2438" indent="-452438" algn="l" fontAlgn="auto">
              <a:lnSpc>
                <a:spcPct val="150000"/>
              </a:lnSpc>
              <a:spcAft>
                <a:spcPts val="0"/>
              </a:spcAft>
              <a:defRPr/>
            </a:pPr>
            <a:r>
              <a:rPr lang="ja-JP" altLang="en-US" sz="2400" dirty="0">
                <a:latin typeface="+mn-ea"/>
                <a:ea typeface="+mn-ea"/>
              </a:rPr>
              <a:t>リターン　（　　　）％　　</a:t>
            </a:r>
            <a:r>
              <a:rPr lang="ja-JP" altLang="en-US" sz="2400" u="sng" dirty="0">
                <a:latin typeface="+mn-ea"/>
                <a:ea typeface="+mn-ea"/>
              </a:rPr>
              <a:t>　　　</a:t>
            </a:r>
            <a:endParaRPr lang="en-US" altLang="ja-JP" sz="2400" u="sng" dirty="0">
              <a:latin typeface="+mn-ea"/>
              <a:ea typeface="+mn-ea"/>
            </a:endParaRPr>
          </a:p>
          <a:p>
            <a:pPr marL="452438" indent="-452438" algn="l" fontAlgn="auto">
              <a:lnSpc>
                <a:spcPct val="150000"/>
              </a:lnSpc>
              <a:spcAft>
                <a:spcPts val="0"/>
              </a:spcAft>
              <a:defRPr/>
            </a:pPr>
            <a:r>
              <a:rPr lang="ja-JP" altLang="en-US" sz="2400" dirty="0">
                <a:latin typeface="+mn-ea"/>
                <a:ea typeface="+mn-ea"/>
              </a:rPr>
              <a:t>リスク　　（　　　）％</a:t>
            </a:r>
          </a:p>
        </p:txBody>
      </p:sp>
      <p:pic>
        <p:nvPicPr>
          <p:cNvPr id="7" name="図 6"/>
          <p:cNvPicPr>
            <a:picLocks noChangeAspect="1"/>
          </p:cNvPicPr>
          <p:nvPr/>
        </p:nvPicPr>
        <p:blipFill>
          <a:blip r:embed="rId2"/>
          <a:stretch>
            <a:fillRect/>
          </a:stretch>
        </p:blipFill>
        <p:spPr>
          <a:xfrm>
            <a:off x="5079099" y="1824946"/>
            <a:ext cx="3891310" cy="3456384"/>
          </a:xfrm>
          <a:prstGeom prst="rect">
            <a:avLst/>
          </a:prstGeom>
        </p:spPr>
      </p:pic>
      <p:sp>
        <p:nvSpPr>
          <p:cNvPr id="10" name="下矢印 9"/>
          <p:cNvSpPr/>
          <p:nvPr/>
        </p:nvSpPr>
        <p:spPr>
          <a:xfrm rot="16200000">
            <a:off x="3945713" y="3515227"/>
            <a:ext cx="1396590" cy="648072"/>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12" name="下矢印 11"/>
          <p:cNvSpPr/>
          <p:nvPr/>
        </p:nvSpPr>
        <p:spPr>
          <a:xfrm rot="16200000">
            <a:off x="4089729" y="5517232"/>
            <a:ext cx="1108558" cy="648072"/>
          </a:xfrm>
          <a:prstGeom prst="downArrow">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dirty="0">
              <a:solidFill>
                <a:prstClr val="white"/>
              </a:solidFill>
            </a:endParaRPr>
          </a:p>
        </p:txBody>
      </p:sp>
      <p:pic>
        <p:nvPicPr>
          <p:cNvPr id="5" name="図 4"/>
          <p:cNvPicPr>
            <a:picLocks noChangeAspect="1"/>
          </p:cNvPicPr>
          <p:nvPr/>
        </p:nvPicPr>
        <p:blipFill>
          <a:blip r:embed="rId3"/>
          <a:stretch>
            <a:fillRect/>
          </a:stretch>
        </p:blipFill>
        <p:spPr>
          <a:xfrm>
            <a:off x="198892" y="1881733"/>
            <a:ext cx="4010025" cy="3419475"/>
          </a:xfrm>
          <a:prstGeom prst="rect">
            <a:avLst/>
          </a:prstGeom>
        </p:spPr>
      </p:pic>
    </p:spTree>
    <p:extLst>
      <p:ext uri="{BB962C8B-B14F-4D97-AF65-F5344CB8AC3E}">
        <p14:creationId xmlns:p14="http://schemas.microsoft.com/office/powerpoint/2010/main" val="3178180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endParaRPr lang="ja-JP" altLang="en-US" dirty="0">
              <a:solidFill>
                <a:prstClr val="black"/>
              </a:solidFill>
              <a:latin typeface="Arial" charset="0"/>
              <a:ea typeface="ＭＳ Ｐゴシック" charset="-128"/>
            </a:endParaRPr>
          </a:p>
        </p:txBody>
      </p:sp>
      <p:sp>
        <p:nvSpPr>
          <p:cNvPr id="11" name="タイトル 1"/>
          <p:cNvSpPr txBox="1">
            <a:spLocks/>
          </p:cNvSpPr>
          <p:nvPr/>
        </p:nvSpPr>
        <p:spPr>
          <a:xfrm>
            <a:off x="412750" y="2766006"/>
            <a:ext cx="8229600" cy="763587"/>
          </a:xfrm>
          <a:prstGeom prst="rect">
            <a:avLst/>
          </a:prstGeom>
        </p:spPr>
        <p:txBody>
          <a:bodyPr anchor="ctr"/>
          <a:lstStyle/>
          <a:p>
            <a:pPr algn="ctr">
              <a:defRPr/>
            </a:pPr>
            <a:r>
              <a:rPr lang="en-US" altLang="ja-JP" sz="3600" kern="0" dirty="0">
                <a:solidFill>
                  <a:prstClr val="black"/>
                </a:solidFill>
                <a:latin typeface="メイリオ" pitchFamily="50" charset="-128"/>
                <a:ea typeface="メイリオ" pitchFamily="50" charset="-128"/>
                <a:cs typeface="メイリオ" pitchFamily="50" charset="-128"/>
              </a:rPr>
              <a:t>5.</a:t>
            </a:r>
            <a:r>
              <a:rPr lang="ja-JP" altLang="en-US" sz="3600" kern="0" dirty="0">
                <a:solidFill>
                  <a:prstClr val="black"/>
                </a:solidFill>
                <a:latin typeface="メイリオ" pitchFamily="50" charset="-128"/>
                <a:ea typeface="メイリオ" pitchFamily="50" charset="-128"/>
                <a:cs typeface="メイリオ" pitchFamily="50" charset="-128"/>
              </a:rPr>
              <a:t> 投資信託の基本的なしくみ</a:t>
            </a:r>
            <a:r>
              <a:rPr lang="en-US" altLang="ja-JP" sz="3600" kern="0" dirty="0">
                <a:solidFill>
                  <a:prstClr val="black"/>
                </a:solidFill>
                <a:latin typeface="メイリオ" pitchFamily="50" charset="-128"/>
                <a:ea typeface="メイリオ" pitchFamily="50" charset="-128"/>
                <a:cs typeface="メイリオ" pitchFamily="50" charset="-128"/>
              </a:rPr>
              <a:t> </a:t>
            </a:r>
            <a:endParaRPr lang="ja-JP" altLang="en-US" sz="3600" kern="0" dirty="0">
              <a:solidFill>
                <a:prstClr val="black"/>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pPr>
              <a:defRPr/>
            </a:pPr>
            <a:r>
              <a:rPr lang="en-US" altLang="ja-JP" dirty="0">
                <a:solidFill>
                  <a:prstClr val="black">
                    <a:tint val="75000"/>
                  </a:prstClr>
                </a:solidFill>
              </a:rPr>
              <a:t>16</a:t>
            </a:r>
          </a:p>
        </p:txBody>
      </p:sp>
    </p:spTree>
    <p:extLst>
      <p:ext uri="{BB962C8B-B14F-4D97-AF65-F5344CB8AC3E}">
        <p14:creationId xmlns:p14="http://schemas.microsoft.com/office/powerpoint/2010/main" val="352771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7350" y="1052737"/>
            <a:ext cx="8361114" cy="5513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7188" indent="-357188">
              <a:lnSpc>
                <a:spcPct val="150000"/>
              </a:lnSpc>
              <a:spcBef>
                <a:spcPts val="0"/>
              </a:spcBef>
              <a:spcAft>
                <a:spcPts val="0"/>
              </a:spcAft>
              <a:buFont typeface="Wingdings" pitchFamily="2" charset="2"/>
              <a:buChar char="l"/>
              <a:defRPr/>
            </a:pPr>
            <a:r>
              <a:rPr lang="ja-JP" altLang="en-US" sz="2600" dirty="0">
                <a:solidFill>
                  <a:schemeClr val="tx1"/>
                </a:solidFill>
                <a:latin typeface="ＭＳ Ｐ明朝" panose="02020600040205080304" pitchFamily="18" charset="-128"/>
              </a:rPr>
              <a:t>投資信託とは</a:t>
            </a:r>
            <a:endParaRPr lang="en-US" altLang="ja-JP" sz="2600" dirty="0">
              <a:solidFill>
                <a:schemeClr val="tx1"/>
              </a:solidFill>
              <a:latin typeface="ＭＳ Ｐ明朝" panose="02020600040205080304" pitchFamily="18" charset="-128"/>
            </a:endParaRPr>
          </a:p>
          <a:p>
            <a:pPr marL="447675">
              <a:spcBef>
                <a:spcPts val="0"/>
              </a:spcBef>
              <a:spcAft>
                <a:spcPts val="0"/>
              </a:spcAft>
              <a:defRPr/>
            </a:pPr>
            <a:r>
              <a:rPr lang="ja-JP" altLang="en-US" sz="2600" dirty="0">
                <a:solidFill>
                  <a:schemeClr val="tx1"/>
                </a:solidFill>
                <a:latin typeface="ＭＳ Ｐ明朝" panose="02020600040205080304" pitchFamily="18" charset="-128"/>
              </a:rPr>
              <a:t>投資者による有価証券等に対する</a:t>
            </a:r>
            <a:r>
              <a:rPr lang="ja-JP" altLang="en-US" sz="2600" u="sng" dirty="0">
                <a:solidFill>
                  <a:schemeClr val="tx1"/>
                </a:solidFill>
                <a:latin typeface="ＭＳ Ｐ明朝" panose="02020600040205080304" pitchFamily="18" charset="-128"/>
              </a:rPr>
              <a:t>投資を容易にするための金融商品</a:t>
            </a:r>
            <a:endParaRPr lang="en-US" altLang="ja-JP" sz="2600" u="sng" dirty="0">
              <a:solidFill>
                <a:schemeClr val="tx1"/>
              </a:solidFill>
              <a:latin typeface="ＭＳ Ｐ明朝" panose="02020600040205080304" pitchFamily="18" charset="-128"/>
            </a:endParaRPr>
          </a:p>
          <a:p>
            <a:pPr>
              <a:lnSpc>
                <a:spcPct val="300000"/>
              </a:lnSpc>
              <a:spcBef>
                <a:spcPts val="0"/>
              </a:spcBef>
              <a:spcAft>
                <a:spcPts val="0"/>
              </a:spcAft>
              <a:defRPr/>
            </a:pPr>
            <a:r>
              <a:rPr lang="ja-JP" altLang="en-US" sz="2600" dirty="0">
                <a:solidFill>
                  <a:schemeClr val="tx1"/>
                </a:solidFill>
                <a:latin typeface="ＭＳ Ｐ明朝" panose="02020600040205080304" pitchFamily="18" charset="-128"/>
              </a:rPr>
              <a:t>＜投資信託の３つの特徴＞</a:t>
            </a:r>
            <a:endParaRPr lang="en-US" altLang="ja-JP" sz="2600" dirty="0">
              <a:solidFill>
                <a:schemeClr val="tx1"/>
              </a:solidFill>
              <a:latin typeface="ＭＳ Ｐ明朝" panose="02020600040205080304" pitchFamily="18" charset="-128"/>
            </a:endParaRPr>
          </a:p>
          <a:p>
            <a:pPr>
              <a:lnSpc>
                <a:spcPct val="150000"/>
              </a:lnSpc>
              <a:spcBef>
                <a:spcPts val="0"/>
              </a:spcBef>
              <a:spcAft>
                <a:spcPts val="0"/>
              </a:spcAft>
              <a:defRPr/>
            </a:pPr>
            <a:r>
              <a:rPr lang="ja-JP" altLang="en-US" sz="2600" dirty="0">
                <a:solidFill>
                  <a:schemeClr val="tx1"/>
                </a:solidFill>
                <a:latin typeface="ＭＳ Ｐ明朝" panose="02020600040205080304" pitchFamily="18" charset="-128"/>
              </a:rPr>
              <a:t>　①</a:t>
            </a:r>
            <a:r>
              <a:rPr lang="ja-JP" altLang="en-US" sz="2600" u="sng" dirty="0">
                <a:solidFill>
                  <a:schemeClr val="tx1"/>
                </a:solidFill>
                <a:latin typeface="ＭＳ Ｐ明朝" panose="02020600040205080304" pitchFamily="18" charset="-128"/>
              </a:rPr>
              <a:t>主として有価証券</a:t>
            </a:r>
            <a:r>
              <a:rPr lang="ja-JP" altLang="en-US" sz="2600" dirty="0">
                <a:solidFill>
                  <a:schemeClr val="tx1"/>
                </a:solidFill>
                <a:latin typeface="ＭＳ Ｐ明朝" panose="02020600040205080304" pitchFamily="18" charset="-128"/>
              </a:rPr>
              <a:t>等に投資する</a:t>
            </a:r>
            <a:endParaRPr lang="en-US" altLang="ja-JP" sz="2600" dirty="0">
              <a:solidFill>
                <a:schemeClr val="tx1"/>
              </a:solidFill>
              <a:latin typeface="ＭＳ Ｐ明朝" panose="02020600040205080304" pitchFamily="18" charset="-128"/>
            </a:endParaRPr>
          </a:p>
          <a:p>
            <a:pPr>
              <a:lnSpc>
                <a:spcPct val="150000"/>
              </a:lnSpc>
              <a:spcBef>
                <a:spcPts val="0"/>
              </a:spcBef>
              <a:spcAft>
                <a:spcPts val="0"/>
              </a:spcAft>
              <a:defRPr/>
            </a:pPr>
            <a:r>
              <a:rPr lang="ja-JP" altLang="en-US" sz="2600" dirty="0">
                <a:solidFill>
                  <a:schemeClr val="tx1"/>
                </a:solidFill>
                <a:latin typeface="ＭＳ Ｐ明朝" panose="02020600040205080304" pitchFamily="18" charset="-128"/>
              </a:rPr>
              <a:t>　②投資者の</a:t>
            </a:r>
            <a:r>
              <a:rPr lang="ja-JP" altLang="en-US" sz="2600" u="sng" dirty="0">
                <a:solidFill>
                  <a:schemeClr val="tx1"/>
                </a:solidFill>
                <a:latin typeface="ＭＳ Ｐ明朝" panose="02020600040205080304" pitchFamily="18" charset="-128"/>
              </a:rPr>
              <a:t>資金</a:t>
            </a:r>
            <a:r>
              <a:rPr lang="ja-JP" altLang="en-US" sz="2600" u="sng" dirty="0" smtClean="0">
                <a:solidFill>
                  <a:schemeClr val="tx1"/>
                </a:solidFill>
                <a:latin typeface="ＭＳ Ｐ明朝" panose="02020600040205080304" pitchFamily="18" charset="-128"/>
              </a:rPr>
              <a:t>を集めて</a:t>
            </a:r>
            <a:r>
              <a:rPr lang="ja-JP" altLang="en-US" sz="2600" dirty="0" smtClean="0">
                <a:solidFill>
                  <a:schemeClr val="tx1"/>
                </a:solidFill>
                <a:latin typeface="ＭＳ Ｐ明朝" panose="02020600040205080304" pitchFamily="18" charset="-128"/>
              </a:rPr>
              <a:t>運用</a:t>
            </a:r>
            <a:r>
              <a:rPr lang="ja-JP" altLang="en-US" sz="2600" dirty="0">
                <a:solidFill>
                  <a:schemeClr val="tx1"/>
                </a:solidFill>
                <a:latin typeface="ＭＳ Ｐ明朝" panose="02020600040205080304" pitchFamily="18" charset="-128"/>
              </a:rPr>
              <a:t>する</a:t>
            </a:r>
            <a:endParaRPr lang="en-US" altLang="ja-JP" sz="2600" dirty="0">
              <a:solidFill>
                <a:schemeClr val="tx1"/>
              </a:solidFill>
              <a:latin typeface="ＭＳ Ｐ明朝" panose="02020600040205080304" pitchFamily="18" charset="-128"/>
            </a:endParaRPr>
          </a:p>
          <a:p>
            <a:pPr>
              <a:lnSpc>
                <a:spcPct val="150000"/>
              </a:lnSpc>
              <a:spcBef>
                <a:spcPts val="0"/>
              </a:spcBef>
              <a:spcAft>
                <a:spcPts val="0"/>
              </a:spcAft>
              <a:defRPr/>
            </a:pPr>
            <a:r>
              <a:rPr lang="ja-JP" altLang="en-US" sz="2600" dirty="0">
                <a:solidFill>
                  <a:schemeClr val="tx1"/>
                </a:solidFill>
                <a:latin typeface="ＭＳ Ｐ明朝" panose="02020600040205080304" pitchFamily="18" charset="-128"/>
              </a:rPr>
              <a:t>　③投資者以外の者（＝</a:t>
            </a:r>
            <a:r>
              <a:rPr lang="ja-JP" altLang="en-US" sz="2600" u="sng" dirty="0">
                <a:solidFill>
                  <a:schemeClr val="tx1"/>
                </a:solidFill>
                <a:latin typeface="ＭＳ Ｐ明朝" panose="02020600040205080304" pitchFamily="18" charset="-128"/>
              </a:rPr>
              <a:t>専門家）が運用</a:t>
            </a:r>
            <a:r>
              <a:rPr lang="ja-JP" altLang="en-US" sz="2600" dirty="0">
                <a:solidFill>
                  <a:schemeClr val="tx1"/>
                </a:solidFill>
                <a:latin typeface="ＭＳ Ｐ明朝" panose="02020600040205080304" pitchFamily="18" charset="-128"/>
              </a:rPr>
              <a:t>する</a:t>
            </a:r>
            <a:endParaRPr lang="en-US" altLang="ja-JP" sz="2600" dirty="0">
              <a:solidFill>
                <a:schemeClr val="tx1"/>
              </a:solidFill>
              <a:latin typeface="ＭＳ Ｐ明朝" panose="02020600040205080304" pitchFamily="18" charset="-128"/>
            </a:endParaRPr>
          </a:p>
          <a:p>
            <a:pPr marL="536575">
              <a:lnSpc>
                <a:spcPct val="250000"/>
              </a:lnSpc>
              <a:spcBef>
                <a:spcPts val="0"/>
              </a:spcBef>
              <a:spcAft>
                <a:spcPts val="0"/>
              </a:spcAft>
              <a:defRPr/>
            </a:pPr>
            <a:r>
              <a:rPr lang="ja-JP" altLang="en-US" sz="2800" dirty="0">
                <a:solidFill>
                  <a:schemeClr val="tx1"/>
                </a:solidFill>
                <a:latin typeface="ＭＳ Ｐ明朝" panose="02020600040205080304" pitchFamily="18" charset="-128"/>
              </a:rPr>
              <a:t>⇒運用の</a:t>
            </a:r>
            <a:r>
              <a:rPr lang="ja-JP" altLang="en-US" sz="2800" u="sng" dirty="0">
                <a:solidFill>
                  <a:schemeClr val="tx1"/>
                </a:solidFill>
                <a:latin typeface="ＭＳ Ｐ明朝" panose="02020600040205080304" pitchFamily="18" charset="-128"/>
              </a:rPr>
              <a:t>成果（損失を含む）を投資者に分配する</a:t>
            </a:r>
          </a:p>
        </p:txBody>
      </p:sp>
      <p:sp>
        <p:nvSpPr>
          <p:cNvPr id="34819" name="タイトル 1"/>
          <p:cNvSpPr txBox="1">
            <a:spLocks/>
          </p:cNvSpPr>
          <p:nvPr/>
        </p:nvSpPr>
        <p:spPr bwMode="auto">
          <a:xfrm>
            <a:off x="387350" y="130175"/>
            <a:ext cx="7856538" cy="7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1</a:t>
            </a:r>
            <a:r>
              <a:rPr lang="ja-JP" altLang="en-US" sz="2800" dirty="0">
                <a:latin typeface="ＭＳ Ｐゴシック" pitchFamily="50" charset="-128"/>
                <a:ea typeface="ＭＳ Ｐゴシック" pitchFamily="50" charset="-128"/>
              </a:rPr>
              <a:t>）投資信託の３つの特徴</a:t>
            </a:r>
            <a:endParaRPr lang="en-US" altLang="ja-JP" sz="2800" dirty="0">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r>
              <a:rPr lang="en-US" altLang="ja-JP" dirty="0"/>
              <a:t>17</a:t>
            </a:r>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20"/>
          <p:cNvSpPr txBox="1">
            <a:spLocks/>
          </p:cNvSpPr>
          <p:nvPr/>
        </p:nvSpPr>
        <p:spPr bwMode="white">
          <a:xfrm>
            <a:off x="2374900" y="384175"/>
            <a:ext cx="43942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ctr"/>
            <a:r>
              <a:rPr lang="ja-JP" altLang="en-US" sz="3200" dirty="0">
                <a:latin typeface="+mn-ea"/>
                <a:ea typeface="+mn-ea"/>
              </a:rPr>
              <a:t>目　　次</a:t>
            </a:r>
          </a:p>
        </p:txBody>
      </p:sp>
      <p:sp>
        <p:nvSpPr>
          <p:cNvPr id="4" name="Rectangle 5"/>
          <p:cNvSpPr>
            <a:spLocks noChangeArrowheads="1"/>
          </p:cNvSpPr>
          <p:nvPr/>
        </p:nvSpPr>
        <p:spPr bwMode="auto">
          <a:xfrm>
            <a:off x="1583532" y="1052513"/>
            <a:ext cx="5976937" cy="5400675"/>
          </a:xfrm>
          <a:prstGeom prst="rect">
            <a:avLst/>
          </a:prstGeom>
          <a:solidFill>
            <a:sysClr val="window" lastClr="FFFFFF"/>
          </a:solidFill>
          <a:ln w="25400" cap="flat" cmpd="sng" algn="ctr">
            <a:noFill/>
            <a:prstDash val="solid"/>
          </a:ln>
          <a:effectLst/>
        </p:spPr>
        <p:txBody>
          <a:bodyPr wrap="none" lIns="91418" tIns="45708" rIns="91418" bIns="45708" anchor="ctr"/>
          <a:lstStyle/>
          <a:p>
            <a:pPr fontAlgn="auto">
              <a:lnSpc>
                <a:spcPct val="150000"/>
              </a:lnSpc>
              <a:spcBef>
                <a:spcPts val="0"/>
              </a:spcBef>
              <a:spcAft>
                <a:spcPts val="0"/>
              </a:spcAft>
              <a:defRPr/>
            </a:pPr>
            <a:r>
              <a:rPr kumimoji="0" lang="ja-JP" altLang="en-US" sz="2800" kern="0" dirty="0">
                <a:solidFill>
                  <a:prstClr val="black"/>
                </a:solidFill>
                <a:latin typeface="+mn-ea"/>
                <a:ea typeface="+mn-ea"/>
              </a:rPr>
              <a:t>１．資産形成の必要性と手段の多様性</a:t>
            </a:r>
          </a:p>
          <a:p>
            <a:pPr fontAlgn="auto">
              <a:lnSpc>
                <a:spcPct val="150000"/>
              </a:lnSpc>
              <a:spcBef>
                <a:spcPts val="0"/>
              </a:spcBef>
              <a:spcAft>
                <a:spcPts val="0"/>
              </a:spcAft>
              <a:defRPr/>
            </a:pPr>
            <a:r>
              <a:rPr kumimoji="0" lang="ja-JP" altLang="en-US" sz="2800" kern="0" dirty="0">
                <a:solidFill>
                  <a:prstClr val="black"/>
                </a:solidFill>
                <a:latin typeface="+mn-ea"/>
                <a:ea typeface="+mn-ea"/>
              </a:rPr>
              <a:t>２．投資の意義</a:t>
            </a:r>
            <a:endParaRPr kumimoji="0" lang="en-US" altLang="ja-JP" sz="2800" kern="0" dirty="0">
              <a:solidFill>
                <a:prstClr val="black"/>
              </a:solidFill>
              <a:latin typeface="+mn-ea"/>
              <a:ea typeface="+mn-ea"/>
            </a:endParaRPr>
          </a:p>
          <a:p>
            <a:pPr fontAlgn="auto">
              <a:lnSpc>
                <a:spcPct val="150000"/>
              </a:lnSpc>
              <a:spcBef>
                <a:spcPts val="0"/>
              </a:spcBef>
              <a:spcAft>
                <a:spcPts val="0"/>
              </a:spcAft>
              <a:defRPr/>
            </a:pPr>
            <a:r>
              <a:rPr kumimoji="0" lang="ja-JP" altLang="en-US" sz="2800" kern="0" dirty="0">
                <a:solidFill>
                  <a:prstClr val="black"/>
                </a:solidFill>
                <a:latin typeface="+mn-ea"/>
                <a:ea typeface="+mn-ea"/>
              </a:rPr>
              <a:t>３．投資におけるリスクとリターン</a:t>
            </a:r>
            <a:endParaRPr kumimoji="0" lang="en-US" altLang="ja-JP" sz="2800" kern="0" dirty="0">
              <a:solidFill>
                <a:prstClr val="black"/>
              </a:solidFill>
              <a:latin typeface="+mn-ea"/>
              <a:ea typeface="+mn-ea"/>
            </a:endParaRPr>
          </a:p>
          <a:p>
            <a:pPr fontAlgn="auto">
              <a:lnSpc>
                <a:spcPct val="150000"/>
              </a:lnSpc>
              <a:spcBef>
                <a:spcPts val="0"/>
              </a:spcBef>
              <a:spcAft>
                <a:spcPts val="0"/>
              </a:spcAft>
              <a:defRPr/>
            </a:pPr>
            <a:r>
              <a:rPr kumimoji="0" lang="ja-JP" altLang="en-US" sz="2800" kern="0" dirty="0">
                <a:solidFill>
                  <a:prstClr val="black"/>
                </a:solidFill>
                <a:latin typeface="+mn-ea"/>
                <a:ea typeface="+mn-ea"/>
              </a:rPr>
              <a:t>４．分散投資</a:t>
            </a:r>
            <a:endParaRPr kumimoji="0" lang="en-US" altLang="ja-JP" sz="2800" kern="0" dirty="0">
              <a:solidFill>
                <a:prstClr val="black"/>
              </a:solidFill>
              <a:latin typeface="+mn-ea"/>
              <a:ea typeface="+mn-ea"/>
            </a:endParaRPr>
          </a:p>
          <a:p>
            <a:pPr fontAlgn="auto">
              <a:lnSpc>
                <a:spcPct val="150000"/>
              </a:lnSpc>
              <a:spcBef>
                <a:spcPts val="0"/>
              </a:spcBef>
              <a:spcAft>
                <a:spcPts val="0"/>
              </a:spcAft>
              <a:defRPr/>
            </a:pPr>
            <a:r>
              <a:rPr kumimoji="0" lang="ja-JP" altLang="en-US" sz="2800" kern="0" dirty="0">
                <a:solidFill>
                  <a:prstClr val="black"/>
                </a:solidFill>
                <a:latin typeface="+mn-ea"/>
                <a:ea typeface="+mn-ea"/>
              </a:rPr>
              <a:t>５．投資信託の基本的な仕組み</a:t>
            </a:r>
            <a:endParaRPr kumimoji="0" lang="en-US" altLang="ja-JP" sz="2800" kern="0" dirty="0">
              <a:solidFill>
                <a:prstClr val="black"/>
              </a:solidFill>
              <a:latin typeface="+mn-ea"/>
              <a:ea typeface="+mn-ea"/>
            </a:endParaRPr>
          </a:p>
          <a:p>
            <a:pPr fontAlgn="auto">
              <a:lnSpc>
                <a:spcPct val="150000"/>
              </a:lnSpc>
              <a:spcBef>
                <a:spcPts val="0"/>
              </a:spcBef>
              <a:spcAft>
                <a:spcPts val="0"/>
              </a:spcAft>
              <a:defRPr/>
            </a:pPr>
            <a:r>
              <a:rPr kumimoji="0" lang="ja-JP" altLang="en-US" sz="2800" kern="0" dirty="0">
                <a:solidFill>
                  <a:prstClr val="black"/>
                </a:solidFill>
                <a:latin typeface="+mn-ea"/>
                <a:ea typeface="+mn-ea"/>
              </a:rPr>
              <a:t>６．投資信託を購入する際の留意点</a:t>
            </a:r>
            <a:endParaRPr kumimoji="0" lang="en-US" altLang="ja-JP" sz="2800" kern="0" dirty="0">
              <a:solidFill>
                <a:prstClr val="black"/>
              </a:solidFill>
              <a:latin typeface="+mn-ea"/>
              <a:ea typeface="+mn-ea"/>
            </a:endParaRPr>
          </a:p>
          <a:p>
            <a:pPr fontAlgn="auto">
              <a:lnSpc>
                <a:spcPct val="150000"/>
              </a:lnSpc>
              <a:spcBef>
                <a:spcPts val="0"/>
              </a:spcBef>
              <a:spcAft>
                <a:spcPts val="0"/>
              </a:spcAft>
              <a:defRPr/>
            </a:pPr>
            <a:r>
              <a:rPr kumimoji="0" lang="ja-JP" altLang="en-US" sz="2800" kern="0" dirty="0">
                <a:solidFill>
                  <a:prstClr val="black"/>
                </a:solidFill>
                <a:latin typeface="+mn-ea"/>
                <a:ea typeface="+mn-ea"/>
              </a:rPr>
              <a:t>７．確定拠出年金制度</a:t>
            </a:r>
            <a:endParaRPr kumimoji="0" lang="en-US" altLang="ja-JP" sz="2800" kern="0" dirty="0">
              <a:solidFill>
                <a:prstClr val="black"/>
              </a:solidFill>
              <a:latin typeface="+mn-ea"/>
              <a:ea typeface="+mn-ea"/>
            </a:endParaRPr>
          </a:p>
          <a:p>
            <a:pPr fontAlgn="auto">
              <a:lnSpc>
                <a:spcPct val="150000"/>
              </a:lnSpc>
              <a:spcBef>
                <a:spcPts val="0"/>
              </a:spcBef>
              <a:spcAft>
                <a:spcPts val="0"/>
              </a:spcAft>
              <a:defRPr/>
            </a:pPr>
            <a:r>
              <a:rPr kumimoji="0" lang="ja-JP" altLang="en-US" sz="2800" kern="0" dirty="0">
                <a:solidFill>
                  <a:prstClr val="black"/>
                </a:solidFill>
                <a:latin typeface="+mn-ea"/>
                <a:ea typeface="+mn-ea"/>
              </a:rPr>
              <a:t>８．</a:t>
            </a:r>
            <a:r>
              <a:rPr kumimoji="0" lang="ja-JP" altLang="en-US" sz="2800" kern="0" dirty="0">
                <a:latin typeface="+mn-ea"/>
                <a:ea typeface="+mn-ea"/>
              </a:rPr>
              <a:t>本日の講義のまとめ</a:t>
            </a:r>
            <a:endParaRPr kumimoji="0" lang="en-US" altLang="ja-JP" sz="2800" kern="0" dirty="0">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539552" y="323164"/>
            <a:ext cx="6048673" cy="441292"/>
          </a:xfrm>
        </p:spPr>
        <p:txBody>
          <a:bodyPr>
            <a:noAutofit/>
          </a:bodyPr>
          <a:lstStyle/>
          <a:p>
            <a:pPr algn="l"/>
            <a:r>
              <a:rPr lang="ja-JP" altLang="en-US" sz="28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28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2800" dirty="0">
                <a:latin typeface="ＭＳ Ｐゴシック" panose="020B0600070205080204" pitchFamily="50" charset="-128"/>
                <a:ea typeface="ＭＳ Ｐゴシック" panose="020B0600070205080204" pitchFamily="50" charset="-128"/>
                <a:cs typeface="メイリオ" panose="020B0604030504040204" pitchFamily="50" charset="-128"/>
              </a:rPr>
              <a:t>）投資に対するイメージ</a:t>
            </a:r>
          </a:p>
        </p:txBody>
      </p:sp>
      <p:sp>
        <p:nvSpPr>
          <p:cNvPr id="5" name="正方形/長方形 1"/>
          <p:cNvSpPr>
            <a:spLocks noChangeArrowheads="1"/>
          </p:cNvSpPr>
          <p:nvPr/>
        </p:nvSpPr>
        <p:spPr bwMode="auto">
          <a:xfrm>
            <a:off x="6689743" y="-2"/>
            <a:ext cx="24342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ja-JP" altLang="en-US" sz="2400" b="1" dirty="0">
                <a:solidFill>
                  <a:srgbClr val="000000"/>
                </a:solidFill>
                <a:latin typeface="ＭＳ Ｐゴシック" panose="020B0600070205080204" pitchFamily="50" charset="-128"/>
              </a:rPr>
              <a:t>（再　掲）</a:t>
            </a:r>
          </a:p>
        </p:txBody>
      </p:sp>
      <p:sp>
        <p:nvSpPr>
          <p:cNvPr id="6" name="スライド番号プレースホルダー 3"/>
          <p:cNvSpPr>
            <a:spLocks noGrp="1"/>
          </p:cNvSpPr>
          <p:nvPr>
            <p:ph type="sldNum" sz="quarter" idx="12"/>
          </p:nvPr>
        </p:nvSpPr>
        <p:spPr>
          <a:xfrm>
            <a:off x="6553200" y="6356350"/>
            <a:ext cx="2133600" cy="365125"/>
          </a:xfrm>
        </p:spPr>
        <p:txBody>
          <a:bodyPr/>
          <a:lstStyle/>
          <a:p>
            <a:pPr>
              <a:defRPr/>
            </a:pPr>
            <a:r>
              <a:rPr lang="en-US" altLang="ja-JP" dirty="0"/>
              <a:t>18</a:t>
            </a:r>
            <a:endParaRPr lang="ja-JP" altLang="en-US" dirty="0"/>
          </a:p>
        </p:txBody>
      </p:sp>
      <p:graphicFrame>
        <p:nvGraphicFramePr>
          <p:cNvPr id="8" name="グラフ 3"/>
          <p:cNvGraphicFramePr>
            <a:graphicFrameLocks/>
          </p:cNvGraphicFramePr>
          <p:nvPr>
            <p:extLst>
              <p:ext uri="{D42A27DB-BD31-4B8C-83A1-F6EECF244321}">
                <p14:modId xmlns:p14="http://schemas.microsoft.com/office/powerpoint/2010/main" val="344035041"/>
              </p:ext>
            </p:extLst>
          </p:nvPr>
        </p:nvGraphicFramePr>
        <p:xfrm>
          <a:off x="395536" y="908721"/>
          <a:ext cx="8497639" cy="4896768"/>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39552" y="6021287"/>
            <a:ext cx="5616624" cy="276999"/>
          </a:xfrm>
          <a:prstGeom prst="rect">
            <a:avLst/>
          </a:prstGeom>
          <a:noFill/>
        </p:spPr>
        <p:txBody>
          <a:bodyPr wrap="square" rtlCol="0">
            <a:spAutoFit/>
          </a:bodyPr>
          <a:lstStyle/>
          <a:p>
            <a:r>
              <a:rPr kumimoji="1" lang="ja-JP" altLang="en-US" sz="1200" dirty="0" smtClean="0">
                <a:latin typeface="+mn-ea"/>
                <a:ea typeface="+mn-ea"/>
              </a:rPr>
              <a:t>（出典）金融庁</a:t>
            </a:r>
            <a:r>
              <a:rPr kumimoji="1" lang="ja-JP" altLang="en-US" sz="1200" dirty="0">
                <a:latin typeface="+mn-ea"/>
                <a:ea typeface="+mn-ea"/>
              </a:rPr>
              <a:t>「国民の</a:t>
            </a:r>
            <a:r>
              <a:rPr kumimoji="1" lang="en-US" altLang="ja-JP" sz="1200" dirty="0">
                <a:latin typeface="+mn-ea"/>
                <a:ea typeface="+mn-ea"/>
              </a:rPr>
              <a:t>NISA</a:t>
            </a:r>
            <a:r>
              <a:rPr lang="ja-JP" altLang="en-US" sz="1200" dirty="0">
                <a:latin typeface="+mn-ea"/>
                <a:ea typeface="+mn-ea"/>
              </a:rPr>
              <a:t>の利用状況等に関するアンケート調査（</a:t>
            </a:r>
            <a:r>
              <a:rPr lang="en-US" altLang="ja-JP" sz="1200" dirty="0">
                <a:latin typeface="+mn-ea"/>
                <a:ea typeface="+mn-ea"/>
              </a:rPr>
              <a:t>2016</a:t>
            </a:r>
            <a:r>
              <a:rPr lang="ja-JP" altLang="en-US" sz="1200" dirty="0">
                <a:latin typeface="+mn-ea"/>
                <a:ea typeface="+mn-ea"/>
              </a:rPr>
              <a:t>年</a:t>
            </a:r>
            <a:r>
              <a:rPr lang="en-US" altLang="ja-JP" sz="1200" dirty="0">
                <a:latin typeface="+mn-ea"/>
                <a:ea typeface="+mn-ea"/>
              </a:rPr>
              <a:t>2</a:t>
            </a:r>
            <a:r>
              <a:rPr lang="ja-JP" altLang="en-US" sz="1200" dirty="0">
                <a:latin typeface="+mn-ea"/>
                <a:ea typeface="+mn-ea"/>
              </a:rPr>
              <a:t>月）</a:t>
            </a:r>
            <a:endParaRPr kumimoji="1" lang="ja-JP" altLang="en-US" sz="1200" dirty="0">
              <a:latin typeface="+mn-ea"/>
              <a:ea typeface="+mn-ea"/>
            </a:endParaRPr>
          </a:p>
        </p:txBody>
      </p:sp>
    </p:spTree>
    <p:extLst>
      <p:ext uri="{BB962C8B-B14F-4D97-AF65-F5344CB8AC3E}">
        <p14:creationId xmlns:p14="http://schemas.microsoft.com/office/powerpoint/2010/main" val="211052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835452"/>
          <a:ext cx="8395184" cy="381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図表 4"/>
          <p:cNvGraphicFramePr/>
          <p:nvPr>
            <p:extLst>
              <p:ext uri="{D42A27DB-BD31-4B8C-83A1-F6EECF244321}">
                <p14:modId xmlns:p14="http://schemas.microsoft.com/office/powerpoint/2010/main" val="2637213782"/>
              </p:ext>
            </p:extLst>
          </p:nvPr>
        </p:nvGraphicFramePr>
        <p:xfrm>
          <a:off x="467544" y="4077072"/>
          <a:ext cx="7632848" cy="2520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タイトル 5"/>
          <p:cNvSpPr>
            <a:spLocks noGrp="1"/>
          </p:cNvSpPr>
          <p:nvPr>
            <p:ph type="title"/>
          </p:nvPr>
        </p:nvSpPr>
        <p:spPr>
          <a:xfrm>
            <a:off x="412750" y="404664"/>
            <a:ext cx="7537450" cy="563562"/>
          </a:xfrm>
        </p:spPr>
        <p:txBody>
          <a:bodyPr>
            <a:normAutofit/>
          </a:bodyPr>
          <a:lstStyle/>
          <a:p>
            <a:pPr algn="l" eaLnBrk="1" fontAlgn="auto" hangingPunct="1">
              <a:spcAft>
                <a:spcPts val="0"/>
              </a:spcAft>
              <a:defRPr/>
            </a:pPr>
            <a:r>
              <a:rPr lang="ja-JP" altLang="en-US" sz="2800" dirty="0">
                <a:latin typeface="+mn-ea"/>
                <a:ea typeface="+mn-ea"/>
              </a:rPr>
              <a:t>（</a:t>
            </a:r>
            <a:r>
              <a:rPr lang="en-US" altLang="ja-JP" sz="2800" dirty="0">
                <a:latin typeface="+mn-ea"/>
                <a:ea typeface="+mn-ea"/>
              </a:rPr>
              <a:t>3</a:t>
            </a:r>
            <a:r>
              <a:rPr lang="ja-JP" altLang="en-US" sz="2800" dirty="0">
                <a:latin typeface="+mn-ea"/>
                <a:ea typeface="+mn-ea"/>
              </a:rPr>
              <a:t>）投資の容易性</a:t>
            </a:r>
          </a:p>
        </p:txBody>
      </p:sp>
      <p:sp>
        <p:nvSpPr>
          <p:cNvPr id="36869" name="テキスト ボックス 6"/>
          <p:cNvSpPr txBox="1">
            <a:spLocks noChangeArrowheads="1"/>
          </p:cNvSpPr>
          <p:nvPr/>
        </p:nvSpPr>
        <p:spPr bwMode="auto">
          <a:xfrm>
            <a:off x="412750" y="1220788"/>
            <a:ext cx="25750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entury Schoolbook" pitchFamily="18" charset="0"/>
                <a:ea typeface="ＭＳ Ｐ明朝" pitchFamily="18" charset="-128"/>
              </a:defRPr>
            </a:lvl1pPr>
            <a:lvl2pPr marL="742950" indent="-285750">
              <a:defRPr kumimoji="1" sz="2100">
                <a:solidFill>
                  <a:schemeClr val="tx1"/>
                </a:solidFill>
                <a:latin typeface="Century Schoolbook" pitchFamily="18" charset="0"/>
                <a:ea typeface="ＭＳ Ｐ明朝" pitchFamily="18" charset="-128"/>
              </a:defRPr>
            </a:lvl2pPr>
            <a:lvl3pPr marL="1143000" indent="-228600">
              <a:defRPr kumimoji="1">
                <a:solidFill>
                  <a:schemeClr val="tx1"/>
                </a:solidFill>
                <a:latin typeface="Century Schoolbook" pitchFamily="18" charset="0"/>
                <a:ea typeface="ＭＳ Ｐ明朝" pitchFamily="18" charset="-128"/>
              </a:defRPr>
            </a:lvl3pPr>
            <a:lvl4pPr marL="1600200" indent="-228600">
              <a:defRPr kumimoji="1">
                <a:solidFill>
                  <a:schemeClr val="tx1"/>
                </a:solidFill>
                <a:latin typeface="Century Schoolbook" pitchFamily="18" charset="0"/>
                <a:ea typeface="ＭＳ Ｐ明朝" pitchFamily="18" charset="-128"/>
              </a:defRPr>
            </a:lvl4pPr>
            <a:lvl5pPr marL="2057400" indent="-228600">
              <a:defRPr kumimoji="1" sz="1600">
                <a:solidFill>
                  <a:schemeClr val="tx1"/>
                </a:solidFill>
                <a:latin typeface="Century Schoolbook" pitchFamily="18" charset="0"/>
                <a:ea typeface="ＭＳ Ｐ明朝" pitchFamily="18" charset="-128"/>
              </a:defRPr>
            </a:lvl5pPr>
            <a:lvl6pPr marL="25146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r>
              <a:rPr lang="ja-JP" altLang="en-US" sz="2000" dirty="0">
                <a:latin typeface="+mn-ea"/>
                <a:ea typeface="+mn-ea"/>
              </a:rPr>
              <a:t>＜個人による投資＞</a:t>
            </a:r>
          </a:p>
        </p:txBody>
      </p:sp>
      <p:sp>
        <p:nvSpPr>
          <p:cNvPr id="3" name="スライド番号プレースホルダー 2"/>
          <p:cNvSpPr>
            <a:spLocks noGrp="1"/>
          </p:cNvSpPr>
          <p:nvPr>
            <p:ph type="sldNum" sz="quarter" idx="12"/>
          </p:nvPr>
        </p:nvSpPr>
        <p:spPr/>
        <p:txBody>
          <a:bodyPr/>
          <a:lstStyle/>
          <a:p>
            <a:pPr>
              <a:defRPr/>
            </a:pPr>
            <a:r>
              <a:rPr lang="en-US" altLang="ja-JP" dirty="0"/>
              <a:t>19</a:t>
            </a:r>
            <a:endParaRPr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ChangeArrowheads="1"/>
          </p:cNvSpPr>
          <p:nvPr/>
        </p:nvSpPr>
        <p:spPr bwMode="auto">
          <a:xfrm>
            <a:off x="152400" y="842963"/>
            <a:ext cx="2916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pPr algn="ctr"/>
            <a:r>
              <a:rPr lang="ja-JP" altLang="en-US" sz="2000" dirty="0">
                <a:latin typeface="+mn-ea"/>
                <a:ea typeface="+mn-ea"/>
              </a:rPr>
              <a:t>＜投資信託による投資＞</a:t>
            </a:r>
          </a:p>
        </p:txBody>
      </p:sp>
      <p:sp>
        <p:nvSpPr>
          <p:cNvPr id="37891" name="Oval 10"/>
          <p:cNvSpPr>
            <a:spLocks noChangeArrowheads="1"/>
          </p:cNvSpPr>
          <p:nvPr/>
        </p:nvSpPr>
        <p:spPr bwMode="auto">
          <a:xfrm>
            <a:off x="2357438" y="2436813"/>
            <a:ext cx="3644900" cy="2559050"/>
          </a:xfrm>
          <a:prstGeom prst="ellipse">
            <a:avLst/>
          </a:prstGeom>
          <a:solidFill>
            <a:srgbClr val="FFCC99"/>
          </a:solidFill>
          <a:ln w="19050" algn="ctr">
            <a:solidFill>
              <a:srgbClr val="FF0000"/>
            </a:solidFill>
            <a:round/>
            <a:headEnd/>
            <a:tailEnd/>
          </a:ln>
        </p:spPr>
        <p:txBody>
          <a:bodyPr wrap="none" anchor="ctr"/>
          <a:lstStyle/>
          <a:p>
            <a:pPr algn="ctr"/>
            <a:r>
              <a:rPr lang="ja-JP" altLang="en-US" sz="2000">
                <a:latin typeface="ＭＳ Ｐ明朝" pitchFamily="18" charset="-128"/>
                <a:ea typeface="ＭＳ Ｐ明朝" pitchFamily="18" charset="-128"/>
              </a:rPr>
              <a:t>投資信託</a:t>
            </a:r>
          </a:p>
          <a:p>
            <a:pPr algn="ctr"/>
            <a:r>
              <a:rPr lang="ja-JP" altLang="en-US" sz="2000">
                <a:latin typeface="ＭＳ Ｐ明朝" pitchFamily="18" charset="-128"/>
                <a:ea typeface="ＭＳ Ｐ明朝" pitchFamily="18" charset="-128"/>
              </a:rPr>
              <a:t>○○ファンド</a:t>
            </a:r>
          </a:p>
        </p:txBody>
      </p:sp>
      <p:sp>
        <p:nvSpPr>
          <p:cNvPr id="37893" name="AutoShape 13"/>
          <p:cNvSpPr>
            <a:spLocks noChangeArrowheads="1"/>
          </p:cNvSpPr>
          <p:nvPr/>
        </p:nvSpPr>
        <p:spPr bwMode="auto">
          <a:xfrm>
            <a:off x="6408738" y="3787775"/>
            <a:ext cx="1792287" cy="666750"/>
          </a:xfrm>
          <a:prstGeom prst="roundRect">
            <a:avLst>
              <a:gd name="adj" fmla="val 16667"/>
            </a:avLst>
          </a:prstGeom>
          <a:solidFill>
            <a:srgbClr val="FFFF99"/>
          </a:solid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latin typeface="ＭＳ Ｐ明朝" pitchFamily="18" charset="-128"/>
                <a:ea typeface="ＭＳ Ｐ明朝" pitchFamily="18" charset="-128"/>
              </a:rPr>
              <a:t>海外株、債券</a:t>
            </a:r>
          </a:p>
        </p:txBody>
      </p:sp>
      <p:sp>
        <p:nvSpPr>
          <p:cNvPr id="37894" name="AutoShape 15"/>
          <p:cNvSpPr>
            <a:spLocks noChangeArrowheads="1"/>
          </p:cNvSpPr>
          <p:nvPr/>
        </p:nvSpPr>
        <p:spPr bwMode="auto">
          <a:xfrm>
            <a:off x="6435725" y="4895850"/>
            <a:ext cx="1738313" cy="668338"/>
          </a:xfrm>
          <a:prstGeom prst="roundRect">
            <a:avLst>
              <a:gd name="adj" fmla="val 16667"/>
            </a:avLst>
          </a:prstGeom>
          <a:solidFill>
            <a:srgbClr val="FFFF99"/>
          </a:solid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latin typeface="ＭＳ Ｐ明朝" pitchFamily="18" charset="-128"/>
                <a:ea typeface="ＭＳ Ｐ明朝" pitchFamily="18" charset="-128"/>
              </a:rPr>
              <a:t>不動産等</a:t>
            </a:r>
          </a:p>
        </p:txBody>
      </p:sp>
      <p:sp>
        <p:nvSpPr>
          <p:cNvPr id="37895" name="AutoShape 16"/>
          <p:cNvSpPr>
            <a:spLocks noChangeArrowheads="1"/>
          </p:cNvSpPr>
          <p:nvPr/>
        </p:nvSpPr>
        <p:spPr bwMode="auto">
          <a:xfrm>
            <a:off x="395288" y="3838575"/>
            <a:ext cx="1728787" cy="800100"/>
          </a:xfrm>
          <a:prstGeom prst="roundRect">
            <a:avLst>
              <a:gd name="adj" fmla="val 16667"/>
            </a:avLst>
          </a:prstGeom>
          <a:solidFill>
            <a:srgbClr val="CCFFFF"/>
          </a:solid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latin typeface="ＭＳ Ｐ明朝" pitchFamily="18" charset="-128"/>
                <a:ea typeface="ＭＳ Ｐ明朝" pitchFamily="18" charset="-128"/>
              </a:rPr>
              <a:t>投資者Ｂ</a:t>
            </a:r>
          </a:p>
        </p:txBody>
      </p:sp>
      <p:sp>
        <p:nvSpPr>
          <p:cNvPr id="37896" name="AutoShape 17"/>
          <p:cNvSpPr>
            <a:spLocks noChangeArrowheads="1"/>
          </p:cNvSpPr>
          <p:nvPr/>
        </p:nvSpPr>
        <p:spPr bwMode="auto">
          <a:xfrm>
            <a:off x="395288" y="2922588"/>
            <a:ext cx="1728787" cy="793750"/>
          </a:xfrm>
          <a:prstGeom prst="roundRect">
            <a:avLst>
              <a:gd name="adj" fmla="val 16667"/>
            </a:avLst>
          </a:prstGeom>
          <a:solidFill>
            <a:srgbClr val="CCFFFF"/>
          </a:solid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latin typeface="ＭＳ Ｐ明朝" pitchFamily="18" charset="-128"/>
                <a:ea typeface="ＭＳ Ｐ明朝" pitchFamily="18" charset="-128"/>
              </a:rPr>
              <a:t>投資者Ａ</a:t>
            </a:r>
          </a:p>
        </p:txBody>
      </p:sp>
      <p:sp>
        <p:nvSpPr>
          <p:cNvPr id="37897" name="AutoShape 18"/>
          <p:cNvSpPr>
            <a:spLocks noChangeArrowheads="1"/>
          </p:cNvSpPr>
          <p:nvPr/>
        </p:nvSpPr>
        <p:spPr bwMode="auto">
          <a:xfrm>
            <a:off x="395288" y="4816475"/>
            <a:ext cx="1728787" cy="827088"/>
          </a:xfrm>
          <a:prstGeom prst="roundRect">
            <a:avLst>
              <a:gd name="adj" fmla="val 16667"/>
            </a:avLst>
          </a:prstGeom>
          <a:solidFill>
            <a:srgbClr val="CCFFFF"/>
          </a:solid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dirty="0">
                <a:latin typeface="ＭＳ Ｐ明朝" pitchFamily="18" charset="-128"/>
                <a:ea typeface="ＭＳ Ｐ明朝" pitchFamily="18" charset="-128"/>
              </a:rPr>
              <a:t>投資者Ｃ</a:t>
            </a:r>
          </a:p>
        </p:txBody>
      </p:sp>
      <p:sp>
        <p:nvSpPr>
          <p:cNvPr id="37898" name="Line 21"/>
          <p:cNvSpPr>
            <a:spLocks noChangeShapeType="1"/>
          </p:cNvSpPr>
          <p:nvPr/>
        </p:nvSpPr>
        <p:spPr bwMode="auto">
          <a:xfrm flipV="1">
            <a:off x="6088063" y="5200650"/>
            <a:ext cx="347662"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899" name="Line 25"/>
          <p:cNvSpPr>
            <a:spLocks noChangeShapeType="1"/>
          </p:cNvSpPr>
          <p:nvPr/>
        </p:nvSpPr>
        <p:spPr bwMode="auto">
          <a:xfrm flipV="1">
            <a:off x="6078538" y="2640013"/>
            <a:ext cx="288925" cy="3175"/>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00" name="Line 26"/>
          <p:cNvSpPr>
            <a:spLocks noChangeShapeType="1"/>
          </p:cNvSpPr>
          <p:nvPr/>
        </p:nvSpPr>
        <p:spPr bwMode="auto">
          <a:xfrm flipH="1">
            <a:off x="6078538" y="2643188"/>
            <a:ext cx="9525" cy="2565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01" name="Line 27"/>
          <p:cNvSpPr>
            <a:spLocks noChangeShapeType="1"/>
          </p:cNvSpPr>
          <p:nvPr/>
        </p:nvSpPr>
        <p:spPr bwMode="auto">
          <a:xfrm>
            <a:off x="2124075" y="4230688"/>
            <a:ext cx="28892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02" name="Line 28"/>
          <p:cNvSpPr>
            <a:spLocks noChangeShapeType="1"/>
          </p:cNvSpPr>
          <p:nvPr/>
        </p:nvSpPr>
        <p:spPr bwMode="auto">
          <a:xfrm flipH="1">
            <a:off x="8208961" y="2636839"/>
            <a:ext cx="268288"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03" name="Line 29"/>
          <p:cNvSpPr>
            <a:spLocks noChangeShapeType="1"/>
          </p:cNvSpPr>
          <p:nvPr/>
        </p:nvSpPr>
        <p:spPr bwMode="auto">
          <a:xfrm flipH="1">
            <a:off x="8455025" y="2640013"/>
            <a:ext cx="7938" cy="3652837"/>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04" name="Line 31"/>
          <p:cNvSpPr>
            <a:spLocks noChangeShapeType="1"/>
          </p:cNvSpPr>
          <p:nvPr/>
        </p:nvSpPr>
        <p:spPr bwMode="auto">
          <a:xfrm flipV="1">
            <a:off x="2135188" y="5153025"/>
            <a:ext cx="147637"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05" name="Line 32"/>
          <p:cNvSpPr>
            <a:spLocks noChangeShapeType="1"/>
          </p:cNvSpPr>
          <p:nvPr/>
        </p:nvSpPr>
        <p:spPr bwMode="auto">
          <a:xfrm>
            <a:off x="2124075" y="3319463"/>
            <a:ext cx="158750" cy="317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06" name="Line 36"/>
          <p:cNvSpPr>
            <a:spLocks noChangeShapeType="1"/>
          </p:cNvSpPr>
          <p:nvPr/>
        </p:nvSpPr>
        <p:spPr bwMode="auto">
          <a:xfrm flipH="1">
            <a:off x="2306638" y="3322638"/>
            <a:ext cx="0" cy="18367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07" name="Line 40"/>
          <p:cNvSpPr>
            <a:spLocks noChangeShapeType="1"/>
          </p:cNvSpPr>
          <p:nvPr/>
        </p:nvSpPr>
        <p:spPr bwMode="auto">
          <a:xfrm flipV="1">
            <a:off x="8220075" y="4194175"/>
            <a:ext cx="239713" cy="15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08" name="Line 41"/>
          <p:cNvSpPr>
            <a:spLocks noChangeShapeType="1"/>
          </p:cNvSpPr>
          <p:nvPr/>
        </p:nvSpPr>
        <p:spPr bwMode="auto">
          <a:xfrm>
            <a:off x="8220075" y="5208588"/>
            <a:ext cx="220663"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09" name="Line 42"/>
          <p:cNvSpPr>
            <a:spLocks noChangeShapeType="1"/>
          </p:cNvSpPr>
          <p:nvPr/>
        </p:nvSpPr>
        <p:spPr bwMode="auto">
          <a:xfrm flipV="1">
            <a:off x="107950" y="3235325"/>
            <a:ext cx="0" cy="30876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10" name="Line 43"/>
          <p:cNvSpPr>
            <a:spLocks noChangeShapeType="1"/>
          </p:cNvSpPr>
          <p:nvPr/>
        </p:nvSpPr>
        <p:spPr bwMode="auto">
          <a:xfrm>
            <a:off x="93663" y="3235325"/>
            <a:ext cx="301625" cy="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11" name="Line 44"/>
          <p:cNvSpPr>
            <a:spLocks noChangeShapeType="1"/>
          </p:cNvSpPr>
          <p:nvPr/>
        </p:nvSpPr>
        <p:spPr bwMode="auto">
          <a:xfrm>
            <a:off x="120650" y="4208463"/>
            <a:ext cx="274638" cy="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12" name="Line 45"/>
          <p:cNvSpPr>
            <a:spLocks noChangeShapeType="1"/>
          </p:cNvSpPr>
          <p:nvPr/>
        </p:nvSpPr>
        <p:spPr bwMode="auto">
          <a:xfrm flipV="1">
            <a:off x="93663" y="5238750"/>
            <a:ext cx="301625" cy="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913" name="Rectangle 48"/>
          <p:cNvSpPr>
            <a:spLocks noChangeArrowheads="1"/>
          </p:cNvSpPr>
          <p:nvPr/>
        </p:nvSpPr>
        <p:spPr bwMode="auto">
          <a:xfrm>
            <a:off x="1258888" y="5826125"/>
            <a:ext cx="1054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3200" b="1">
                <a:solidFill>
                  <a:schemeClr val="accent2"/>
                </a:solidFill>
                <a:latin typeface="Arial" pitchFamily="34" charset="0"/>
              </a:rPr>
              <a:t>\</a:t>
            </a:r>
          </a:p>
        </p:txBody>
      </p:sp>
      <p:sp>
        <p:nvSpPr>
          <p:cNvPr id="37914" name="Rectangle 49"/>
          <p:cNvSpPr>
            <a:spLocks noChangeArrowheads="1"/>
          </p:cNvSpPr>
          <p:nvPr/>
        </p:nvSpPr>
        <p:spPr bwMode="auto">
          <a:xfrm>
            <a:off x="2124075" y="2794000"/>
            <a:ext cx="431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3200" b="1">
                <a:solidFill>
                  <a:schemeClr val="accent2"/>
                </a:solidFill>
                <a:latin typeface="Arial" pitchFamily="34" charset="0"/>
              </a:rPr>
              <a:t>\</a:t>
            </a:r>
          </a:p>
        </p:txBody>
      </p:sp>
      <p:sp>
        <p:nvSpPr>
          <p:cNvPr id="28700" name="Rectangle 50"/>
          <p:cNvSpPr>
            <a:spLocks noChangeArrowheads="1"/>
          </p:cNvSpPr>
          <p:nvPr/>
        </p:nvSpPr>
        <p:spPr bwMode="auto">
          <a:xfrm>
            <a:off x="1193800" y="6323013"/>
            <a:ext cx="6110288" cy="44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000" b="1" dirty="0">
                <a:solidFill>
                  <a:srgbClr val="FF0000"/>
                </a:solidFill>
                <a:latin typeface="+mn-ea"/>
                <a:ea typeface="+mn-ea"/>
              </a:rPr>
              <a:t>運用成果を投資者に、持分に応じて分配</a:t>
            </a:r>
          </a:p>
        </p:txBody>
      </p:sp>
      <p:sp>
        <p:nvSpPr>
          <p:cNvPr id="37916" name="Rectangle 51"/>
          <p:cNvSpPr>
            <a:spLocks noChangeArrowheads="1"/>
          </p:cNvSpPr>
          <p:nvPr/>
        </p:nvSpPr>
        <p:spPr bwMode="auto">
          <a:xfrm>
            <a:off x="2378075" y="1484313"/>
            <a:ext cx="3678238" cy="541337"/>
          </a:xfrm>
          <a:prstGeom prst="rect">
            <a:avLst/>
          </a:prstGeom>
          <a:solidFill>
            <a:srgbClr val="FFCCFF"/>
          </a:solidFill>
          <a:ln w="28575" algn="ctr">
            <a:solidFill>
              <a:srgbClr val="FF0000"/>
            </a:solidFill>
            <a:miter lim="800000"/>
            <a:headEnd/>
            <a:tailEnd/>
          </a:ln>
        </p:spPr>
        <p:txBody>
          <a:bodyPr wrap="none" anchor="ctr"/>
          <a:lstStyle/>
          <a:p>
            <a:pPr algn="ctr"/>
            <a:r>
              <a:rPr lang="ja-JP" altLang="en-US" sz="2000" dirty="0">
                <a:latin typeface="+mn-ea"/>
                <a:ea typeface="+mn-ea"/>
              </a:rPr>
              <a:t>運用の</a:t>
            </a:r>
            <a:r>
              <a:rPr lang="ja-JP" altLang="en-US" sz="2000" dirty="0">
                <a:solidFill>
                  <a:srgbClr val="FF0000"/>
                </a:solidFill>
                <a:latin typeface="+mn-ea"/>
                <a:ea typeface="+mn-ea"/>
              </a:rPr>
              <a:t>専門家が運用</a:t>
            </a:r>
            <a:r>
              <a:rPr lang="ja-JP" altLang="en-US" sz="2000" dirty="0">
                <a:latin typeface="+mn-ea"/>
                <a:ea typeface="+mn-ea"/>
              </a:rPr>
              <a:t>指図</a:t>
            </a:r>
          </a:p>
        </p:txBody>
      </p:sp>
      <p:sp>
        <p:nvSpPr>
          <p:cNvPr id="37917" name="AutoShape 52"/>
          <p:cNvSpPr>
            <a:spLocks noChangeArrowheads="1"/>
          </p:cNvSpPr>
          <p:nvPr/>
        </p:nvSpPr>
        <p:spPr bwMode="auto">
          <a:xfrm>
            <a:off x="3897313" y="2030413"/>
            <a:ext cx="717550" cy="423862"/>
          </a:xfrm>
          <a:prstGeom prst="downArrow">
            <a:avLst>
              <a:gd name="adj1" fmla="val 50000"/>
              <a:gd name="adj2" fmla="val 25000"/>
            </a:avLst>
          </a:prstGeom>
          <a:solidFill>
            <a:srgbClr val="FFCCFF"/>
          </a:solidFill>
          <a:ln w="19050" algn="ctr">
            <a:solidFill>
              <a:srgbClr val="FF0000"/>
            </a:solidFill>
            <a:miter lim="800000"/>
            <a:headEnd/>
            <a:tailEnd/>
          </a:ln>
        </p:spPr>
        <p:txBody>
          <a:bodyPr wrap="none" anchor="ctr"/>
          <a:lstStyle/>
          <a:p>
            <a:endParaRPr lang="ja-JP" altLang="en-US">
              <a:latin typeface="Arial" pitchFamily="34" charset="0"/>
            </a:endParaRPr>
          </a:p>
        </p:txBody>
      </p:sp>
      <p:sp>
        <p:nvSpPr>
          <p:cNvPr id="28703" name="Rectangle 53"/>
          <p:cNvSpPr>
            <a:spLocks noChangeArrowheads="1"/>
          </p:cNvSpPr>
          <p:nvPr/>
        </p:nvSpPr>
        <p:spPr bwMode="auto">
          <a:xfrm>
            <a:off x="2706688" y="5472113"/>
            <a:ext cx="3295650" cy="573087"/>
          </a:xfrm>
          <a:prstGeom prst="rect">
            <a:avLst/>
          </a:prstGeom>
          <a:solidFill>
            <a:schemeClr val="accent4">
              <a:lumMod val="20000"/>
              <a:lumOff val="80000"/>
            </a:schemeClr>
          </a:solidFill>
          <a:ln w="28575" algn="ctr">
            <a:solidFill>
              <a:srgbClr val="FF0000"/>
            </a:solidFill>
            <a:miter lim="800000"/>
            <a:headEnd/>
            <a:tailEnd/>
          </a:ln>
          <a:effec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000" dirty="0">
                <a:latin typeface="ＭＳ Ｐ明朝" panose="02020600040205080304" pitchFamily="18" charset="-128"/>
                <a:ea typeface="ＭＳ Ｐ明朝" panose="02020600040205080304" pitchFamily="18" charset="-128"/>
              </a:rPr>
              <a:t>信託銀行が管理</a:t>
            </a:r>
          </a:p>
        </p:txBody>
      </p:sp>
      <p:sp>
        <p:nvSpPr>
          <p:cNvPr id="37920" name="Line 59"/>
          <p:cNvSpPr>
            <a:spLocks noChangeShapeType="1"/>
          </p:cNvSpPr>
          <p:nvPr/>
        </p:nvSpPr>
        <p:spPr bwMode="auto">
          <a:xfrm flipH="1">
            <a:off x="93663" y="6292850"/>
            <a:ext cx="8369300" cy="30163"/>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 name="正方形/長方形 3"/>
          <p:cNvSpPr/>
          <p:nvPr/>
        </p:nvSpPr>
        <p:spPr>
          <a:xfrm>
            <a:off x="250825" y="1700213"/>
            <a:ext cx="1728788" cy="103346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rgbClr val="000000"/>
                </a:solidFill>
                <a:latin typeface="ＭＳ Ｐ明朝" panose="02020600040205080304" pitchFamily="18" charset="-128"/>
              </a:rPr>
              <a:t>１万円程度</a:t>
            </a:r>
            <a:endParaRPr lang="en-US" altLang="ja-JP" sz="2000" dirty="0">
              <a:solidFill>
                <a:srgbClr val="000000"/>
              </a:solidFill>
              <a:latin typeface="ＭＳ Ｐ明朝" panose="02020600040205080304" pitchFamily="18" charset="-128"/>
            </a:endParaRPr>
          </a:p>
          <a:p>
            <a:pPr algn="ctr">
              <a:defRPr/>
            </a:pPr>
            <a:r>
              <a:rPr lang="ja-JP" altLang="en-US" sz="2000" dirty="0">
                <a:solidFill>
                  <a:srgbClr val="000000"/>
                </a:solidFill>
                <a:latin typeface="ＭＳ Ｐ明朝" panose="02020600040205080304" pitchFamily="18" charset="-128"/>
              </a:rPr>
              <a:t>から投資可</a:t>
            </a:r>
          </a:p>
        </p:txBody>
      </p:sp>
      <p:cxnSp>
        <p:nvCxnSpPr>
          <p:cNvPr id="6" name="直線矢印コネクタ 5"/>
          <p:cNvCxnSpPr/>
          <p:nvPr/>
        </p:nvCxnSpPr>
        <p:spPr>
          <a:xfrm>
            <a:off x="5867400" y="4238625"/>
            <a:ext cx="500063" cy="1588"/>
          </a:xfrm>
          <a:prstGeom prst="straightConnector1">
            <a:avLst/>
          </a:prstGeom>
          <a:ln w="254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37923" name="Line 44"/>
          <p:cNvSpPr>
            <a:spLocks noChangeShapeType="1"/>
          </p:cNvSpPr>
          <p:nvPr/>
        </p:nvSpPr>
        <p:spPr bwMode="auto">
          <a:xfrm>
            <a:off x="2393950" y="4238625"/>
            <a:ext cx="173038" cy="1588"/>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上矢印 9"/>
          <p:cNvSpPr/>
          <p:nvPr/>
        </p:nvSpPr>
        <p:spPr>
          <a:xfrm>
            <a:off x="3970338" y="5013325"/>
            <a:ext cx="617537" cy="458788"/>
          </a:xfrm>
          <a:prstGeom prst="upArrow">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スライド番号プレースホルダー 2"/>
          <p:cNvSpPr>
            <a:spLocks noGrp="1"/>
          </p:cNvSpPr>
          <p:nvPr>
            <p:ph type="sldNum" sz="quarter" idx="12"/>
          </p:nvPr>
        </p:nvSpPr>
        <p:spPr/>
        <p:txBody>
          <a:bodyPr/>
          <a:lstStyle/>
          <a:p>
            <a:pPr>
              <a:defRPr/>
            </a:pPr>
            <a:r>
              <a:rPr lang="en-US" altLang="ja-JP" dirty="0"/>
              <a:t>20</a:t>
            </a:r>
            <a:endParaRPr lang="ja-JP" altLang="en-US" dirty="0"/>
          </a:p>
        </p:txBody>
      </p:sp>
      <p:sp>
        <p:nvSpPr>
          <p:cNvPr id="39" name="タイトル 5"/>
          <p:cNvSpPr>
            <a:spLocks noGrp="1"/>
          </p:cNvSpPr>
          <p:nvPr>
            <p:ph type="title"/>
          </p:nvPr>
        </p:nvSpPr>
        <p:spPr>
          <a:xfrm>
            <a:off x="235882" y="279401"/>
            <a:ext cx="7537450" cy="563562"/>
          </a:xfrm>
        </p:spPr>
        <p:txBody>
          <a:bodyPr>
            <a:normAutofit/>
          </a:bodyPr>
          <a:lstStyle/>
          <a:p>
            <a:pPr algn="l" eaLnBrk="1" fontAlgn="auto" hangingPunct="1">
              <a:spcAft>
                <a:spcPts val="0"/>
              </a:spcAft>
              <a:defRPr/>
            </a:pPr>
            <a:r>
              <a:rPr lang="ja-JP" altLang="en-US" sz="2800" dirty="0">
                <a:latin typeface="+mn-ea"/>
                <a:ea typeface="+mn-ea"/>
              </a:rPr>
              <a:t>（</a:t>
            </a:r>
            <a:r>
              <a:rPr lang="en-US" altLang="ja-JP" sz="2800" dirty="0">
                <a:latin typeface="+mn-ea"/>
                <a:ea typeface="+mn-ea"/>
              </a:rPr>
              <a:t>3</a:t>
            </a:r>
            <a:r>
              <a:rPr lang="ja-JP" altLang="en-US" sz="2800" dirty="0">
                <a:latin typeface="+mn-ea"/>
                <a:ea typeface="+mn-ea"/>
              </a:rPr>
              <a:t>）投資の容易性</a:t>
            </a:r>
            <a:r>
              <a:rPr lang="ja-JP" altLang="en-US" sz="2000" dirty="0">
                <a:latin typeface="+mn-ea"/>
                <a:ea typeface="+mn-ea"/>
              </a:rPr>
              <a:t>＜続き＞</a:t>
            </a:r>
          </a:p>
        </p:txBody>
      </p:sp>
      <p:sp>
        <p:nvSpPr>
          <p:cNvPr id="38" name="AutoShape 11"/>
          <p:cNvSpPr>
            <a:spLocks noChangeArrowheads="1"/>
          </p:cNvSpPr>
          <p:nvPr/>
        </p:nvSpPr>
        <p:spPr bwMode="auto">
          <a:xfrm>
            <a:off x="6392069" y="2107510"/>
            <a:ext cx="1792288" cy="1093786"/>
          </a:xfrm>
          <a:prstGeom prst="roundRect">
            <a:avLst>
              <a:gd name="adj" fmla="val 16667"/>
            </a:avLst>
          </a:prstGeom>
          <a:solidFill>
            <a:srgbClr val="FFFF99"/>
          </a:solid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50000"/>
              </a:lnSpc>
            </a:pPr>
            <a:r>
              <a:rPr lang="ja-JP" altLang="en-US" sz="2000" dirty="0">
                <a:latin typeface="ＭＳ Ｐゴシック" panose="020B0600070205080204" pitchFamily="50" charset="-128"/>
                <a:cs typeface="メイリオ" panose="020B0604030504040204" pitchFamily="50" charset="-128"/>
              </a:rPr>
              <a:t>国内株</a:t>
            </a:r>
            <a:r>
              <a:rPr lang="en-US" altLang="ja-JP" sz="2000" dirty="0">
                <a:latin typeface="ＭＳ Ｐゴシック" panose="020B0600070205080204" pitchFamily="50" charset="-128"/>
                <a:cs typeface="メイリオ" panose="020B0604030504040204" pitchFamily="50" charset="-128"/>
              </a:rPr>
              <a:t/>
            </a:r>
            <a:br>
              <a:rPr lang="en-US" altLang="ja-JP" sz="2000" dirty="0">
                <a:latin typeface="ＭＳ Ｐゴシック" panose="020B0600070205080204" pitchFamily="50" charset="-128"/>
                <a:cs typeface="メイリオ" panose="020B0604030504040204" pitchFamily="50" charset="-128"/>
              </a:rPr>
            </a:br>
            <a:r>
              <a:rPr lang="ja-JP" altLang="en-US" sz="2000" dirty="0">
                <a:latin typeface="ＭＳ Ｐゴシック" panose="020B0600070205080204" pitchFamily="50" charset="-128"/>
                <a:cs typeface="メイリオ" panose="020B0604030504040204" pitchFamily="50" charset="-128"/>
              </a:rPr>
              <a:t>国内債券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図表 5"/>
          <p:cNvGraphicFramePr/>
          <p:nvPr>
            <p:extLst>
              <p:ext uri="{D42A27DB-BD31-4B8C-83A1-F6EECF244321}">
                <p14:modId xmlns:p14="http://schemas.microsoft.com/office/powerpoint/2010/main" val="3140827921"/>
              </p:ext>
            </p:extLst>
          </p:nvPr>
        </p:nvGraphicFramePr>
        <p:xfrm>
          <a:off x="251520" y="764561"/>
          <a:ext cx="8064896"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57"/>
          <p:cNvSpPr txBox="1">
            <a:spLocks noChangeArrowheads="1"/>
          </p:cNvSpPr>
          <p:nvPr/>
        </p:nvSpPr>
        <p:spPr>
          <a:xfrm>
            <a:off x="312736" y="160131"/>
            <a:ext cx="8174831" cy="504825"/>
          </a:xfrm>
          <a:prstGeom prst="rect">
            <a:avLst/>
          </a:prstGeom>
        </p:spPr>
        <p:txBody>
          <a:bodyPr anchor="b">
            <a:noAutofit/>
          </a:bodyPr>
          <a:lstStyle>
            <a:lvl1pPr algn="l" rtl="0" fontAlgn="base">
              <a:spcBef>
                <a:spcPct val="0"/>
              </a:spcBef>
              <a:spcAft>
                <a:spcPct val="0"/>
              </a:spcAft>
              <a:defRPr kumimoji="1" sz="3000" kern="1200" cap="small">
                <a:solidFill>
                  <a:schemeClr val="tx2"/>
                </a:solidFill>
                <a:latin typeface="+mj-lt"/>
                <a:ea typeface="+mj-ea"/>
                <a:cs typeface="+mj-cs"/>
              </a:defRPr>
            </a:lvl1pPr>
            <a:lvl2pPr algn="l" rtl="0" fontAlgn="base">
              <a:spcBef>
                <a:spcPct val="0"/>
              </a:spcBef>
              <a:spcAft>
                <a:spcPct val="0"/>
              </a:spcAft>
              <a:defRPr kumimoji="1" sz="3000">
                <a:solidFill>
                  <a:schemeClr val="tx2"/>
                </a:solidFill>
                <a:latin typeface="Century Schoolbook"/>
                <a:ea typeface="ＭＳ Ｐ明朝" pitchFamily="18" charset="-128"/>
              </a:defRPr>
            </a:lvl2pPr>
            <a:lvl3pPr algn="l" rtl="0" fontAlgn="base">
              <a:spcBef>
                <a:spcPct val="0"/>
              </a:spcBef>
              <a:spcAft>
                <a:spcPct val="0"/>
              </a:spcAft>
              <a:defRPr kumimoji="1" sz="3000">
                <a:solidFill>
                  <a:schemeClr val="tx2"/>
                </a:solidFill>
                <a:latin typeface="Century Schoolbook"/>
                <a:ea typeface="ＭＳ Ｐ明朝" pitchFamily="18" charset="-128"/>
              </a:defRPr>
            </a:lvl3pPr>
            <a:lvl4pPr algn="l" rtl="0" fontAlgn="base">
              <a:spcBef>
                <a:spcPct val="0"/>
              </a:spcBef>
              <a:spcAft>
                <a:spcPct val="0"/>
              </a:spcAft>
              <a:defRPr kumimoji="1" sz="3000">
                <a:solidFill>
                  <a:schemeClr val="tx2"/>
                </a:solidFill>
                <a:latin typeface="Century Schoolbook"/>
                <a:ea typeface="ＭＳ Ｐ明朝" pitchFamily="18" charset="-128"/>
              </a:defRPr>
            </a:lvl4pPr>
            <a:lvl5pPr algn="l" rtl="0" fontAlgn="base">
              <a:spcBef>
                <a:spcPct val="0"/>
              </a:spcBef>
              <a:spcAft>
                <a:spcPct val="0"/>
              </a:spcAft>
              <a:defRPr kumimoji="1" sz="3000">
                <a:solidFill>
                  <a:schemeClr val="tx2"/>
                </a:solidFill>
                <a:latin typeface="Century Schoolbook"/>
                <a:ea typeface="ＭＳ Ｐ明朝" pitchFamily="18" charset="-128"/>
              </a:defRPr>
            </a:lvl5pPr>
            <a:lvl6pPr marL="457200" algn="l" rtl="0" fontAlgn="base">
              <a:spcBef>
                <a:spcPct val="0"/>
              </a:spcBef>
              <a:spcAft>
                <a:spcPct val="0"/>
              </a:spcAft>
              <a:defRPr kumimoji="1" sz="3000">
                <a:solidFill>
                  <a:schemeClr val="tx2"/>
                </a:solidFill>
                <a:latin typeface="Century Schoolbook"/>
                <a:ea typeface="ＭＳ Ｐ明朝" pitchFamily="18" charset="-128"/>
              </a:defRPr>
            </a:lvl6pPr>
            <a:lvl7pPr marL="914400" algn="l" rtl="0" fontAlgn="base">
              <a:spcBef>
                <a:spcPct val="0"/>
              </a:spcBef>
              <a:spcAft>
                <a:spcPct val="0"/>
              </a:spcAft>
              <a:defRPr kumimoji="1" sz="3000">
                <a:solidFill>
                  <a:schemeClr val="tx2"/>
                </a:solidFill>
                <a:latin typeface="Century Schoolbook"/>
                <a:ea typeface="ＭＳ Ｐ明朝" pitchFamily="18" charset="-128"/>
              </a:defRPr>
            </a:lvl7pPr>
            <a:lvl8pPr marL="1371600" algn="l" rtl="0" fontAlgn="base">
              <a:spcBef>
                <a:spcPct val="0"/>
              </a:spcBef>
              <a:spcAft>
                <a:spcPct val="0"/>
              </a:spcAft>
              <a:defRPr kumimoji="1" sz="3000">
                <a:solidFill>
                  <a:schemeClr val="tx2"/>
                </a:solidFill>
                <a:latin typeface="Century Schoolbook"/>
                <a:ea typeface="ＭＳ Ｐ明朝" pitchFamily="18" charset="-128"/>
              </a:defRPr>
            </a:lvl8pPr>
            <a:lvl9pPr marL="1828800" algn="l" rtl="0" fontAlgn="base">
              <a:spcBef>
                <a:spcPct val="0"/>
              </a:spcBef>
              <a:spcAft>
                <a:spcPct val="0"/>
              </a:spcAft>
              <a:defRPr kumimoji="1" sz="3000">
                <a:solidFill>
                  <a:schemeClr val="tx2"/>
                </a:solidFill>
                <a:latin typeface="Century Schoolbook"/>
                <a:ea typeface="ＭＳ Ｐ明朝" pitchFamily="18" charset="-128"/>
              </a:defRPr>
            </a:lvl9pPr>
          </a:lstStyle>
          <a:p>
            <a:pPr fontAlgn="auto">
              <a:spcAft>
                <a:spcPts val="0"/>
              </a:spcAft>
              <a:defRPr/>
            </a:pPr>
            <a:r>
              <a:rPr lang="ja-JP" altLang="en-US" sz="2800" dirty="0">
                <a:solidFill>
                  <a:schemeClr val="tx1"/>
                </a:solidFill>
                <a:latin typeface="+mn-ea"/>
                <a:ea typeface="+mn-ea"/>
              </a:rPr>
              <a:t>（</a:t>
            </a:r>
            <a:r>
              <a:rPr lang="en-US" altLang="ja-JP" sz="2800" dirty="0">
                <a:solidFill>
                  <a:schemeClr val="tx1"/>
                </a:solidFill>
                <a:latin typeface="+mn-ea"/>
                <a:ea typeface="+mn-ea"/>
              </a:rPr>
              <a:t>3</a:t>
            </a:r>
            <a:r>
              <a:rPr lang="ja-JP" altLang="en-US" sz="2800" dirty="0">
                <a:solidFill>
                  <a:schemeClr val="tx1"/>
                </a:solidFill>
                <a:latin typeface="+mn-ea"/>
                <a:ea typeface="+mn-ea"/>
              </a:rPr>
              <a:t>）投資の容易性</a:t>
            </a:r>
            <a:r>
              <a:rPr lang="ja-JP" altLang="en-US" sz="2000" dirty="0">
                <a:solidFill>
                  <a:schemeClr val="tx1"/>
                </a:solidFill>
                <a:latin typeface="+mn-ea"/>
                <a:ea typeface="+mn-ea"/>
              </a:rPr>
              <a:t>＜続き＞</a:t>
            </a:r>
          </a:p>
        </p:txBody>
      </p:sp>
      <p:sp>
        <p:nvSpPr>
          <p:cNvPr id="25" name="角丸四角形 4"/>
          <p:cNvSpPr/>
          <p:nvPr/>
        </p:nvSpPr>
        <p:spPr>
          <a:xfrm>
            <a:off x="2058988" y="4241800"/>
            <a:ext cx="4262437" cy="142716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defTabSz="1244600">
              <a:lnSpc>
                <a:spcPct val="90000"/>
              </a:lnSpc>
              <a:spcAft>
                <a:spcPct val="35000"/>
              </a:spcAft>
              <a:defRPr/>
            </a:pPr>
            <a:endParaRPr lang="ja-JP" altLang="en-US" sz="1600" dirty="0">
              <a:solidFill>
                <a:schemeClr val="tx1"/>
              </a:solidFill>
            </a:endParaRPr>
          </a:p>
        </p:txBody>
      </p:sp>
      <p:graphicFrame>
        <p:nvGraphicFramePr>
          <p:cNvPr id="23" name="図表 22"/>
          <p:cNvGraphicFramePr/>
          <p:nvPr>
            <p:extLst>
              <p:ext uri="{D42A27DB-BD31-4B8C-83A1-F6EECF244321}">
                <p14:modId xmlns:p14="http://schemas.microsoft.com/office/powerpoint/2010/main" val="3009730718"/>
              </p:ext>
            </p:extLst>
          </p:nvPr>
        </p:nvGraphicFramePr>
        <p:xfrm>
          <a:off x="305788" y="3910990"/>
          <a:ext cx="8280920" cy="2880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テキスト ボックス 1"/>
          <p:cNvSpPr txBox="1"/>
          <p:nvPr/>
        </p:nvSpPr>
        <p:spPr>
          <a:xfrm>
            <a:off x="312738" y="801688"/>
            <a:ext cx="2664512" cy="400110"/>
          </a:xfrm>
          <a:prstGeom prst="rect">
            <a:avLst/>
          </a:prstGeom>
          <a:noFill/>
        </p:spPr>
        <p:txBody>
          <a:bodyPr wrap="none">
            <a:spAutoFit/>
          </a:bodyPr>
          <a:lstStyle/>
          <a:p>
            <a:pPr>
              <a:defRPr/>
            </a:pPr>
            <a:r>
              <a:rPr lang="ja-JP" altLang="en-US" sz="2000" dirty="0">
                <a:latin typeface="+mn-ea"/>
                <a:ea typeface="+mn-ea"/>
              </a:rPr>
              <a:t>＜個人による投資例＞</a:t>
            </a:r>
          </a:p>
        </p:txBody>
      </p:sp>
      <p:sp>
        <p:nvSpPr>
          <p:cNvPr id="26" name="テキスト ボックス 25"/>
          <p:cNvSpPr txBox="1"/>
          <p:nvPr/>
        </p:nvSpPr>
        <p:spPr>
          <a:xfrm>
            <a:off x="312738" y="3541713"/>
            <a:ext cx="3177473" cy="400110"/>
          </a:xfrm>
          <a:prstGeom prst="rect">
            <a:avLst/>
          </a:prstGeom>
          <a:noFill/>
        </p:spPr>
        <p:txBody>
          <a:bodyPr wrap="none">
            <a:spAutoFit/>
          </a:bodyPr>
          <a:lstStyle/>
          <a:p>
            <a:pPr>
              <a:defRPr/>
            </a:pPr>
            <a:r>
              <a:rPr lang="ja-JP" altLang="en-US" sz="2000" dirty="0">
                <a:latin typeface="+mn-ea"/>
                <a:ea typeface="+mn-ea"/>
              </a:rPr>
              <a:t>＜投資信託による投資例＞</a:t>
            </a:r>
          </a:p>
        </p:txBody>
      </p:sp>
      <p:sp>
        <p:nvSpPr>
          <p:cNvPr id="4" name="スライド番号プレースホルダー 3"/>
          <p:cNvSpPr>
            <a:spLocks noGrp="1"/>
          </p:cNvSpPr>
          <p:nvPr>
            <p:ph type="sldNum" sz="quarter" idx="12"/>
          </p:nvPr>
        </p:nvSpPr>
        <p:spPr/>
        <p:txBody>
          <a:bodyPr/>
          <a:lstStyle/>
          <a:p>
            <a:pPr>
              <a:defRPr/>
            </a:pPr>
            <a:r>
              <a:rPr lang="en-US" altLang="ja-JP" dirty="0"/>
              <a:t>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r>
              <a:rPr lang="en-US" altLang="ja-JP" dirty="0">
                <a:latin typeface="+mn-ea"/>
                <a:ea typeface="+mn-ea"/>
              </a:rPr>
              <a:t>22</a:t>
            </a:r>
            <a:endParaRPr lang="ja-JP" altLang="en-US" dirty="0">
              <a:latin typeface="+mn-ea"/>
              <a:ea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220663496"/>
              </p:ext>
            </p:extLst>
          </p:nvPr>
        </p:nvGraphicFramePr>
        <p:xfrm>
          <a:off x="235230" y="3429000"/>
          <a:ext cx="2448272" cy="1874016"/>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xmlns="" val="20000"/>
                    </a:ext>
                  </a:extLst>
                </a:gridCol>
              </a:tblGrid>
              <a:tr h="593095">
                <a:tc>
                  <a:txBody>
                    <a:bodyPr/>
                    <a:lstStyle/>
                    <a:p>
                      <a:pPr algn="ctr"/>
                      <a:r>
                        <a:rPr kumimoji="1" lang="ja-JP" altLang="en-US" b="1" i="0" dirty="0">
                          <a:latin typeface="+mn-ea"/>
                          <a:ea typeface="+mn-ea"/>
                          <a:cs typeface="メイリオ" panose="020B0604030504040204" pitchFamily="50" charset="-128"/>
                        </a:rPr>
                        <a:t>経済動向分析担当者</a:t>
                      </a:r>
                    </a:p>
                  </a:txBody>
                  <a:tcPr/>
                </a:tc>
                <a:extLst>
                  <a:ext uri="{0D108BD9-81ED-4DB2-BD59-A6C34878D82A}">
                    <a16:rowId xmlns:a16="http://schemas.microsoft.com/office/drawing/2014/main" xmlns="" val="10000"/>
                  </a:ext>
                </a:extLst>
              </a:tr>
              <a:tr h="1280921">
                <a:tc>
                  <a:txBody>
                    <a:bodyPr/>
                    <a:lstStyle/>
                    <a:p>
                      <a:r>
                        <a:rPr kumimoji="1" lang="ja-JP" altLang="en-US" sz="1600" b="1" i="0" dirty="0">
                          <a:latin typeface="+mn-ea"/>
                          <a:ea typeface="+mn-ea"/>
                          <a:cs typeface="メイリオ" panose="020B0604030504040204" pitchFamily="50" charset="-128"/>
                        </a:rPr>
                        <a:t>内外経済、市場環境の分析から資産配分、業種配分をサポート</a:t>
                      </a:r>
                    </a:p>
                  </a:txBody>
                  <a:tcPr/>
                </a:tc>
                <a:extLst>
                  <a:ext uri="{0D108BD9-81ED-4DB2-BD59-A6C34878D82A}">
                    <a16:rowId xmlns:a16="http://schemas.microsoft.com/office/drawing/2014/main" xmlns="" val="10001"/>
                  </a:ext>
                </a:extLst>
              </a:tr>
            </a:tbl>
          </a:graphicData>
        </a:graphic>
      </p:graphicFrame>
      <p:graphicFrame>
        <p:nvGraphicFramePr>
          <p:cNvPr id="12" name="表 11"/>
          <p:cNvGraphicFramePr>
            <a:graphicFrameLocks noGrp="1"/>
          </p:cNvGraphicFramePr>
          <p:nvPr>
            <p:extLst/>
          </p:nvPr>
        </p:nvGraphicFramePr>
        <p:xfrm>
          <a:off x="3347864" y="3429000"/>
          <a:ext cx="2448272" cy="1874016"/>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xmlns="" val="20000"/>
                    </a:ext>
                  </a:extLst>
                </a:gridCol>
              </a:tblGrid>
              <a:tr h="593095">
                <a:tc>
                  <a:txBody>
                    <a:bodyPr/>
                    <a:lstStyle/>
                    <a:p>
                      <a:pPr algn="ctr"/>
                      <a:r>
                        <a:rPr kumimoji="1" lang="ja-JP" altLang="en-US" b="1" i="0" dirty="0">
                          <a:latin typeface="+mn-ea"/>
                          <a:ea typeface="+mn-ea"/>
                          <a:cs typeface="メイリオ" panose="020B0604030504040204" pitchFamily="50" charset="-128"/>
                        </a:rPr>
                        <a:t>企業調査分析担当者</a:t>
                      </a:r>
                    </a:p>
                  </a:txBody>
                  <a:tcPr/>
                </a:tc>
                <a:extLst>
                  <a:ext uri="{0D108BD9-81ED-4DB2-BD59-A6C34878D82A}">
                    <a16:rowId xmlns:a16="http://schemas.microsoft.com/office/drawing/2014/main" xmlns="" val="10000"/>
                  </a:ext>
                </a:extLst>
              </a:tr>
              <a:tr h="1280921">
                <a:tc>
                  <a:txBody>
                    <a:bodyPr/>
                    <a:lstStyle/>
                    <a:p>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銘柄選定の判断を</a:t>
                      </a: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サポート</a:t>
                      </a:r>
                    </a:p>
                  </a:txBody>
                  <a:tcPr/>
                </a:tc>
                <a:extLst>
                  <a:ext uri="{0D108BD9-81ED-4DB2-BD59-A6C34878D82A}">
                    <a16:rowId xmlns:a16="http://schemas.microsoft.com/office/drawing/2014/main" xmlns="" val="10001"/>
                  </a:ext>
                </a:extLst>
              </a:tr>
            </a:tbl>
          </a:graphicData>
        </a:graphic>
      </p:graphicFrame>
      <p:graphicFrame>
        <p:nvGraphicFramePr>
          <p:cNvPr id="13" name="表 12"/>
          <p:cNvGraphicFramePr>
            <a:graphicFrameLocks noGrp="1"/>
          </p:cNvGraphicFramePr>
          <p:nvPr>
            <p:extLst/>
          </p:nvPr>
        </p:nvGraphicFramePr>
        <p:xfrm>
          <a:off x="6444208" y="3429000"/>
          <a:ext cx="2448272" cy="1874016"/>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xmlns="" val="20000"/>
                    </a:ext>
                  </a:extLst>
                </a:gridCol>
              </a:tblGrid>
              <a:tr h="593095">
                <a:tc>
                  <a:txBody>
                    <a:bodyPr/>
                    <a:lstStyle/>
                    <a:p>
                      <a:pPr algn="ctr"/>
                      <a:r>
                        <a:rPr kumimoji="1" lang="ja-JP" altLang="en-US" b="1" i="0" dirty="0">
                          <a:latin typeface="+mn-ea"/>
                          <a:ea typeface="+mn-ea"/>
                          <a:cs typeface="メイリオ" panose="020B0604030504040204" pitchFamily="50" charset="-128"/>
                        </a:rPr>
                        <a:t>定量分析担当者</a:t>
                      </a:r>
                    </a:p>
                  </a:txBody>
                  <a:tcPr/>
                </a:tc>
                <a:extLst>
                  <a:ext uri="{0D108BD9-81ED-4DB2-BD59-A6C34878D82A}">
                    <a16:rowId xmlns:a16="http://schemas.microsoft.com/office/drawing/2014/main" xmlns="" val="10000"/>
                  </a:ext>
                </a:extLst>
              </a:tr>
              <a:tr h="1280921">
                <a:tc>
                  <a:txBody>
                    <a:bodyPr/>
                    <a:lstStyle/>
                    <a:p>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定量分析面で運用を</a:t>
                      </a:r>
                      <a: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サポート</a:t>
                      </a:r>
                    </a:p>
                  </a:txBody>
                  <a:tcPr/>
                </a:tc>
                <a:extLst>
                  <a:ext uri="{0D108BD9-81ED-4DB2-BD59-A6C34878D82A}">
                    <a16:rowId xmlns:a16="http://schemas.microsoft.com/office/drawing/2014/main" xmlns="" val="10001"/>
                  </a:ext>
                </a:extLst>
              </a:tr>
            </a:tbl>
          </a:graphicData>
        </a:graphic>
      </p:graphicFrame>
      <p:graphicFrame>
        <p:nvGraphicFramePr>
          <p:cNvPr id="14" name="表 13"/>
          <p:cNvGraphicFramePr>
            <a:graphicFrameLocks noGrp="1"/>
          </p:cNvGraphicFramePr>
          <p:nvPr>
            <p:extLst/>
          </p:nvPr>
        </p:nvGraphicFramePr>
        <p:xfrm>
          <a:off x="3347864" y="836712"/>
          <a:ext cx="2448272" cy="1874016"/>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xmlns="" val="20000"/>
                    </a:ext>
                  </a:extLst>
                </a:gridCol>
              </a:tblGrid>
              <a:tr h="593095">
                <a:tc>
                  <a:txBody>
                    <a:bodyPr/>
                    <a:lstStyle/>
                    <a:p>
                      <a:pPr algn="ctr"/>
                      <a:r>
                        <a:rPr kumimoji="1" lang="ja-JP" altLang="en-US" b="1" i="0" dirty="0">
                          <a:latin typeface="+mn-ea"/>
                          <a:ea typeface="+mn-ea"/>
                          <a:cs typeface="メイリオ" panose="020B0604030504040204" pitchFamily="50" charset="-128"/>
                        </a:rPr>
                        <a:t>運用担当者</a:t>
                      </a:r>
                    </a:p>
                  </a:txBody>
                  <a:tcPr/>
                </a:tc>
                <a:extLst>
                  <a:ext uri="{0D108BD9-81ED-4DB2-BD59-A6C34878D82A}">
                    <a16:rowId xmlns:a16="http://schemas.microsoft.com/office/drawing/2014/main" xmlns="" val="10000"/>
                  </a:ext>
                </a:extLst>
              </a:tr>
              <a:tr h="1280921">
                <a:tc>
                  <a:txBody>
                    <a:bodyPr/>
                    <a:lstStyle/>
                    <a:p>
                      <a:r>
                        <a:rPr kumimoji="1" lang="ja-JP" altLang="en-US" sz="1600" b="1" i="0" dirty="0">
                          <a:latin typeface="+mn-ea"/>
                          <a:ea typeface="+mn-ea"/>
                          <a:cs typeface="メイリオ" panose="020B0604030504040204" pitchFamily="50" charset="-128"/>
                        </a:rPr>
                        <a:t>アセット・アロケーション、セクター・アロケーション、銘柄選定等の運用に関する判断</a:t>
                      </a:r>
                    </a:p>
                  </a:txBody>
                  <a:tcPr/>
                </a:tc>
                <a:extLst>
                  <a:ext uri="{0D108BD9-81ED-4DB2-BD59-A6C34878D82A}">
                    <a16:rowId xmlns:a16="http://schemas.microsoft.com/office/drawing/2014/main" xmlns="" val="10001"/>
                  </a:ext>
                </a:extLst>
              </a:tr>
            </a:tbl>
          </a:graphicData>
        </a:graphic>
      </p:graphicFrame>
      <p:cxnSp>
        <p:nvCxnSpPr>
          <p:cNvPr id="6" name="直線コネクタ 5"/>
          <p:cNvCxnSpPr/>
          <p:nvPr/>
        </p:nvCxnSpPr>
        <p:spPr>
          <a:xfrm flipV="1">
            <a:off x="1475656" y="299695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直線コネクタ 15"/>
          <p:cNvCxnSpPr>
            <a:endCxn id="14" idx="2"/>
          </p:cNvCxnSpPr>
          <p:nvPr/>
        </p:nvCxnSpPr>
        <p:spPr>
          <a:xfrm flipV="1">
            <a:off x="4572000" y="2710728"/>
            <a:ext cx="0" cy="7182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7668344" y="2996952"/>
            <a:ext cx="0" cy="4320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475656" y="2996952"/>
            <a:ext cx="6192688"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7" name="表 16"/>
          <p:cNvGraphicFramePr>
            <a:graphicFrameLocks noGrp="1"/>
          </p:cNvGraphicFramePr>
          <p:nvPr>
            <p:extLst/>
          </p:nvPr>
        </p:nvGraphicFramePr>
        <p:xfrm>
          <a:off x="250825" y="650875"/>
          <a:ext cx="2448967" cy="370840"/>
        </p:xfrm>
        <a:graphic>
          <a:graphicData uri="http://schemas.openxmlformats.org/drawingml/2006/table">
            <a:tbl>
              <a:tblPr firstRow="1" bandRow="1">
                <a:tableStyleId>{5C22544A-7EE6-4342-B048-85BDC9FD1C3A}</a:tableStyleId>
              </a:tblPr>
              <a:tblGrid>
                <a:gridCol w="2448967">
                  <a:extLst>
                    <a:ext uri="{9D8B030D-6E8A-4147-A177-3AD203B41FA5}">
                      <a16:colId xmlns:a16="http://schemas.microsoft.com/office/drawing/2014/main" xmlns="" val="20000"/>
                    </a:ext>
                  </a:extLst>
                </a:gridCol>
              </a:tblGrid>
              <a:tr h="370840">
                <a:tc>
                  <a:txBody>
                    <a:bodyP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運用チームの例</a:t>
                      </a:r>
                    </a:p>
                  </a:txBody>
                  <a:tcPr/>
                </a:tc>
                <a:extLst>
                  <a:ext uri="{0D108BD9-81ED-4DB2-BD59-A6C34878D82A}">
                    <a16:rowId xmlns:a16="http://schemas.microsoft.com/office/drawing/2014/main" xmlns="" val="10000"/>
                  </a:ext>
                </a:extLst>
              </a:tr>
            </a:tbl>
          </a:graphicData>
        </a:graphic>
      </p:graphicFrame>
      <p:sp>
        <p:nvSpPr>
          <p:cNvPr id="19" name="Rectangle 57"/>
          <p:cNvSpPr txBox="1">
            <a:spLocks noChangeArrowheads="1"/>
          </p:cNvSpPr>
          <p:nvPr/>
        </p:nvSpPr>
        <p:spPr>
          <a:xfrm>
            <a:off x="312736" y="112238"/>
            <a:ext cx="8174831" cy="504825"/>
          </a:xfrm>
          <a:prstGeom prst="rect">
            <a:avLst/>
          </a:prstGeom>
        </p:spPr>
        <p:txBody>
          <a:bodyPr anchor="b">
            <a:noAutofit/>
          </a:bodyPr>
          <a:lstStyle>
            <a:lvl1pPr algn="l" rtl="0" fontAlgn="base">
              <a:spcBef>
                <a:spcPct val="0"/>
              </a:spcBef>
              <a:spcAft>
                <a:spcPct val="0"/>
              </a:spcAft>
              <a:defRPr kumimoji="1" sz="3000" kern="1200" cap="small">
                <a:solidFill>
                  <a:schemeClr val="tx2"/>
                </a:solidFill>
                <a:latin typeface="+mj-lt"/>
                <a:ea typeface="+mj-ea"/>
                <a:cs typeface="+mj-cs"/>
              </a:defRPr>
            </a:lvl1pPr>
            <a:lvl2pPr algn="l" rtl="0" fontAlgn="base">
              <a:spcBef>
                <a:spcPct val="0"/>
              </a:spcBef>
              <a:spcAft>
                <a:spcPct val="0"/>
              </a:spcAft>
              <a:defRPr kumimoji="1" sz="3000">
                <a:solidFill>
                  <a:schemeClr val="tx2"/>
                </a:solidFill>
                <a:latin typeface="Century Schoolbook"/>
                <a:ea typeface="ＭＳ Ｐ明朝" pitchFamily="18" charset="-128"/>
              </a:defRPr>
            </a:lvl2pPr>
            <a:lvl3pPr algn="l" rtl="0" fontAlgn="base">
              <a:spcBef>
                <a:spcPct val="0"/>
              </a:spcBef>
              <a:spcAft>
                <a:spcPct val="0"/>
              </a:spcAft>
              <a:defRPr kumimoji="1" sz="3000">
                <a:solidFill>
                  <a:schemeClr val="tx2"/>
                </a:solidFill>
                <a:latin typeface="Century Schoolbook"/>
                <a:ea typeface="ＭＳ Ｐ明朝" pitchFamily="18" charset="-128"/>
              </a:defRPr>
            </a:lvl3pPr>
            <a:lvl4pPr algn="l" rtl="0" fontAlgn="base">
              <a:spcBef>
                <a:spcPct val="0"/>
              </a:spcBef>
              <a:spcAft>
                <a:spcPct val="0"/>
              </a:spcAft>
              <a:defRPr kumimoji="1" sz="3000">
                <a:solidFill>
                  <a:schemeClr val="tx2"/>
                </a:solidFill>
                <a:latin typeface="Century Schoolbook"/>
                <a:ea typeface="ＭＳ Ｐ明朝" pitchFamily="18" charset="-128"/>
              </a:defRPr>
            </a:lvl4pPr>
            <a:lvl5pPr algn="l" rtl="0" fontAlgn="base">
              <a:spcBef>
                <a:spcPct val="0"/>
              </a:spcBef>
              <a:spcAft>
                <a:spcPct val="0"/>
              </a:spcAft>
              <a:defRPr kumimoji="1" sz="3000">
                <a:solidFill>
                  <a:schemeClr val="tx2"/>
                </a:solidFill>
                <a:latin typeface="Century Schoolbook"/>
                <a:ea typeface="ＭＳ Ｐ明朝" pitchFamily="18" charset="-128"/>
              </a:defRPr>
            </a:lvl5pPr>
            <a:lvl6pPr marL="457200" algn="l" rtl="0" fontAlgn="base">
              <a:spcBef>
                <a:spcPct val="0"/>
              </a:spcBef>
              <a:spcAft>
                <a:spcPct val="0"/>
              </a:spcAft>
              <a:defRPr kumimoji="1" sz="3000">
                <a:solidFill>
                  <a:schemeClr val="tx2"/>
                </a:solidFill>
                <a:latin typeface="Century Schoolbook"/>
                <a:ea typeface="ＭＳ Ｐ明朝" pitchFamily="18" charset="-128"/>
              </a:defRPr>
            </a:lvl6pPr>
            <a:lvl7pPr marL="914400" algn="l" rtl="0" fontAlgn="base">
              <a:spcBef>
                <a:spcPct val="0"/>
              </a:spcBef>
              <a:spcAft>
                <a:spcPct val="0"/>
              </a:spcAft>
              <a:defRPr kumimoji="1" sz="3000">
                <a:solidFill>
                  <a:schemeClr val="tx2"/>
                </a:solidFill>
                <a:latin typeface="Century Schoolbook"/>
                <a:ea typeface="ＭＳ Ｐ明朝" pitchFamily="18" charset="-128"/>
              </a:defRPr>
            </a:lvl7pPr>
            <a:lvl8pPr marL="1371600" algn="l" rtl="0" fontAlgn="base">
              <a:spcBef>
                <a:spcPct val="0"/>
              </a:spcBef>
              <a:spcAft>
                <a:spcPct val="0"/>
              </a:spcAft>
              <a:defRPr kumimoji="1" sz="3000">
                <a:solidFill>
                  <a:schemeClr val="tx2"/>
                </a:solidFill>
                <a:latin typeface="Century Schoolbook"/>
                <a:ea typeface="ＭＳ Ｐ明朝" pitchFamily="18" charset="-128"/>
              </a:defRPr>
            </a:lvl8pPr>
            <a:lvl9pPr marL="1828800" algn="l" rtl="0" fontAlgn="base">
              <a:spcBef>
                <a:spcPct val="0"/>
              </a:spcBef>
              <a:spcAft>
                <a:spcPct val="0"/>
              </a:spcAft>
              <a:defRPr kumimoji="1" sz="3000">
                <a:solidFill>
                  <a:schemeClr val="tx2"/>
                </a:solidFill>
                <a:latin typeface="Century Schoolbook"/>
                <a:ea typeface="ＭＳ Ｐ明朝" pitchFamily="18" charset="-128"/>
              </a:defRPr>
            </a:lvl9pPr>
          </a:lstStyle>
          <a:p>
            <a:pPr fontAlgn="auto">
              <a:spcAft>
                <a:spcPts val="0"/>
              </a:spcAft>
              <a:defRPr/>
            </a:pPr>
            <a:r>
              <a:rPr lang="ja-JP" altLang="en-US" sz="2800" dirty="0">
                <a:solidFill>
                  <a:schemeClr val="tx1"/>
                </a:solidFill>
                <a:latin typeface="+mn-ea"/>
                <a:ea typeface="+mn-ea"/>
              </a:rPr>
              <a:t>（</a:t>
            </a:r>
            <a:r>
              <a:rPr lang="en-US" altLang="ja-JP" sz="2800" dirty="0">
                <a:solidFill>
                  <a:schemeClr val="tx1"/>
                </a:solidFill>
                <a:latin typeface="+mn-ea"/>
                <a:ea typeface="+mn-ea"/>
              </a:rPr>
              <a:t>4</a:t>
            </a:r>
            <a:r>
              <a:rPr lang="ja-JP" altLang="en-US" sz="2800" dirty="0">
                <a:solidFill>
                  <a:schemeClr val="tx1"/>
                </a:solidFill>
                <a:latin typeface="+mn-ea"/>
                <a:ea typeface="+mn-ea"/>
              </a:rPr>
              <a:t>）専門家による資金運用</a:t>
            </a:r>
            <a:endParaRPr lang="ja-JP" altLang="en-US" sz="2000" dirty="0">
              <a:solidFill>
                <a:schemeClr val="tx1"/>
              </a:solidFill>
              <a:latin typeface="+mn-ea"/>
              <a:ea typeface="+mn-ea"/>
            </a:endParaRPr>
          </a:p>
        </p:txBody>
      </p:sp>
    </p:spTree>
    <p:extLst>
      <p:ext uri="{BB962C8B-B14F-4D97-AF65-F5344CB8AC3E}">
        <p14:creationId xmlns:p14="http://schemas.microsoft.com/office/powerpoint/2010/main" val="4279153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5888"/>
            <a:ext cx="7467600" cy="504825"/>
          </a:xfrm>
        </p:spPr>
        <p:txBody>
          <a:bodyPr>
            <a:noAutofit/>
          </a:bodyPr>
          <a:lstStyle/>
          <a:p>
            <a:pPr algn="l" eaLnBrk="1" fontAlgn="auto" hangingPunct="1">
              <a:spcAft>
                <a:spcPts val="0"/>
              </a:spcAft>
              <a:defRPr/>
            </a:pPr>
            <a:r>
              <a:rPr lang="ja-JP" altLang="en-US" sz="2800" dirty="0">
                <a:latin typeface="+mn-ea"/>
                <a:ea typeface="+mn-ea"/>
              </a:rPr>
              <a:t>（</a:t>
            </a:r>
            <a:r>
              <a:rPr lang="en-US" altLang="ja-JP" sz="2800" dirty="0">
                <a:latin typeface="+mn-ea"/>
                <a:ea typeface="+mn-ea"/>
              </a:rPr>
              <a:t>5</a:t>
            </a:r>
            <a:r>
              <a:rPr lang="ja-JP" altLang="en-US" sz="2800" dirty="0">
                <a:latin typeface="+mn-ea"/>
                <a:ea typeface="+mn-ea"/>
              </a:rPr>
              <a:t>）投資信託の特徴（まとめ）</a:t>
            </a:r>
          </a:p>
        </p:txBody>
      </p:sp>
      <p:graphicFrame>
        <p:nvGraphicFramePr>
          <p:cNvPr id="3" name="図表 2"/>
          <p:cNvGraphicFramePr/>
          <p:nvPr>
            <p:extLst>
              <p:ext uri="{D42A27DB-BD31-4B8C-83A1-F6EECF244321}">
                <p14:modId xmlns:p14="http://schemas.microsoft.com/office/powerpoint/2010/main" val="446438838"/>
              </p:ext>
            </p:extLst>
          </p:nvPr>
        </p:nvGraphicFramePr>
        <p:xfrm>
          <a:off x="179512" y="836712"/>
          <a:ext cx="849694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p:cNvSpPr>
            <a:spLocks noGrp="1"/>
          </p:cNvSpPr>
          <p:nvPr>
            <p:ph type="sldNum" sz="quarter" idx="12"/>
          </p:nvPr>
        </p:nvSpPr>
        <p:spPr/>
        <p:txBody>
          <a:bodyPr/>
          <a:lstStyle/>
          <a:p>
            <a:pPr>
              <a:defRPr/>
            </a:pPr>
            <a:r>
              <a:rPr lang="en-US" altLang="ja-JP" dirty="0"/>
              <a:t>23</a:t>
            </a:r>
            <a:endParaRPr lang="ja-JP" altLang="en-US" dirty="0"/>
          </a:p>
        </p:txBody>
      </p:sp>
      <p:sp>
        <p:nvSpPr>
          <p:cNvPr id="6" name="角丸四角形 5"/>
          <p:cNvSpPr/>
          <p:nvPr/>
        </p:nvSpPr>
        <p:spPr>
          <a:xfrm>
            <a:off x="3538021" y="4293096"/>
            <a:ext cx="1872208" cy="100811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rPr>
              <a:t>運用成果は損失も含め、投資者に帰属</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endParaRPr lang="ja-JP" altLang="en-US" dirty="0">
              <a:solidFill>
                <a:prstClr val="black"/>
              </a:solidFill>
              <a:latin typeface="Arial" charset="0"/>
              <a:ea typeface="ＭＳ Ｐゴシック" charset="-128"/>
            </a:endParaRPr>
          </a:p>
        </p:txBody>
      </p:sp>
      <p:sp>
        <p:nvSpPr>
          <p:cNvPr id="11" name="タイトル 1"/>
          <p:cNvSpPr txBox="1">
            <a:spLocks/>
          </p:cNvSpPr>
          <p:nvPr/>
        </p:nvSpPr>
        <p:spPr>
          <a:xfrm>
            <a:off x="412750" y="2766006"/>
            <a:ext cx="8229600" cy="763587"/>
          </a:xfrm>
          <a:prstGeom prst="rect">
            <a:avLst/>
          </a:prstGeom>
        </p:spPr>
        <p:txBody>
          <a:bodyPr anchor="ctr"/>
          <a:lstStyle/>
          <a:p>
            <a:pPr algn="ctr">
              <a:defRPr/>
            </a:pPr>
            <a:r>
              <a:rPr lang="en-US" altLang="ja-JP" sz="3600" kern="0" dirty="0">
                <a:solidFill>
                  <a:prstClr val="black"/>
                </a:solidFill>
                <a:latin typeface="メイリオ" pitchFamily="50" charset="-128"/>
                <a:ea typeface="メイリオ" pitchFamily="50" charset="-128"/>
                <a:cs typeface="メイリオ" pitchFamily="50" charset="-128"/>
              </a:rPr>
              <a:t>6.</a:t>
            </a:r>
            <a:r>
              <a:rPr lang="ja-JP" altLang="en-US" sz="3600" kern="0" dirty="0">
                <a:solidFill>
                  <a:prstClr val="black"/>
                </a:solidFill>
                <a:latin typeface="メイリオ" pitchFamily="50" charset="-128"/>
                <a:ea typeface="メイリオ" pitchFamily="50" charset="-128"/>
                <a:cs typeface="メイリオ" pitchFamily="50" charset="-128"/>
              </a:rPr>
              <a:t> 投資信託を購入する際の留意点</a:t>
            </a:r>
            <a:r>
              <a:rPr lang="en-US" altLang="ja-JP" sz="3600" kern="0" dirty="0">
                <a:solidFill>
                  <a:prstClr val="black"/>
                </a:solidFill>
                <a:latin typeface="メイリオ" pitchFamily="50" charset="-128"/>
                <a:ea typeface="メイリオ" pitchFamily="50" charset="-128"/>
                <a:cs typeface="メイリオ" pitchFamily="50" charset="-128"/>
              </a:rPr>
              <a:t> </a:t>
            </a:r>
            <a:endParaRPr lang="ja-JP" altLang="en-US" sz="3600" kern="0" dirty="0">
              <a:solidFill>
                <a:prstClr val="black"/>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pPr>
              <a:defRPr/>
            </a:pPr>
            <a:r>
              <a:rPr lang="en-US" altLang="ja-JP" dirty="0">
                <a:solidFill>
                  <a:prstClr val="black">
                    <a:tint val="75000"/>
                  </a:prstClr>
                </a:solidFill>
              </a:rPr>
              <a:t>24</a:t>
            </a:r>
          </a:p>
        </p:txBody>
      </p:sp>
    </p:spTree>
    <p:extLst>
      <p:ext uri="{BB962C8B-B14F-4D97-AF65-F5344CB8AC3E}">
        <p14:creationId xmlns:p14="http://schemas.microsoft.com/office/powerpoint/2010/main" val="296247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43" name="角丸四角形 30"/>
          <p:cNvSpPr>
            <a:spLocks noChangeArrowheads="1"/>
          </p:cNvSpPr>
          <p:nvPr/>
        </p:nvSpPr>
        <p:spPr bwMode="auto">
          <a:xfrm>
            <a:off x="425961" y="1412776"/>
            <a:ext cx="4120900" cy="1503908"/>
          </a:xfrm>
          <a:prstGeom prst="rect">
            <a:avLst/>
          </a:prstGeom>
          <a:ln>
            <a:solidFill>
              <a:srgbClr val="00B050"/>
            </a:solidFill>
            <a:headEnd/>
            <a:tailEnd/>
          </a:ln>
          <a:extLst/>
        </p:spPr>
        <p:style>
          <a:lnRef idx="2">
            <a:schemeClr val="accent2"/>
          </a:lnRef>
          <a:fillRef idx="1">
            <a:schemeClr val="lt1"/>
          </a:fillRef>
          <a:effectRef idx="0">
            <a:schemeClr val="accent2"/>
          </a:effectRef>
          <a:fontRef idx="minor">
            <a:schemeClr val="dk1"/>
          </a:fontRef>
        </p:style>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ja-JP" altLang="en-US" sz="1900" dirty="0">
                <a:solidFill>
                  <a:srgbClr val="000000"/>
                </a:solidFill>
                <a:latin typeface="HGPｺﾞｼｯｸE" panose="020B0900000000000000" pitchFamily="50" charset="-128"/>
                <a:ea typeface="HGPｺﾞｼｯｸE" panose="020B0900000000000000" pitchFamily="50" charset="-128"/>
              </a:rPr>
              <a:t>金融商品取引業は、内閣総理大臣の登録を受けた者でなければならない。</a:t>
            </a:r>
            <a:endParaRPr lang="en-US" altLang="ja-JP" sz="1900" dirty="0">
              <a:solidFill>
                <a:srgbClr val="000000"/>
              </a:solidFill>
              <a:latin typeface="HGPｺﾞｼｯｸE" panose="020B0900000000000000" pitchFamily="50" charset="-128"/>
              <a:ea typeface="HGPｺﾞｼｯｸE" panose="020B0900000000000000" pitchFamily="50" charset="-128"/>
            </a:endParaRPr>
          </a:p>
          <a:p>
            <a:pPr eaLnBrk="1" hangingPunct="1">
              <a:defRPr/>
            </a:pPr>
            <a:r>
              <a:rPr lang="ja-JP" altLang="en-US" sz="1900" u="sng" dirty="0">
                <a:solidFill>
                  <a:srgbClr val="0070C0"/>
                </a:solidFill>
                <a:latin typeface="HGPｺﾞｼｯｸE" panose="020B0900000000000000" pitchFamily="50" charset="-128"/>
                <a:ea typeface="HGPｺﾞｼｯｸE" panose="020B0900000000000000" pitchFamily="50" charset="-128"/>
              </a:rPr>
              <a:t>金融庁のＨＰ</a:t>
            </a:r>
            <a:r>
              <a:rPr lang="ja-JP" altLang="en-US" sz="1900" dirty="0">
                <a:solidFill>
                  <a:srgbClr val="000000"/>
                </a:solidFill>
                <a:latin typeface="HGPｺﾞｼｯｸE" panose="020B0900000000000000" pitchFamily="50" charset="-128"/>
                <a:ea typeface="HGPｺﾞｼｯｸE" panose="020B0900000000000000" pitchFamily="50" charset="-128"/>
              </a:rPr>
              <a:t>から、一覧を確認することができるので、不審な業者ではないかチェックする習慣を身に付けたい。</a:t>
            </a:r>
          </a:p>
        </p:txBody>
      </p:sp>
      <p:sp>
        <p:nvSpPr>
          <p:cNvPr id="22" name="角丸四角形 30"/>
          <p:cNvSpPr>
            <a:spLocks noChangeArrowheads="1"/>
          </p:cNvSpPr>
          <p:nvPr/>
        </p:nvSpPr>
        <p:spPr bwMode="auto">
          <a:xfrm>
            <a:off x="4632080" y="1412776"/>
            <a:ext cx="4188391" cy="1503908"/>
          </a:xfrm>
          <a:prstGeom prst="roundRect">
            <a:avLst>
              <a:gd name="adj" fmla="val 0"/>
            </a:avLst>
          </a:prstGeom>
          <a:ln>
            <a:solidFill>
              <a:srgbClr val="00B050"/>
            </a:solidFill>
            <a:headEnd/>
            <a:tailEnd/>
          </a:ln>
          <a:extLst/>
        </p:spPr>
        <p:style>
          <a:lnRef idx="2">
            <a:schemeClr val="accent2"/>
          </a:lnRef>
          <a:fillRef idx="1">
            <a:schemeClr val="lt1"/>
          </a:fillRef>
          <a:effectRef idx="0">
            <a:schemeClr val="accent2"/>
          </a:effectRef>
          <a:fontRef idx="minor">
            <a:schemeClr val="dk1"/>
          </a:fontRef>
        </p:style>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ja-JP" altLang="en-US" sz="1900" dirty="0">
                <a:solidFill>
                  <a:srgbClr val="000000"/>
                </a:solidFill>
                <a:latin typeface="HGPｺﾞｼｯｸE" panose="020B0900000000000000" pitchFamily="50" charset="-128"/>
                <a:ea typeface="HGPｺﾞｼｯｸE" panose="020B0900000000000000" pitchFamily="50" charset="-128"/>
              </a:rPr>
              <a:t>投資家は、業者から取引の概要や手数料、想定されるリスクなどを記載した、</a:t>
            </a:r>
            <a:r>
              <a:rPr lang="ja-JP" altLang="en-US" sz="1900" u="sng" dirty="0">
                <a:solidFill>
                  <a:srgbClr val="0070C0"/>
                </a:solidFill>
                <a:latin typeface="HGPｺﾞｼｯｸE" panose="020B0900000000000000" pitchFamily="50" charset="-128"/>
                <a:ea typeface="HGPｺﾞｼｯｸE" panose="020B0900000000000000" pitchFamily="50" charset="-128"/>
              </a:rPr>
              <a:t>「契約締結前交付書面」</a:t>
            </a:r>
            <a:r>
              <a:rPr lang="ja-JP" altLang="en-US" sz="1900" dirty="0">
                <a:solidFill>
                  <a:srgbClr val="000000"/>
                </a:solidFill>
                <a:latin typeface="HGPｺﾞｼｯｸE" panose="020B0900000000000000" pitchFamily="50" charset="-128"/>
                <a:ea typeface="HGPｺﾞｼｯｸE" panose="020B0900000000000000" pitchFamily="50" charset="-128"/>
              </a:rPr>
              <a:t>が交付される。</a:t>
            </a:r>
            <a:endParaRPr lang="en-US" altLang="ja-JP" sz="1900" dirty="0">
              <a:solidFill>
                <a:srgbClr val="000000"/>
              </a:solidFill>
              <a:latin typeface="HGPｺﾞｼｯｸE" panose="020B0900000000000000" pitchFamily="50" charset="-128"/>
              <a:ea typeface="HGPｺﾞｼｯｸE" panose="020B0900000000000000" pitchFamily="50" charset="-128"/>
            </a:endParaRPr>
          </a:p>
          <a:p>
            <a:pPr eaLnBrk="1" hangingPunct="1">
              <a:defRPr/>
            </a:pPr>
            <a:r>
              <a:rPr lang="ja-JP" altLang="en-US" sz="1900" dirty="0">
                <a:solidFill>
                  <a:srgbClr val="000000"/>
                </a:solidFill>
                <a:latin typeface="HGPｺﾞｼｯｸE" panose="020B0900000000000000" pitchFamily="50" charset="-128"/>
                <a:ea typeface="HGPｺﾞｼｯｸE" panose="020B0900000000000000" pitchFamily="50" charset="-128"/>
              </a:rPr>
              <a:t>商品を購入する前に内容をしっかり確認しよう。</a:t>
            </a:r>
            <a:endParaRPr lang="en-US" altLang="ja-JP" sz="1900" dirty="0">
              <a:solidFill>
                <a:srgbClr val="000000"/>
              </a:solidFill>
              <a:latin typeface="HGPｺﾞｼｯｸE" panose="020B0900000000000000" pitchFamily="50" charset="-128"/>
              <a:ea typeface="HGPｺﾞｼｯｸE" panose="020B0900000000000000" pitchFamily="50" charset="-128"/>
            </a:endParaRPr>
          </a:p>
        </p:txBody>
      </p:sp>
      <p:sp>
        <p:nvSpPr>
          <p:cNvPr id="50180" name="Rectangle 9"/>
          <p:cNvSpPr>
            <a:spLocks noChangeArrowheads="1"/>
          </p:cNvSpPr>
          <p:nvPr>
            <p:custDataLst>
              <p:tags r:id="rId1"/>
            </p:custDataLst>
          </p:nvPr>
        </p:nvSpPr>
        <p:spPr bwMode="gray">
          <a:xfrm>
            <a:off x="425961" y="3071471"/>
            <a:ext cx="2414954" cy="3587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715963" eaLnBrk="0" hangingPunct="0">
              <a:lnSpc>
                <a:spcPct val="80000"/>
              </a:lnSpc>
              <a:spcBef>
                <a:spcPct val="15000"/>
              </a:spcBef>
              <a:spcAft>
                <a:spcPct val="15000"/>
              </a:spcAft>
              <a:buClr>
                <a:srgbClr val="CA2420"/>
              </a:buClr>
            </a:pPr>
            <a:r>
              <a:rPr lang="ja-JP" altLang="en-US" sz="2000" dirty="0">
                <a:solidFill>
                  <a:srgbClr val="FFFFFF"/>
                </a:solidFill>
                <a:latin typeface="HGPｺﾞｼｯｸE" pitchFamily="50" charset="-128"/>
                <a:ea typeface="HGPｺﾞｼｯｸE" pitchFamily="50" charset="-128"/>
              </a:rPr>
              <a:t>本人確認</a:t>
            </a:r>
          </a:p>
        </p:txBody>
      </p:sp>
      <p:sp>
        <p:nvSpPr>
          <p:cNvPr id="24" name="角丸四角形 30"/>
          <p:cNvSpPr>
            <a:spLocks noChangeArrowheads="1"/>
          </p:cNvSpPr>
          <p:nvPr/>
        </p:nvSpPr>
        <p:spPr bwMode="auto">
          <a:xfrm>
            <a:off x="425352" y="3501008"/>
            <a:ext cx="4121509" cy="1453554"/>
          </a:xfrm>
          <a:prstGeom prst="rect">
            <a:avLst/>
          </a:prstGeom>
          <a:ln>
            <a:solidFill>
              <a:srgbClr val="00B050"/>
            </a:solidFill>
            <a:headEnd/>
            <a:tailEnd/>
          </a:ln>
          <a:extLst/>
        </p:spPr>
        <p:style>
          <a:lnRef idx="2">
            <a:schemeClr val="accent2"/>
          </a:lnRef>
          <a:fillRef idx="1">
            <a:schemeClr val="lt1"/>
          </a:fillRef>
          <a:effectRef idx="0">
            <a:schemeClr val="accent2"/>
          </a:effectRef>
          <a:fontRef idx="minor">
            <a:schemeClr val="dk1"/>
          </a:fontRef>
        </p:style>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ja-JP" altLang="en-US" sz="1900" dirty="0">
                <a:solidFill>
                  <a:srgbClr val="000000"/>
                </a:solidFill>
                <a:latin typeface="HGPｺﾞｼｯｸE" panose="020B0900000000000000" pitchFamily="50" charset="-128"/>
                <a:ea typeface="HGPｺﾞｼｯｸE" panose="020B0900000000000000" pitchFamily="50" charset="-128"/>
              </a:rPr>
              <a:t>証券会社に口座を開設する際には、</a:t>
            </a:r>
            <a:r>
              <a:rPr lang="ja-JP" altLang="en-US" sz="1900" u="sng" dirty="0">
                <a:solidFill>
                  <a:srgbClr val="0070C0"/>
                </a:solidFill>
                <a:latin typeface="HGPｺﾞｼｯｸE" panose="020B0900000000000000" pitchFamily="50" charset="-128"/>
                <a:ea typeface="HGPｺﾞｼｯｸE" panose="020B0900000000000000" pitchFamily="50" charset="-128"/>
              </a:rPr>
              <a:t>本人確認書類</a:t>
            </a:r>
            <a:r>
              <a:rPr lang="ja-JP" altLang="en-US" sz="1900" dirty="0">
                <a:solidFill>
                  <a:srgbClr val="000000"/>
                </a:solidFill>
                <a:latin typeface="HGPｺﾞｼｯｸE" panose="020B0900000000000000" pitchFamily="50" charset="-128"/>
                <a:ea typeface="HGPｺﾞｼｯｸE" panose="020B0900000000000000" pitchFamily="50" charset="-128"/>
              </a:rPr>
              <a:t>が必要となる。有効期限内の運転免許書やパスポート、住民票の写し等が該当する。</a:t>
            </a:r>
            <a:endParaRPr lang="en-US" altLang="ja-JP" sz="1900" dirty="0">
              <a:solidFill>
                <a:srgbClr val="000000"/>
              </a:solidFill>
              <a:latin typeface="HGPｺﾞｼｯｸE" panose="020B0900000000000000" pitchFamily="50" charset="-128"/>
              <a:ea typeface="HGPｺﾞｼｯｸE" panose="020B0900000000000000" pitchFamily="50" charset="-128"/>
            </a:endParaRPr>
          </a:p>
        </p:txBody>
      </p:sp>
      <p:sp>
        <p:nvSpPr>
          <p:cNvPr id="26" name="角丸四角形 30"/>
          <p:cNvSpPr>
            <a:spLocks noChangeArrowheads="1"/>
          </p:cNvSpPr>
          <p:nvPr/>
        </p:nvSpPr>
        <p:spPr bwMode="auto">
          <a:xfrm>
            <a:off x="4632081" y="3487614"/>
            <a:ext cx="4188391" cy="1453554"/>
          </a:xfrm>
          <a:prstGeom prst="rect">
            <a:avLst/>
          </a:prstGeom>
          <a:ln>
            <a:solidFill>
              <a:srgbClr val="00B050"/>
            </a:solidFill>
            <a:headEnd/>
            <a:tailEnd/>
          </a:ln>
          <a:extLst/>
        </p:spPr>
        <p:style>
          <a:lnRef idx="2">
            <a:schemeClr val="accent2"/>
          </a:lnRef>
          <a:fillRef idx="1">
            <a:schemeClr val="lt1"/>
          </a:fillRef>
          <a:effectRef idx="0">
            <a:schemeClr val="accent2"/>
          </a:effectRef>
          <a:fontRef idx="minor">
            <a:schemeClr val="dk1"/>
          </a:fontRef>
        </p:style>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ja-JP" altLang="en-US" sz="1900" dirty="0">
                <a:solidFill>
                  <a:srgbClr val="000000"/>
                </a:solidFill>
                <a:latin typeface="HGPｺﾞｼｯｸE" panose="020B0900000000000000" pitchFamily="50" charset="-128"/>
                <a:ea typeface="HGPｺﾞｼｯｸE" panose="020B0900000000000000" pitchFamily="50" charset="-128"/>
              </a:rPr>
              <a:t>金融商品は多くの種類がある。商品の特徴を見極め、</a:t>
            </a:r>
            <a:r>
              <a:rPr lang="ja-JP" altLang="en-US" sz="1900" u="sng" dirty="0">
                <a:solidFill>
                  <a:srgbClr val="0070C0"/>
                </a:solidFill>
                <a:latin typeface="HGPｺﾞｼｯｸE" panose="020B0900000000000000" pitchFamily="50" charset="-128"/>
                <a:ea typeface="HGPｺﾞｼｯｸE" panose="020B0900000000000000" pitchFamily="50" charset="-128"/>
              </a:rPr>
              <a:t>よく理解できない場合は、安易に購入しない</a:t>
            </a:r>
            <a:r>
              <a:rPr lang="ja-JP" altLang="en-US" sz="1900" dirty="0">
                <a:solidFill>
                  <a:srgbClr val="000000"/>
                </a:solidFill>
                <a:latin typeface="HGPｺﾞｼｯｸE" panose="020B0900000000000000" pitchFamily="50" charset="-128"/>
                <a:ea typeface="HGPｺﾞｼｯｸE" panose="020B0900000000000000" pitchFamily="50" charset="-128"/>
              </a:rPr>
              <a:t>ようにしよう。また、目論見書や運用報告書を定期的にチェックしよう。</a:t>
            </a:r>
            <a:endParaRPr lang="en-US" altLang="ja-JP" sz="1900" dirty="0">
              <a:solidFill>
                <a:srgbClr val="000000"/>
              </a:solidFill>
              <a:latin typeface="HGPｺﾞｼｯｸE" panose="020B0900000000000000" pitchFamily="50" charset="-128"/>
              <a:ea typeface="HGPｺﾞｼｯｸE" panose="020B0900000000000000" pitchFamily="50" charset="-128"/>
            </a:endParaRPr>
          </a:p>
        </p:txBody>
      </p:sp>
      <p:sp>
        <p:nvSpPr>
          <p:cNvPr id="11" name="正方形/長方形 10"/>
          <p:cNvSpPr/>
          <p:nvPr/>
        </p:nvSpPr>
        <p:spPr>
          <a:xfrm>
            <a:off x="8039100" y="49213"/>
            <a:ext cx="1113692" cy="461962"/>
          </a:xfrm>
          <a:prstGeom prst="rect">
            <a:avLst/>
          </a:prstGeom>
          <a:noFill/>
        </p:spPr>
        <p:txBody>
          <a:bodyPr>
            <a:spAutoFit/>
          </a:bodyPr>
          <a:lstStyle/>
          <a:p>
            <a:pPr algn="ctr">
              <a:defRPr/>
            </a:pPr>
            <a:r>
              <a:rPr lang="ja-JP" altLang="en-US" sz="2400" spc="-300" dirty="0">
                <a:ln w="12700">
                  <a:noFill/>
                  <a:prstDash val="solid"/>
                </a:ln>
                <a:solidFill>
                  <a:srgbClr val="000000"/>
                </a:solidFill>
                <a:latin typeface="ＭＳ 明朝" panose="02020609040205080304" pitchFamily="17" charset="-128"/>
                <a:ea typeface="ＭＳ 明朝" panose="02020609040205080304" pitchFamily="17" charset="-128"/>
              </a:rPr>
              <a:t> </a:t>
            </a:r>
          </a:p>
        </p:txBody>
      </p:sp>
      <p:sp>
        <p:nvSpPr>
          <p:cNvPr id="50186" name="Rectangle 9"/>
          <p:cNvSpPr>
            <a:spLocks noChangeArrowheads="1"/>
          </p:cNvSpPr>
          <p:nvPr>
            <p:custDataLst>
              <p:tags r:id="rId2"/>
            </p:custDataLst>
          </p:nvPr>
        </p:nvSpPr>
        <p:spPr bwMode="gray">
          <a:xfrm>
            <a:off x="4632080" y="3064229"/>
            <a:ext cx="2414954" cy="3587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715963" eaLnBrk="0" hangingPunct="0">
              <a:lnSpc>
                <a:spcPct val="80000"/>
              </a:lnSpc>
              <a:spcBef>
                <a:spcPct val="15000"/>
              </a:spcBef>
              <a:spcAft>
                <a:spcPct val="15000"/>
              </a:spcAft>
              <a:buClr>
                <a:srgbClr val="CA2420"/>
              </a:buClr>
            </a:pPr>
            <a:r>
              <a:rPr lang="ja-JP" altLang="en-US" sz="2000">
                <a:solidFill>
                  <a:srgbClr val="FFFFFF"/>
                </a:solidFill>
                <a:latin typeface="HGPｺﾞｼｯｸE" pitchFamily="50" charset="-128"/>
                <a:ea typeface="HGPｺﾞｼｯｸE" pitchFamily="50" charset="-128"/>
              </a:rPr>
              <a:t>その他</a:t>
            </a:r>
          </a:p>
        </p:txBody>
      </p:sp>
      <p:sp>
        <p:nvSpPr>
          <p:cNvPr id="50187" name="Rectangle 9"/>
          <p:cNvSpPr>
            <a:spLocks noChangeArrowheads="1"/>
          </p:cNvSpPr>
          <p:nvPr>
            <p:custDataLst>
              <p:tags r:id="rId3"/>
            </p:custDataLst>
          </p:nvPr>
        </p:nvSpPr>
        <p:spPr bwMode="gray">
          <a:xfrm>
            <a:off x="425352" y="967203"/>
            <a:ext cx="3266342"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715963" eaLnBrk="0" hangingPunct="0">
              <a:lnSpc>
                <a:spcPct val="80000"/>
              </a:lnSpc>
              <a:spcBef>
                <a:spcPct val="15000"/>
              </a:spcBef>
              <a:spcAft>
                <a:spcPct val="15000"/>
              </a:spcAft>
              <a:buClr>
                <a:srgbClr val="CA2420"/>
              </a:buClr>
            </a:pPr>
            <a:r>
              <a:rPr lang="ja-JP" altLang="en-US" sz="2000" dirty="0">
                <a:solidFill>
                  <a:srgbClr val="FFFFFF"/>
                </a:solidFill>
                <a:latin typeface="HGPｺﾞｼｯｸE" pitchFamily="50" charset="-128"/>
                <a:ea typeface="HGPｺﾞｼｯｸE" pitchFamily="50" charset="-128"/>
              </a:rPr>
              <a:t>取引の相手方（業者）の確認</a:t>
            </a:r>
          </a:p>
        </p:txBody>
      </p:sp>
      <p:sp>
        <p:nvSpPr>
          <p:cNvPr id="50188" name="Rectangle 9"/>
          <p:cNvSpPr>
            <a:spLocks noChangeArrowheads="1"/>
          </p:cNvSpPr>
          <p:nvPr>
            <p:custDataLst>
              <p:tags r:id="rId4"/>
            </p:custDataLst>
          </p:nvPr>
        </p:nvSpPr>
        <p:spPr bwMode="gray">
          <a:xfrm>
            <a:off x="4632083" y="967203"/>
            <a:ext cx="3266342" cy="3603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715963" eaLnBrk="0" hangingPunct="0">
              <a:lnSpc>
                <a:spcPct val="80000"/>
              </a:lnSpc>
              <a:spcBef>
                <a:spcPct val="15000"/>
              </a:spcBef>
              <a:spcAft>
                <a:spcPct val="15000"/>
              </a:spcAft>
              <a:buClr>
                <a:srgbClr val="CA2420"/>
              </a:buClr>
            </a:pPr>
            <a:r>
              <a:rPr lang="ja-JP" altLang="en-US" sz="2000" dirty="0">
                <a:solidFill>
                  <a:srgbClr val="FFFFFF"/>
                </a:solidFill>
                <a:latin typeface="HGPｺﾞｼｯｸE" pitchFamily="50" charset="-128"/>
                <a:ea typeface="HGPｺﾞｼｯｸE" pitchFamily="50" charset="-128"/>
              </a:rPr>
              <a:t>契約締結前交付書面の確認</a:t>
            </a:r>
          </a:p>
        </p:txBody>
      </p:sp>
      <p:sp>
        <p:nvSpPr>
          <p:cNvPr id="50189" name="Rectangle 9"/>
          <p:cNvSpPr>
            <a:spLocks noChangeArrowheads="1"/>
          </p:cNvSpPr>
          <p:nvPr>
            <p:custDataLst>
              <p:tags r:id="rId5"/>
            </p:custDataLst>
          </p:nvPr>
        </p:nvSpPr>
        <p:spPr bwMode="gray">
          <a:xfrm>
            <a:off x="1300796" y="5157192"/>
            <a:ext cx="332642" cy="122455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p>
            <a:pPr algn="ctr" defTabSz="715963" eaLnBrk="0" hangingPunct="0">
              <a:lnSpc>
                <a:spcPct val="80000"/>
              </a:lnSpc>
              <a:spcBef>
                <a:spcPct val="15000"/>
              </a:spcBef>
              <a:spcAft>
                <a:spcPct val="15000"/>
              </a:spcAft>
              <a:buClr>
                <a:srgbClr val="CA2420"/>
              </a:buClr>
            </a:pPr>
            <a:r>
              <a:rPr lang="ja-JP" altLang="en-US" dirty="0">
                <a:solidFill>
                  <a:srgbClr val="FFFFFF"/>
                </a:solidFill>
                <a:latin typeface="HGPｺﾞｼｯｸE" pitchFamily="50" charset="-128"/>
                <a:ea typeface="HGPｺﾞｼｯｸE" pitchFamily="50" charset="-128"/>
              </a:rPr>
              <a:t>情報の活用</a:t>
            </a:r>
          </a:p>
        </p:txBody>
      </p:sp>
      <p:sp>
        <p:nvSpPr>
          <p:cNvPr id="27" name="角丸四角形 30"/>
          <p:cNvSpPr>
            <a:spLocks noChangeArrowheads="1"/>
          </p:cNvSpPr>
          <p:nvPr/>
        </p:nvSpPr>
        <p:spPr bwMode="auto">
          <a:xfrm>
            <a:off x="1720401" y="5085184"/>
            <a:ext cx="6208247" cy="1362904"/>
          </a:xfrm>
          <a:prstGeom prst="rect">
            <a:avLst/>
          </a:prstGeom>
          <a:ln>
            <a:solidFill>
              <a:srgbClr val="0070C0"/>
            </a:solidFill>
            <a:headEnd/>
            <a:tailEnd/>
          </a:ln>
          <a:extLst/>
        </p:spPr>
        <p:style>
          <a:lnRef idx="2">
            <a:schemeClr val="accent2"/>
          </a:lnRef>
          <a:fillRef idx="1">
            <a:schemeClr val="lt1"/>
          </a:fillRef>
          <a:effectRef idx="0">
            <a:schemeClr val="accent2"/>
          </a:effectRef>
          <a:fontRef idx="minor">
            <a:schemeClr val="dk1"/>
          </a:fontRef>
        </p:style>
        <p:txBody>
          <a:bodyPr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r>
              <a:rPr lang="ja-JP" altLang="en-US" sz="1900" dirty="0">
                <a:solidFill>
                  <a:srgbClr val="000000"/>
                </a:solidFill>
                <a:latin typeface="HGPｺﾞｼｯｸE" panose="020B0900000000000000" pitchFamily="50" charset="-128"/>
                <a:ea typeface="HGPｺﾞｼｯｸE" panose="020B0900000000000000" pitchFamily="50" charset="-128"/>
              </a:rPr>
              <a:t>金融商品を利用する際には、情報を適切に活用しよう。</a:t>
            </a:r>
            <a:endParaRPr lang="en-US" altLang="ja-JP" sz="1900" dirty="0">
              <a:solidFill>
                <a:srgbClr val="000000"/>
              </a:solidFill>
              <a:latin typeface="HGPｺﾞｼｯｸE" panose="020B0900000000000000" pitchFamily="50" charset="-128"/>
              <a:ea typeface="HGPｺﾞｼｯｸE" panose="020B0900000000000000" pitchFamily="50" charset="-128"/>
            </a:endParaRPr>
          </a:p>
          <a:p>
            <a:pPr eaLnBrk="1" hangingPunct="1">
              <a:defRPr/>
            </a:pPr>
            <a:r>
              <a:rPr lang="ja-JP" altLang="en-US" sz="1900" dirty="0">
                <a:solidFill>
                  <a:srgbClr val="000000"/>
                </a:solidFill>
                <a:latin typeface="HGPｺﾞｼｯｸE" panose="020B0900000000000000" pitchFamily="50" charset="-128"/>
                <a:ea typeface="HGPｺﾞｼｯｸE" panose="020B0900000000000000" pitchFamily="50" charset="-128"/>
              </a:rPr>
              <a:t>　　◆知る</a:t>
            </a:r>
            <a:r>
              <a:rPr lang="ja-JP" altLang="en-US" sz="1900" dirty="0" err="1">
                <a:solidFill>
                  <a:srgbClr val="000000"/>
                </a:solidFill>
                <a:latin typeface="HGPｺﾞｼｯｸE" panose="020B0900000000000000" pitchFamily="50" charset="-128"/>
                <a:ea typeface="HGPｺﾞｼｯｸE" panose="020B0900000000000000" pitchFamily="50" charset="-128"/>
              </a:rPr>
              <a:t>ぽる</a:t>
            </a:r>
            <a:r>
              <a:rPr lang="ja-JP" altLang="en-US" sz="1900" dirty="0">
                <a:solidFill>
                  <a:srgbClr val="000000"/>
                </a:solidFill>
                <a:latin typeface="HGPｺﾞｼｯｸE" panose="020B0900000000000000" pitchFamily="50" charset="-128"/>
                <a:ea typeface="HGPｺﾞｼｯｸE" panose="020B0900000000000000" pitchFamily="50" charset="-128"/>
              </a:rPr>
              <a:t>と：</a:t>
            </a:r>
            <a:r>
              <a:rPr lang="en-US" altLang="ja-JP" sz="1900" dirty="0">
                <a:solidFill>
                  <a:srgbClr val="000000"/>
                </a:solidFill>
                <a:latin typeface="HGPｺﾞｼｯｸE" panose="020B0900000000000000" pitchFamily="50" charset="-128"/>
                <a:ea typeface="HGPｺﾞｼｯｸE" panose="020B0900000000000000" pitchFamily="50" charset="-128"/>
              </a:rPr>
              <a:t> http://www.shiruporuto.jp/</a:t>
            </a:r>
          </a:p>
          <a:p>
            <a:pPr eaLnBrk="1" hangingPunct="1">
              <a:defRPr/>
            </a:pPr>
            <a:r>
              <a:rPr lang="ja-JP" altLang="en-US" sz="1900" dirty="0">
                <a:solidFill>
                  <a:srgbClr val="000000"/>
                </a:solidFill>
                <a:latin typeface="HGPｺﾞｼｯｸE" panose="020B0900000000000000" pitchFamily="50" charset="-128"/>
                <a:ea typeface="HGPｺﾞｼｯｸE" panose="020B0900000000000000" pitchFamily="50" charset="-128"/>
              </a:rPr>
              <a:t>　　◆消費者庁：</a:t>
            </a:r>
            <a:r>
              <a:rPr lang="en-US" altLang="ja-JP" sz="1900" dirty="0">
                <a:solidFill>
                  <a:srgbClr val="000000"/>
                </a:solidFill>
                <a:latin typeface="HGPｺﾞｼｯｸE" panose="020B0900000000000000" pitchFamily="50" charset="-128"/>
                <a:ea typeface="HGPｺﾞｼｯｸE" panose="020B0900000000000000" pitchFamily="50" charset="-128"/>
              </a:rPr>
              <a:t> http://www.caa.go.jp/</a:t>
            </a:r>
          </a:p>
          <a:p>
            <a:pPr eaLnBrk="1" hangingPunct="1">
              <a:defRPr/>
            </a:pPr>
            <a:r>
              <a:rPr lang="ja-JP" altLang="en-US" sz="1900" dirty="0">
                <a:solidFill>
                  <a:srgbClr val="000000"/>
                </a:solidFill>
                <a:latin typeface="HGPｺﾞｼｯｸE" panose="020B0900000000000000" pitchFamily="50" charset="-128"/>
                <a:ea typeface="HGPｺﾞｼｯｸE" panose="020B0900000000000000" pitchFamily="50" charset="-128"/>
              </a:rPr>
              <a:t>　　◆金融庁：</a:t>
            </a:r>
            <a:r>
              <a:rPr lang="en-US" altLang="ja-JP" sz="1900" dirty="0">
                <a:solidFill>
                  <a:srgbClr val="000000"/>
                </a:solidFill>
                <a:latin typeface="HGPｺﾞｼｯｸE" panose="020B0900000000000000" pitchFamily="50" charset="-128"/>
                <a:ea typeface="HGPｺﾞｼｯｸE" panose="020B0900000000000000" pitchFamily="50" charset="-128"/>
              </a:rPr>
              <a:t> http://www.fsa.go.jp/</a:t>
            </a:r>
          </a:p>
        </p:txBody>
      </p:sp>
      <p:sp>
        <p:nvSpPr>
          <p:cNvPr id="4" name="スライド番号プレースホルダー 3"/>
          <p:cNvSpPr>
            <a:spLocks noGrp="1"/>
          </p:cNvSpPr>
          <p:nvPr>
            <p:ph type="sldNum" sz="quarter" idx="10"/>
          </p:nvPr>
        </p:nvSpPr>
        <p:spPr/>
        <p:txBody>
          <a:bodyPr/>
          <a:lstStyle/>
          <a:p>
            <a:pPr>
              <a:defRPr/>
            </a:pPr>
            <a:r>
              <a:rPr lang="en-US" altLang="ja-JP" dirty="0">
                <a:solidFill>
                  <a:prstClr val="black">
                    <a:tint val="75000"/>
                  </a:prstClr>
                </a:solidFill>
              </a:rPr>
              <a:t>25</a:t>
            </a:r>
          </a:p>
        </p:txBody>
      </p:sp>
      <p:sp>
        <p:nvSpPr>
          <p:cNvPr id="6" name="テキスト ボックス 5"/>
          <p:cNvSpPr txBox="1"/>
          <p:nvPr/>
        </p:nvSpPr>
        <p:spPr>
          <a:xfrm>
            <a:off x="251520" y="303105"/>
            <a:ext cx="8424936" cy="523220"/>
          </a:xfrm>
          <a:prstGeom prst="rect">
            <a:avLst/>
          </a:prstGeom>
          <a:noFill/>
        </p:spPr>
        <p:txBody>
          <a:bodyPr wrap="square" rtlCol="0">
            <a:spAutoFit/>
          </a:bodyPr>
          <a:lstStyle/>
          <a:p>
            <a:r>
              <a:rPr lang="ja-JP" altLang="en-US" sz="2800" dirty="0">
                <a:solidFill>
                  <a:prstClr val="black"/>
                </a:solidFill>
                <a:latin typeface="ＭＳ Ｐゴシック" pitchFamily="50" charset="-128"/>
              </a:rPr>
              <a:t>（</a:t>
            </a:r>
            <a:r>
              <a:rPr lang="en-US" altLang="ja-JP" sz="2800" dirty="0">
                <a:solidFill>
                  <a:prstClr val="black"/>
                </a:solidFill>
                <a:latin typeface="ＭＳ Ｐゴシック" pitchFamily="50" charset="-128"/>
              </a:rPr>
              <a:t>1</a:t>
            </a:r>
            <a:r>
              <a:rPr lang="ja-JP" altLang="en-US" sz="2800" dirty="0">
                <a:solidFill>
                  <a:prstClr val="black"/>
                </a:solidFill>
                <a:latin typeface="ＭＳ Ｐゴシック" pitchFamily="50" charset="-128"/>
              </a:rPr>
              <a:t>）登録業者の確認</a:t>
            </a:r>
            <a:endParaRPr kumimoji="1" lang="ja-JP" altLang="en-US" sz="2800" dirty="0"/>
          </a:p>
        </p:txBody>
      </p:sp>
      <p:sp>
        <p:nvSpPr>
          <p:cNvPr id="16" name="テキスト ボックス 2"/>
          <p:cNvSpPr txBox="1">
            <a:spLocks noChangeArrowheads="1"/>
          </p:cNvSpPr>
          <p:nvPr/>
        </p:nvSpPr>
        <p:spPr bwMode="auto">
          <a:xfrm>
            <a:off x="539552" y="6520988"/>
            <a:ext cx="64087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entury Schoolbook" pitchFamily="18" charset="0"/>
                <a:ea typeface="ＭＳ Ｐ明朝" pitchFamily="18" charset="-128"/>
              </a:defRPr>
            </a:lvl1pPr>
            <a:lvl2pPr marL="742950" indent="-285750">
              <a:defRPr kumimoji="1" sz="2100">
                <a:solidFill>
                  <a:schemeClr val="tx1"/>
                </a:solidFill>
                <a:latin typeface="Century Schoolbook" pitchFamily="18" charset="0"/>
                <a:ea typeface="ＭＳ Ｐ明朝" pitchFamily="18" charset="-128"/>
              </a:defRPr>
            </a:lvl2pPr>
            <a:lvl3pPr marL="1143000" indent="-228600">
              <a:defRPr kumimoji="1">
                <a:solidFill>
                  <a:schemeClr val="tx1"/>
                </a:solidFill>
                <a:latin typeface="Century Schoolbook" pitchFamily="18" charset="0"/>
                <a:ea typeface="ＭＳ Ｐ明朝" pitchFamily="18" charset="-128"/>
              </a:defRPr>
            </a:lvl3pPr>
            <a:lvl4pPr marL="1600200" indent="-228600">
              <a:defRPr kumimoji="1">
                <a:solidFill>
                  <a:schemeClr val="tx1"/>
                </a:solidFill>
                <a:latin typeface="Century Schoolbook" pitchFamily="18" charset="0"/>
                <a:ea typeface="ＭＳ Ｐ明朝" pitchFamily="18" charset="-128"/>
              </a:defRPr>
            </a:lvl4pPr>
            <a:lvl5pPr marL="2057400" indent="-228600">
              <a:defRPr kumimoji="1" sz="1600">
                <a:solidFill>
                  <a:schemeClr val="tx1"/>
                </a:solidFill>
                <a:latin typeface="Century Schoolbook" pitchFamily="18" charset="0"/>
                <a:ea typeface="ＭＳ Ｐ明朝" pitchFamily="18" charset="-128"/>
              </a:defRPr>
            </a:lvl5pPr>
            <a:lvl6pPr marL="25146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r>
              <a:rPr lang="ja-JP" altLang="en-US" sz="1300" dirty="0">
                <a:latin typeface="+mn-ea"/>
                <a:ea typeface="+mn-ea"/>
              </a:rPr>
              <a:t>（出典）金融リテラシー連続講義・「第９回お金をふやす①</a:t>
            </a:r>
            <a:r>
              <a:rPr lang="ja-JP" altLang="en-US" sz="1300" dirty="0" smtClean="0">
                <a:latin typeface="+mn-ea"/>
                <a:ea typeface="+mn-ea"/>
              </a:rPr>
              <a:t>」講義</a:t>
            </a:r>
            <a:r>
              <a:rPr lang="ja-JP" altLang="en-US" sz="1300" dirty="0">
                <a:latin typeface="+mn-ea"/>
                <a:ea typeface="+mn-ea"/>
              </a:rPr>
              <a:t>資料</a:t>
            </a:r>
          </a:p>
        </p:txBody>
      </p:sp>
    </p:spTree>
    <p:extLst>
      <p:ext uri="{BB962C8B-B14F-4D97-AF65-F5344CB8AC3E}">
        <p14:creationId xmlns:p14="http://schemas.microsoft.com/office/powerpoint/2010/main" val="54399589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txBox="1">
            <a:spLocks/>
          </p:cNvSpPr>
          <p:nvPr/>
        </p:nvSpPr>
        <p:spPr bwMode="auto">
          <a:xfrm>
            <a:off x="250825" y="130175"/>
            <a:ext cx="7821613" cy="56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2</a:t>
            </a:r>
            <a:r>
              <a:rPr lang="ja-JP" altLang="en-US" sz="2800" dirty="0">
                <a:latin typeface="ＭＳ Ｐゴシック" pitchFamily="50" charset="-128"/>
                <a:ea typeface="ＭＳ Ｐゴシック" pitchFamily="50" charset="-128"/>
              </a:rPr>
              <a:t>）目論見書とは何か</a:t>
            </a:r>
            <a:endParaRPr lang="en-US" altLang="ja-JP" sz="2800" dirty="0">
              <a:latin typeface="ＭＳ Ｐゴシック" pitchFamily="50" charset="-128"/>
              <a:ea typeface="ＭＳ Ｐゴシック" pitchFamily="50" charset="-128"/>
            </a:endParaRPr>
          </a:p>
        </p:txBody>
      </p:sp>
      <p:sp>
        <p:nvSpPr>
          <p:cNvPr id="4" name="正方形/長方形 3"/>
          <p:cNvSpPr/>
          <p:nvPr/>
        </p:nvSpPr>
        <p:spPr>
          <a:xfrm>
            <a:off x="250824" y="908720"/>
            <a:ext cx="8641655" cy="1384995"/>
          </a:xfrm>
          <a:prstGeom prst="rect">
            <a:avLst/>
          </a:prstGeom>
        </p:spPr>
        <p:txBody>
          <a:bodyPr wrap="square">
            <a:spAutoFit/>
          </a:bodyPr>
          <a:lstStyle/>
          <a:p>
            <a:pPr marL="1344613" indent="-1344613">
              <a:defRPr/>
            </a:pPr>
            <a:r>
              <a:rPr lang="ja-JP" altLang="en-US" sz="2000" dirty="0">
                <a:latin typeface="+mn-ea"/>
                <a:ea typeface="+mn-ea"/>
              </a:rPr>
              <a:t>目論見書 ： 株式や債券、投資信託等に投資する際、販売業者等から渡される書類のひとつで、投資判断に必要な情報が記載されている。</a:t>
            </a:r>
            <a:endParaRPr lang="en-US" altLang="ja-JP" sz="2000" dirty="0">
              <a:latin typeface="+mn-ea"/>
              <a:ea typeface="+mn-ea"/>
            </a:endParaRPr>
          </a:p>
          <a:p>
            <a:pPr>
              <a:defRPr/>
            </a:pPr>
            <a:endParaRPr lang="ja-JP" altLang="en-US" sz="1200" dirty="0">
              <a:latin typeface="+mn-ea"/>
              <a:ea typeface="+mn-ea"/>
            </a:endParaRPr>
          </a:p>
          <a:p>
            <a:pPr marL="625475">
              <a:defRPr/>
            </a:pPr>
            <a:r>
              <a:rPr lang="en-US" altLang="ja-JP" sz="1600" dirty="0">
                <a:latin typeface="+mn-ea"/>
                <a:ea typeface="+mn-ea"/>
              </a:rPr>
              <a:t>(</a:t>
            </a:r>
            <a:r>
              <a:rPr lang="ja-JP" altLang="en-US" sz="1600" dirty="0">
                <a:latin typeface="+mn-ea"/>
                <a:ea typeface="+mn-ea"/>
              </a:rPr>
              <a:t>注</a:t>
            </a:r>
            <a:r>
              <a:rPr lang="en-US" altLang="ja-JP" sz="1600" dirty="0">
                <a:latin typeface="+mn-ea"/>
                <a:ea typeface="+mn-ea"/>
              </a:rPr>
              <a:t>)</a:t>
            </a:r>
            <a:r>
              <a:rPr lang="ja-JP" altLang="en-US" sz="1600" dirty="0">
                <a:latin typeface="+mn-ea"/>
                <a:ea typeface="+mn-ea"/>
              </a:rPr>
              <a:t>　新たに募集又は売出される有価証券に投資する場合に交付されるものであり、</a:t>
            </a:r>
            <a:endParaRPr lang="en-US" altLang="ja-JP" sz="1600" dirty="0">
              <a:latin typeface="+mn-ea"/>
              <a:ea typeface="+mn-ea"/>
            </a:endParaRPr>
          </a:p>
          <a:p>
            <a:pPr marL="1073150">
              <a:defRPr/>
            </a:pPr>
            <a:r>
              <a:rPr lang="ja-JP" altLang="en-US" sz="1600" dirty="0">
                <a:latin typeface="+mn-ea"/>
                <a:ea typeface="+mn-ea"/>
              </a:rPr>
              <a:t>既に市場で取引されている有価証券に投資する場合には交付されない。</a:t>
            </a:r>
          </a:p>
        </p:txBody>
      </p:sp>
      <p:graphicFrame>
        <p:nvGraphicFramePr>
          <p:cNvPr id="9" name="図表 8"/>
          <p:cNvGraphicFramePr/>
          <p:nvPr>
            <p:extLst>
              <p:ext uri="{D42A27DB-BD31-4B8C-83A1-F6EECF244321}">
                <p14:modId xmlns:p14="http://schemas.microsoft.com/office/powerpoint/2010/main" val="3056254630"/>
              </p:ext>
            </p:extLst>
          </p:nvPr>
        </p:nvGraphicFramePr>
        <p:xfrm>
          <a:off x="395116" y="2211254"/>
          <a:ext cx="8336134"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図表 11"/>
          <p:cNvGraphicFramePr/>
          <p:nvPr/>
        </p:nvGraphicFramePr>
        <p:xfrm>
          <a:off x="467544" y="4653136"/>
          <a:ext cx="7676704" cy="2100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スライド番号プレースホルダー 2"/>
          <p:cNvSpPr>
            <a:spLocks noGrp="1"/>
          </p:cNvSpPr>
          <p:nvPr>
            <p:ph type="sldNum" sz="quarter" idx="12"/>
          </p:nvPr>
        </p:nvSpPr>
        <p:spPr/>
        <p:txBody>
          <a:bodyPr/>
          <a:lstStyle/>
          <a:p>
            <a:pPr>
              <a:defRPr/>
            </a:pPr>
            <a:r>
              <a:rPr lang="en-US" altLang="ja-JP" dirty="0"/>
              <a:t>26</a:t>
            </a:r>
            <a:endParaRPr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txBox="1">
            <a:spLocks/>
          </p:cNvSpPr>
          <p:nvPr/>
        </p:nvSpPr>
        <p:spPr bwMode="auto">
          <a:xfrm>
            <a:off x="257175" y="130175"/>
            <a:ext cx="7815263" cy="56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3</a:t>
            </a:r>
            <a:r>
              <a:rPr lang="ja-JP" altLang="en-US" sz="2800" dirty="0">
                <a:latin typeface="ＭＳ Ｐゴシック" pitchFamily="50" charset="-128"/>
                <a:ea typeface="ＭＳ Ｐゴシック" pitchFamily="50" charset="-128"/>
              </a:rPr>
              <a:t>）運用報告書とは何か</a:t>
            </a:r>
            <a:endParaRPr lang="en-US" altLang="ja-JP" sz="2800" dirty="0">
              <a:latin typeface="ＭＳ Ｐゴシック" pitchFamily="50" charset="-128"/>
              <a:ea typeface="ＭＳ Ｐゴシック" pitchFamily="50" charset="-128"/>
            </a:endParaRPr>
          </a:p>
        </p:txBody>
      </p:sp>
      <p:sp>
        <p:nvSpPr>
          <p:cNvPr id="9" name="正方形/長方形 8"/>
          <p:cNvSpPr/>
          <p:nvPr/>
        </p:nvSpPr>
        <p:spPr>
          <a:xfrm>
            <a:off x="257175" y="836613"/>
            <a:ext cx="8424863" cy="1016000"/>
          </a:xfrm>
          <a:prstGeom prst="rect">
            <a:avLst/>
          </a:prstGeom>
        </p:spPr>
        <p:txBody>
          <a:bodyPr>
            <a:spAutoFit/>
          </a:bodyPr>
          <a:lstStyle/>
          <a:p>
            <a:pPr>
              <a:defRPr/>
            </a:pPr>
            <a:r>
              <a:rPr lang="ja-JP" altLang="en-US" sz="2000" dirty="0">
                <a:latin typeface="+mn-ea"/>
                <a:ea typeface="+mn-ea"/>
              </a:rPr>
              <a:t>運用報告書 ： 投資信託を保有している投資家に対し、運用会社が運用状況</a:t>
            </a:r>
            <a:endParaRPr lang="en-US" altLang="ja-JP" sz="2000" dirty="0">
              <a:latin typeface="+mn-ea"/>
              <a:ea typeface="+mn-ea"/>
            </a:endParaRPr>
          </a:p>
          <a:p>
            <a:pPr>
              <a:defRPr/>
            </a:pPr>
            <a:r>
              <a:rPr lang="ja-JP" altLang="en-US" sz="2000" dirty="0">
                <a:latin typeface="+mn-ea"/>
                <a:ea typeface="+mn-ea"/>
              </a:rPr>
              <a:t>　　　　　　　　　を報告するための書類。</a:t>
            </a:r>
          </a:p>
          <a:p>
            <a:pPr>
              <a:defRPr/>
            </a:pPr>
            <a:r>
              <a:rPr lang="ja-JP" altLang="en-US" sz="2000" dirty="0">
                <a:latin typeface="+mn-ea"/>
                <a:ea typeface="+mn-ea"/>
              </a:rPr>
              <a:t>　　　　　　　　　保有を続けるかどうかの判断に必要な情報が記載されている。</a:t>
            </a:r>
            <a:endParaRPr lang="en-US" altLang="ja-JP" sz="2000" dirty="0">
              <a:latin typeface="+mn-ea"/>
              <a:ea typeface="+mn-ea"/>
            </a:endParaRPr>
          </a:p>
        </p:txBody>
      </p:sp>
      <p:graphicFrame>
        <p:nvGraphicFramePr>
          <p:cNvPr id="10" name="図表 9"/>
          <p:cNvGraphicFramePr/>
          <p:nvPr>
            <p:extLst>
              <p:ext uri="{D42A27DB-BD31-4B8C-83A1-F6EECF244321}">
                <p14:modId xmlns:p14="http://schemas.microsoft.com/office/powerpoint/2010/main" val="131807761"/>
              </p:ext>
            </p:extLst>
          </p:nvPr>
        </p:nvGraphicFramePr>
        <p:xfrm>
          <a:off x="395116" y="1780367"/>
          <a:ext cx="8137744"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図表 12"/>
          <p:cNvGraphicFramePr/>
          <p:nvPr>
            <p:extLst>
              <p:ext uri="{D42A27DB-BD31-4B8C-83A1-F6EECF244321}">
                <p14:modId xmlns:p14="http://schemas.microsoft.com/office/powerpoint/2010/main" val="870944182"/>
              </p:ext>
            </p:extLst>
          </p:nvPr>
        </p:nvGraphicFramePr>
        <p:xfrm>
          <a:off x="467544" y="4437112"/>
          <a:ext cx="7676704" cy="2100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スライド番号プレースホルダー 2"/>
          <p:cNvSpPr>
            <a:spLocks noGrp="1"/>
          </p:cNvSpPr>
          <p:nvPr>
            <p:ph type="sldNum" sz="quarter" idx="12"/>
          </p:nvPr>
        </p:nvSpPr>
        <p:spPr/>
        <p:txBody>
          <a:bodyPr/>
          <a:lstStyle/>
          <a:p>
            <a:pPr>
              <a:defRPr/>
            </a:pPr>
            <a:r>
              <a:rPr lang="en-US" altLang="ja-JP" dirty="0"/>
              <a:t>27</a:t>
            </a: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endParaRPr lang="ja-JP" altLang="en-US" dirty="0">
              <a:solidFill>
                <a:prstClr val="black"/>
              </a:solidFill>
              <a:latin typeface="Arial" charset="0"/>
              <a:ea typeface="ＭＳ Ｐゴシック" charset="-128"/>
            </a:endParaRPr>
          </a:p>
        </p:txBody>
      </p:sp>
      <p:sp>
        <p:nvSpPr>
          <p:cNvPr id="11" name="タイトル 1"/>
          <p:cNvSpPr txBox="1">
            <a:spLocks/>
          </p:cNvSpPr>
          <p:nvPr/>
        </p:nvSpPr>
        <p:spPr>
          <a:xfrm>
            <a:off x="412750" y="2766006"/>
            <a:ext cx="8229600" cy="763587"/>
          </a:xfrm>
          <a:prstGeom prst="rect">
            <a:avLst/>
          </a:prstGeom>
        </p:spPr>
        <p:txBody>
          <a:bodyPr anchor="ctr"/>
          <a:lstStyle/>
          <a:p>
            <a:pPr algn="ctr">
              <a:defRPr/>
            </a:pPr>
            <a:r>
              <a:rPr lang="ja-JP" altLang="en-US" sz="3600" kern="0" dirty="0">
                <a:solidFill>
                  <a:prstClr val="black"/>
                </a:solidFill>
                <a:latin typeface="メイリオ" pitchFamily="50" charset="-128"/>
                <a:ea typeface="メイリオ" pitchFamily="50" charset="-128"/>
                <a:cs typeface="メイリオ" pitchFamily="50" charset="-128"/>
              </a:rPr>
              <a:t>１</a:t>
            </a:r>
            <a:r>
              <a:rPr lang="en-US" altLang="ja-JP" sz="3600" kern="0" dirty="0">
                <a:solidFill>
                  <a:prstClr val="black"/>
                </a:solidFill>
                <a:latin typeface="メイリオ" pitchFamily="50" charset="-128"/>
                <a:ea typeface="メイリオ" pitchFamily="50" charset="-128"/>
                <a:cs typeface="メイリオ" pitchFamily="50" charset="-128"/>
              </a:rPr>
              <a:t>. </a:t>
            </a:r>
            <a:r>
              <a:rPr lang="ja-JP" altLang="en-US" sz="3600" kern="0" dirty="0">
                <a:solidFill>
                  <a:prstClr val="black"/>
                </a:solidFill>
                <a:latin typeface="メイリオ" pitchFamily="50" charset="-128"/>
                <a:ea typeface="メイリオ" pitchFamily="50" charset="-128"/>
                <a:cs typeface="メイリオ" pitchFamily="50" charset="-128"/>
              </a:rPr>
              <a:t>資産形成の必要性と手段の多様性</a:t>
            </a:r>
            <a:r>
              <a:rPr lang="en-US" altLang="ja-JP" sz="3600" kern="0" dirty="0">
                <a:solidFill>
                  <a:prstClr val="black"/>
                </a:solidFill>
                <a:latin typeface="メイリオ" pitchFamily="50" charset="-128"/>
                <a:ea typeface="メイリオ" pitchFamily="50" charset="-128"/>
                <a:cs typeface="メイリオ" pitchFamily="50" charset="-128"/>
              </a:rPr>
              <a:t> </a:t>
            </a:r>
            <a:endParaRPr lang="ja-JP" altLang="en-US" sz="3600" kern="0" dirty="0">
              <a:solidFill>
                <a:prstClr val="black"/>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pPr>
              <a:defRPr/>
            </a:pPr>
            <a:r>
              <a:rPr lang="en-US" altLang="ja-JP" dirty="0">
                <a:solidFill>
                  <a:prstClr val="black">
                    <a:tint val="75000"/>
                  </a:prstClr>
                </a:solidFill>
              </a:rPr>
              <a:t>1</a:t>
            </a:r>
          </a:p>
        </p:txBody>
      </p:sp>
    </p:spTree>
    <p:extLst>
      <p:ext uri="{BB962C8B-B14F-4D97-AF65-F5344CB8AC3E}">
        <p14:creationId xmlns:p14="http://schemas.microsoft.com/office/powerpoint/2010/main" val="3361741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テキスト ボックス 1"/>
          <p:cNvSpPr txBox="1">
            <a:spLocks noChangeArrowheads="1"/>
          </p:cNvSpPr>
          <p:nvPr/>
        </p:nvSpPr>
        <p:spPr bwMode="auto">
          <a:xfrm>
            <a:off x="179388" y="333375"/>
            <a:ext cx="7953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800" dirty="0"/>
              <a:t>（演習）実際の目論見書・運用報告書を見てみよう！</a:t>
            </a:r>
          </a:p>
        </p:txBody>
      </p:sp>
      <p:sp>
        <p:nvSpPr>
          <p:cNvPr id="3" name="スライド番号プレースホルダー 2"/>
          <p:cNvSpPr>
            <a:spLocks noGrp="1"/>
          </p:cNvSpPr>
          <p:nvPr>
            <p:ph type="sldNum" sz="quarter" idx="12"/>
          </p:nvPr>
        </p:nvSpPr>
        <p:spPr/>
        <p:txBody>
          <a:bodyPr/>
          <a:lstStyle/>
          <a:p>
            <a:pPr>
              <a:defRPr/>
            </a:pPr>
            <a:r>
              <a:rPr lang="en-US" altLang="ja-JP" dirty="0"/>
              <a:t>28</a:t>
            </a:r>
            <a:endParaRPr lang="ja-JP" altLang="en-US" dirty="0"/>
          </a:p>
        </p:txBody>
      </p:sp>
      <p:sp>
        <p:nvSpPr>
          <p:cNvPr id="6" name="正方形/長方形 5"/>
          <p:cNvSpPr/>
          <p:nvPr/>
        </p:nvSpPr>
        <p:spPr>
          <a:xfrm>
            <a:off x="323528" y="5778840"/>
            <a:ext cx="6984776" cy="369332"/>
          </a:xfrm>
          <a:prstGeom prst="rect">
            <a:avLst/>
          </a:prstGeom>
        </p:spPr>
        <p:txBody>
          <a:bodyPr wrap="square">
            <a:spAutoFit/>
          </a:bodyPr>
          <a:lstStyle/>
          <a:p>
            <a:r>
              <a:rPr lang="ja-JP" altLang="en-US" dirty="0">
                <a:hlinkClick r:id="rId3"/>
              </a:rPr>
              <a:t>http://tskl.toushin.or.jp/FdsWeb/view/FDST000000.seam</a:t>
            </a:r>
            <a:endParaRPr lang="en-US" altLang="ja-JP"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23" y="1124744"/>
            <a:ext cx="76962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765175"/>
            <a:ext cx="7429500" cy="5472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タイトル 1"/>
          <p:cNvSpPr txBox="1">
            <a:spLocks/>
          </p:cNvSpPr>
          <p:nvPr/>
        </p:nvSpPr>
        <p:spPr bwMode="auto">
          <a:xfrm>
            <a:off x="323528" y="130175"/>
            <a:ext cx="7748910" cy="56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4</a:t>
            </a:r>
            <a:r>
              <a:rPr lang="ja-JP" altLang="en-US" sz="2800" dirty="0">
                <a:latin typeface="ＭＳ Ｐゴシック" pitchFamily="50" charset="-128"/>
                <a:ea typeface="ＭＳ Ｐゴシック" pitchFamily="50" charset="-128"/>
              </a:rPr>
              <a:t>）投資信託の種類</a:t>
            </a:r>
            <a:endParaRPr lang="en-US" altLang="ja-JP" sz="2800" dirty="0">
              <a:latin typeface="ＭＳ Ｐゴシック" pitchFamily="50" charset="-128"/>
              <a:ea typeface="ＭＳ Ｐゴシック" pitchFamily="50" charset="-128"/>
            </a:endParaRPr>
          </a:p>
        </p:txBody>
      </p:sp>
      <p:sp>
        <p:nvSpPr>
          <p:cNvPr id="3" name="スライド番号プレースホルダー 2"/>
          <p:cNvSpPr>
            <a:spLocks noGrp="1"/>
          </p:cNvSpPr>
          <p:nvPr>
            <p:ph type="sldNum" sz="quarter" idx="12"/>
          </p:nvPr>
        </p:nvSpPr>
        <p:spPr/>
        <p:txBody>
          <a:bodyPr/>
          <a:lstStyle/>
          <a:p>
            <a:pPr>
              <a:defRPr/>
            </a:pPr>
            <a:r>
              <a:rPr lang="en-US" altLang="ja-JP" dirty="0"/>
              <a:t>29</a:t>
            </a:r>
            <a:endParaRPr lang="ja-JP" altLang="en-US" dirty="0"/>
          </a:p>
        </p:txBody>
      </p:sp>
      <p:sp>
        <p:nvSpPr>
          <p:cNvPr id="5" name="テキスト ボックス 5"/>
          <p:cNvSpPr txBox="1">
            <a:spLocks noChangeArrowheads="1"/>
          </p:cNvSpPr>
          <p:nvPr/>
        </p:nvSpPr>
        <p:spPr bwMode="auto">
          <a:xfrm>
            <a:off x="611560" y="6381328"/>
            <a:ext cx="59039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entury Schoolbook" pitchFamily="18" charset="0"/>
                <a:ea typeface="ＭＳ Ｐ明朝" pitchFamily="18" charset="-128"/>
              </a:defRPr>
            </a:lvl1pPr>
            <a:lvl2pPr marL="742950" indent="-285750">
              <a:defRPr kumimoji="1" sz="2100">
                <a:solidFill>
                  <a:schemeClr val="tx1"/>
                </a:solidFill>
                <a:latin typeface="Century Schoolbook" pitchFamily="18" charset="0"/>
                <a:ea typeface="ＭＳ Ｐ明朝" pitchFamily="18" charset="-128"/>
              </a:defRPr>
            </a:lvl2pPr>
            <a:lvl3pPr marL="1143000" indent="-228600">
              <a:defRPr kumimoji="1">
                <a:solidFill>
                  <a:schemeClr val="tx1"/>
                </a:solidFill>
                <a:latin typeface="Century Schoolbook" pitchFamily="18" charset="0"/>
                <a:ea typeface="ＭＳ Ｐ明朝" pitchFamily="18" charset="-128"/>
              </a:defRPr>
            </a:lvl3pPr>
            <a:lvl4pPr marL="1600200" indent="-228600">
              <a:defRPr kumimoji="1">
                <a:solidFill>
                  <a:schemeClr val="tx1"/>
                </a:solidFill>
                <a:latin typeface="Century Schoolbook" pitchFamily="18" charset="0"/>
                <a:ea typeface="ＭＳ Ｐ明朝" pitchFamily="18" charset="-128"/>
              </a:defRPr>
            </a:lvl4pPr>
            <a:lvl5pPr marL="2057400" indent="-228600">
              <a:defRPr kumimoji="1" sz="1600">
                <a:solidFill>
                  <a:schemeClr val="tx1"/>
                </a:solidFill>
                <a:latin typeface="Century Schoolbook" pitchFamily="18" charset="0"/>
                <a:ea typeface="ＭＳ Ｐ明朝" pitchFamily="18" charset="-128"/>
              </a:defRPr>
            </a:lvl5pPr>
            <a:lvl6pPr marL="25146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r>
              <a:rPr lang="ja-JP" altLang="en-US" sz="1300" dirty="0">
                <a:latin typeface="+mn-ea"/>
                <a:ea typeface="+mn-ea"/>
              </a:rPr>
              <a:t>（出典）投資信託協会「投信総合検索ライブラリー」</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396183056"/>
              </p:ext>
            </p:extLst>
          </p:nvPr>
        </p:nvGraphicFramePr>
        <p:xfrm>
          <a:off x="179512" y="980728"/>
          <a:ext cx="8496944" cy="5760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タイトル 1"/>
          <p:cNvSpPr txBox="1">
            <a:spLocks/>
          </p:cNvSpPr>
          <p:nvPr/>
        </p:nvSpPr>
        <p:spPr bwMode="auto">
          <a:xfrm>
            <a:off x="179512" y="130175"/>
            <a:ext cx="7892926"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5</a:t>
            </a:r>
            <a:r>
              <a:rPr lang="ja-JP" altLang="en-US" sz="2800" dirty="0">
                <a:latin typeface="ＭＳ Ｐゴシック" pitchFamily="50" charset="-128"/>
                <a:ea typeface="ＭＳ Ｐゴシック" pitchFamily="50" charset="-128"/>
              </a:rPr>
              <a:t>）タイプの違いによるリスクの特徴</a:t>
            </a:r>
            <a:endParaRPr lang="en-US" altLang="ja-JP" sz="2800" dirty="0">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r>
              <a:rPr lang="en-US" altLang="ja-JP" dirty="0"/>
              <a:t>30</a:t>
            </a:r>
            <a:endParaRPr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txBox="1">
            <a:spLocks/>
          </p:cNvSpPr>
          <p:nvPr/>
        </p:nvSpPr>
        <p:spPr bwMode="auto">
          <a:xfrm>
            <a:off x="179512" y="130175"/>
            <a:ext cx="7892926"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6</a:t>
            </a:r>
            <a:r>
              <a:rPr lang="ja-JP" altLang="en-US" sz="2800" dirty="0">
                <a:latin typeface="ＭＳ Ｐゴシック" pitchFamily="50" charset="-128"/>
                <a:ea typeface="ＭＳ Ｐゴシック" pitchFamily="50" charset="-128"/>
              </a:rPr>
              <a:t>）コスト（手数料、信託報酬等）</a:t>
            </a:r>
            <a:endParaRPr lang="en-US" altLang="ja-JP" sz="2800" dirty="0">
              <a:latin typeface="ＭＳ Ｐゴシック" pitchFamily="50" charset="-128"/>
              <a:ea typeface="ＭＳ Ｐゴシック" pitchFamily="50" charset="-128"/>
            </a:endParaRPr>
          </a:p>
        </p:txBody>
      </p:sp>
      <p:graphicFrame>
        <p:nvGraphicFramePr>
          <p:cNvPr id="2" name="図表 1"/>
          <p:cNvGraphicFramePr/>
          <p:nvPr>
            <p:extLst>
              <p:ext uri="{D42A27DB-BD31-4B8C-83A1-F6EECF244321}">
                <p14:modId xmlns:p14="http://schemas.microsoft.com/office/powerpoint/2010/main" val="2524080637"/>
              </p:ext>
            </p:extLst>
          </p:nvPr>
        </p:nvGraphicFramePr>
        <p:xfrm>
          <a:off x="295425" y="1197075"/>
          <a:ext cx="8309023" cy="536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p:txBody>
          <a:bodyPr/>
          <a:lstStyle/>
          <a:p>
            <a:pPr>
              <a:defRPr/>
            </a:pPr>
            <a:r>
              <a:rPr lang="en-US" altLang="ja-JP" dirty="0"/>
              <a:t>31</a:t>
            </a:r>
            <a:endParaRPr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txBox="1">
            <a:spLocks/>
          </p:cNvSpPr>
          <p:nvPr/>
        </p:nvSpPr>
        <p:spPr bwMode="auto">
          <a:xfrm>
            <a:off x="179388" y="130175"/>
            <a:ext cx="78930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6</a:t>
            </a:r>
            <a:r>
              <a:rPr lang="ja-JP" altLang="en-US" sz="2800" dirty="0">
                <a:latin typeface="ＭＳ Ｐゴシック" pitchFamily="50" charset="-128"/>
                <a:ea typeface="ＭＳ Ｐゴシック" pitchFamily="50" charset="-128"/>
              </a:rPr>
              <a:t>）コスト（手数料、信託報酬等） </a:t>
            </a:r>
            <a:r>
              <a:rPr lang="ja-JP" altLang="en-US" sz="2000" dirty="0">
                <a:latin typeface="ＭＳ Ｐゴシック" pitchFamily="50" charset="-128"/>
                <a:ea typeface="ＭＳ Ｐゴシック" pitchFamily="50" charset="-128"/>
              </a:rPr>
              <a:t>＜続き＞</a:t>
            </a:r>
            <a:endParaRPr lang="en-US" altLang="ja-JP" sz="2000" dirty="0">
              <a:latin typeface="ＭＳ Ｐゴシック" pitchFamily="50" charset="-128"/>
              <a:ea typeface="ＭＳ Ｐゴシック" pitchFamily="50" charset="-128"/>
            </a:endParaRPr>
          </a:p>
        </p:txBody>
      </p:sp>
      <p:sp>
        <p:nvSpPr>
          <p:cNvPr id="3" name="スライド番号プレースホルダー 2"/>
          <p:cNvSpPr>
            <a:spLocks noGrp="1"/>
          </p:cNvSpPr>
          <p:nvPr>
            <p:ph type="sldNum" sz="quarter" idx="12"/>
          </p:nvPr>
        </p:nvSpPr>
        <p:spPr/>
        <p:txBody>
          <a:bodyPr/>
          <a:lstStyle/>
          <a:p>
            <a:pPr>
              <a:defRPr/>
            </a:pPr>
            <a:r>
              <a:rPr lang="en-US" altLang="ja-JP" dirty="0"/>
              <a:t>32</a:t>
            </a:r>
            <a:endParaRPr lang="ja-JP" altLang="en-US" dirty="0"/>
          </a:p>
        </p:txBody>
      </p:sp>
      <p:sp>
        <p:nvSpPr>
          <p:cNvPr id="9" name="タイトル 1"/>
          <p:cNvSpPr txBox="1">
            <a:spLocks/>
          </p:cNvSpPr>
          <p:nvPr/>
        </p:nvSpPr>
        <p:spPr bwMode="auto">
          <a:xfrm>
            <a:off x="827344" y="871871"/>
            <a:ext cx="364946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1800" dirty="0">
                <a:latin typeface="ＭＳ Ｐゴシック" pitchFamily="50" charset="-128"/>
                <a:ea typeface="ＭＳ Ｐゴシック" pitchFamily="50" charset="-128"/>
              </a:rPr>
              <a:t>金融商品のリターンとコスト</a:t>
            </a:r>
            <a:endParaRPr lang="en-US" altLang="ja-JP" sz="1800" dirty="0">
              <a:latin typeface="ＭＳ Ｐゴシック" pitchFamily="50" charset="-128"/>
              <a:ea typeface="ＭＳ Ｐゴシック" pitchFamily="50" charset="-128"/>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45" y="1290638"/>
            <a:ext cx="7675698" cy="48746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テキスト ボックス 2"/>
          <p:cNvSpPr txBox="1">
            <a:spLocks noChangeArrowheads="1"/>
          </p:cNvSpPr>
          <p:nvPr/>
        </p:nvSpPr>
        <p:spPr bwMode="auto">
          <a:xfrm>
            <a:off x="827345" y="6365773"/>
            <a:ext cx="640871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entury Schoolbook" pitchFamily="18" charset="0"/>
                <a:ea typeface="ＭＳ Ｐ明朝" pitchFamily="18" charset="-128"/>
              </a:defRPr>
            </a:lvl1pPr>
            <a:lvl2pPr marL="742950" indent="-285750">
              <a:defRPr kumimoji="1" sz="2100">
                <a:solidFill>
                  <a:schemeClr val="tx1"/>
                </a:solidFill>
                <a:latin typeface="Century Schoolbook" pitchFamily="18" charset="0"/>
                <a:ea typeface="ＭＳ Ｐ明朝" pitchFamily="18" charset="-128"/>
              </a:defRPr>
            </a:lvl2pPr>
            <a:lvl3pPr marL="1143000" indent="-228600">
              <a:defRPr kumimoji="1">
                <a:solidFill>
                  <a:schemeClr val="tx1"/>
                </a:solidFill>
                <a:latin typeface="Century Schoolbook" pitchFamily="18" charset="0"/>
                <a:ea typeface="ＭＳ Ｐ明朝" pitchFamily="18" charset="-128"/>
              </a:defRPr>
            </a:lvl3pPr>
            <a:lvl4pPr marL="1600200" indent="-228600">
              <a:defRPr kumimoji="1">
                <a:solidFill>
                  <a:schemeClr val="tx1"/>
                </a:solidFill>
                <a:latin typeface="Century Schoolbook" pitchFamily="18" charset="0"/>
                <a:ea typeface="ＭＳ Ｐ明朝" pitchFamily="18" charset="-128"/>
              </a:defRPr>
            </a:lvl4pPr>
            <a:lvl5pPr marL="2057400" indent="-228600">
              <a:defRPr kumimoji="1" sz="1600">
                <a:solidFill>
                  <a:schemeClr val="tx1"/>
                </a:solidFill>
                <a:latin typeface="Century Schoolbook" pitchFamily="18" charset="0"/>
                <a:ea typeface="ＭＳ Ｐ明朝" pitchFamily="18" charset="-128"/>
              </a:defRPr>
            </a:lvl5pPr>
            <a:lvl6pPr marL="25146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r>
              <a:rPr lang="ja-JP" altLang="en-US" sz="1300" dirty="0">
                <a:latin typeface="+mn-ea"/>
                <a:ea typeface="+mn-ea"/>
              </a:rPr>
              <a:t>（出典）金融リテラシー連続講義・「第９回お金をふやす①</a:t>
            </a:r>
            <a:r>
              <a:rPr lang="ja-JP" altLang="en-US" sz="1300" dirty="0" smtClean="0">
                <a:latin typeface="+mn-ea"/>
                <a:ea typeface="+mn-ea"/>
              </a:rPr>
              <a:t>」講義</a:t>
            </a:r>
            <a:r>
              <a:rPr lang="ja-JP" altLang="en-US" sz="1300" dirty="0">
                <a:latin typeface="+mn-ea"/>
                <a:ea typeface="+mn-ea"/>
              </a:rPr>
              <a:t>資料</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endParaRPr lang="ja-JP" altLang="en-US" dirty="0">
              <a:solidFill>
                <a:prstClr val="black"/>
              </a:solidFill>
              <a:latin typeface="Arial" charset="0"/>
              <a:ea typeface="ＭＳ Ｐゴシック" charset="-128"/>
            </a:endParaRPr>
          </a:p>
        </p:txBody>
      </p:sp>
      <p:sp>
        <p:nvSpPr>
          <p:cNvPr id="11" name="タイトル 1"/>
          <p:cNvSpPr txBox="1">
            <a:spLocks/>
          </p:cNvSpPr>
          <p:nvPr/>
        </p:nvSpPr>
        <p:spPr>
          <a:xfrm>
            <a:off x="412750" y="2766006"/>
            <a:ext cx="8229600" cy="763587"/>
          </a:xfrm>
          <a:prstGeom prst="rect">
            <a:avLst/>
          </a:prstGeom>
        </p:spPr>
        <p:txBody>
          <a:bodyPr anchor="ctr"/>
          <a:lstStyle/>
          <a:p>
            <a:pPr algn="ctr">
              <a:defRPr/>
            </a:pPr>
            <a:r>
              <a:rPr lang="en-US" altLang="ja-JP" sz="3600" kern="0" dirty="0">
                <a:solidFill>
                  <a:prstClr val="black"/>
                </a:solidFill>
                <a:latin typeface="メイリオ" pitchFamily="50" charset="-128"/>
                <a:ea typeface="メイリオ" pitchFamily="50" charset="-128"/>
                <a:cs typeface="メイリオ" pitchFamily="50" charset="-128"/>
              </a:rPr>
              <a:t>7.</a:t>
            </a:r>
            <a:r>
              <a:rPr lang="ja-JP" altLang="en-US" sz="3600" kern="0" dirty="0">
                <a:solidFill>
                  <a:prstClr val="black"/>
                </a:solidFill>
                <a:latin typeface="メイリオ" pitchFamily="50" charset="-128"/>
                <a:ea typeface="メイリオ" pitchFamily="50" charset="-128"/>
                <a:cs typeface="メイリオ" pitchFamily="50" charset="-128"/>
              </a:rPr>
              <a:t> 確定拠出年金制度</a:t>
            </a:r>
            <a:r>
              <a:rPr lang="en-US" altLang="ja-JP" sz="3600" kern="0" dirty="0">
                <a:solidFill>
                  <a:prstClr val="black"/>
                </a:solidFill>
                <a:latin typeface="メイリオ" pitchFamily="50" charset="-128"/>
                <a:ea typeface="メイリオ" pitchFamily="50" charset="-128"/>
                <a:cs typeface="メイリオ" pitchFamily="50" charset="-128"/>
              </a:rPr>
              <a:t> </a:t>
            </a:r>
            <a:endParaRPr lang="ja-JP" altLang="en-US" sz="3600" kern="0" dirty="0">
              <a:solidFill>
                <a:prstClr val="black"/>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pPr>
              <a:defRPr/>
            </a:pPr>
            <a:r>
              <a:rPr lang="en-US" altLang="ja-JP" dirty="0">
                <a:solidFill>
                  <a:prstClr val="black">
                    <a:tint val="75000"/>
                  </a:prstClr>
                </a:solidFill>
              </a:rPr>
              <a:t>33</a:t>
            </a:r>
          </a:p>
        </p:txBody>
      </p:sp>
    </p:spTree>
    <p:extLst>
      <p:ext uri="{BB962C8B-B14F-4D97-AF65-F5344CB8AC3E}">
        <p14:creationId xmlns:p14="http://schemas.microsoft.com/office/powerpoint/2010/main" val="4037297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txBox="1">
            <a:spLocks/>
          </p:cNvSpPr>
          <p:nvPr/>
        </p:nvSpPr>
        <p:spPr bwMode="auto">
          <a:xfrm>
            <a:off x="251520" y="130175"/>
            <a:ext cx="799236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1</a:t>
            </a:r>
            <a:r>
              <a:rPr lang="ja-JP" altLang="en-US" sz="2800" dirty="0">
                <a:latin typeface="ＭＳ Ｐゴシック" pitchFamily="50" charset="-128"/>
                <a:ea typeface="ＭＳ Ｐゴシック" pitchFamily="50" charset="-128"/>
              </a:rPr>
              <a:t>）確定拠出年金制度の概要</a:t>
            </a:r>
            <a:endParaRPr lang="en-US" altLang="ja-JP" sz="2800" dirty="0">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r>
              <a:rPr lang="en-US" altLang="ja-JP" dirty="0"/>
              <a:t>34</a:t>
            </a:r>
            <a:endParaRPr lang="ja-JP" altLang="en-US" dirty="0"/>
          </a:p>
        </p:txBody>
      </p:sp>
      <p:sp>
        <p:nvSpPr>
          <p:cNvPr id="5" name="テキスト ボックス 2"/>
          <p:cNvSpPr txBox="1">
            <a:spLocks noChangeArrowheads="1"/>
          </p:cNvSpPr>
          <p:nvPr/>
        </p:nvSpPr>
        <p:spPr bwMode="auto">
          <a:xfrm>
            <a:off x="827344" y="6365773"/>
            <a:ext cx="741654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entury Schoolbook" pitchFamily="18" charset="0"/>
                <a:ea typeface="ＭＳ Ｐ明朝" pitchFamily="18" charset="-128"/>
              </a:defRPr>
            </a:lvl1pPr>
            <a:lvl2pPr marL="742950" indent="-285750">
              <a:defRPr kumimoji="1" sz="2100">
                <a:solidFill>
                  <a:schemeClr val="tx1"/>
                </a:solidFill>
                <a:latin typeface="Century Schoolbook" pitchFamily="18" charset="0"/>
                <a:ea typeface="ＭＳ Ｐ明朝" pitchFamily="18" charset="-128"/>
              </a:defRPr>
            </a:lvl2pPr>
            <a:lvl3pPr marL="1143000" indent="-228600">
              <a:defRPr kumimoji="1">
                <a:solidFill>
                  <a:schemeClr val="tx1"/>
                </a:solidFill>
                <a:latin typeface="Century Schoolbook" pitchFamily="18" charset="0"/>
                <a:ea typeface="ＭＳ Ｐ明朝" pitchFamily="18" charset="-128"/>
              </a:defRPr>
            </a:lvl3pPr>
            <a:lvl4pPr marL="1600200" indent="-228600">
              <a:defRPr kumimoji="1">
                <a:solidFill>
                  <a:schemeClr val="tx1"/>
                </a:solidFill>
                <a:latin typeface="Century Schoolbook" pitchFamily="18" charset="0"/>
                <a:ea typeface="ＭＳ Ｐ明朝" pitchFamily="18" charset="-128"/>
              </a:defRPr>
            </a:lvl4pPr>
            <a:lvl5pPr marL="2057400" indent="-228600">
              <a:defRPr kumimoji="1" sz="1600">
                <a:solidFill>
                  <a:schemeClr val="tx1"/>
                </a:solidFill>
                <a:latin typeface="Century Schoolbook" pitchFamily="18" charset="0"/>
                <a:ea typeface="ＭＳ Ｐ明朝" pitchFamily="18" charset="-128"/>
              </a:defRPr>
            </a:lvl5pPr>
            <a:lvl6pPr marL="25146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r>
              <a:rPr lang="ja-JP" altLang="en-US" sz="1300" dirty="0">
                <a:latin typeface="+mn-ea"/>
                <a:ea typeface="+mn-ea"/>
              </a:rPr>
              <a:t>（出典）厚生労働省ホームページ（</a:t>
            </a:r>
            <a:r>
              <a:rPr lang="en-US" altLang="ja-JP" sz="800" dirty="0">
                <a:latin typeface="+mn-ea"/>
                <a:ea typeface="+mn-ea"/>
                <a:hlinkClick r:id="rId2"/>
              </a:rPr>
              <a:t>http://www.mhlw.go.jp/stf/seisakunitsuite/bunya/nenkin/nenkin/kyoshutsu/taishousha.html</a:t>
            </a:r>
            <a:r>
              <a:rPr lang="ja-JP" altLang="en-US" sz="800" dirty="0">
                <a:latin typeface="+mn-ea"/>
                <a:ea typeface="+mn-ea"/>
              </a:rPr>
              <a:t>）</a:t>
            </a:r>
          </a:p>
        </p:txBody>
      </p:sp>
      <p:pic>
        <p:nvPicPr>
          <p:cNvPr id="6" name="図 5"/>
          <p:cNvPicPr>
            <a:picLocks noChangeAspect="1"/>
          </p:cNvPicPr>
          <p:nvPr/>
        </p:nvPicPr>
        <p:blipFill>
          <a:blip r:embed="rId3"/>
          <a:stretch>
            <a:fillRect/>
          </a:stretch>
        </p:blipFill>
        <p:spPr>
          <a:xfrm>
            <a:off x="326532" y="1412776"/>
            <a:ext cx="8388424" cy="4893929"/>
          </a:xfrm>
          <a:prstGeom prst="rect">
            <a:avLst/>
          </a:prstGeom>
        </p:spPr>
      </p:pic>
      <p:sp>
        <p:nvSpPr>
          <p:cNvPr id="7" name="タイトル 1"/>
          <p:cNvSpPr txBox="1">
            <a:spLocks/>
          </p:cNvSpPr>
          <p:nvPr/>
        </p:nvSpPr>
        <p:spPr bwMode="auto">
          <a:xfrm>
            <a:off x="241513" y="764704"/>
            <a:ext cx="8712968" cy="74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r>
              <a:rPr lang="ja-JP" altLang="en-US" sz="1800" dirty="0">
                <a:latin typeface="ＭＳ Ｐゴシック" pitchFamily="50" charset="-128"/>
                <a:ea typeface="ＭＳ Ｐゴシック" pitchFamily="50" charset="-128"/>
              </a:rPr>
              <a:t>◎個人型確定拠出年金・・・愛称：</a:t>
            </a:r>
            <a:r>
              <a:rPr lang="en-US" altLang="ja-JP" sz="1800" dirty="0" err="1">
                <a:latin typeface="ＭＳ Ｐゴシック" pitchFamily="50" charset="-128"/>
                <a:ea typeface="ＭＳ Ｐゴシック" pitchFamily="50" charset="-128"/>
              </a:rPr>
              <a:t>iDeCo</a:t>
            </a:r>
            <a:r>
              <a:rPr lang="ja-JP" altLang="en-US" sz="1800" dirty="0">
                <a:latin typeface="ＭＳ Ｐゴシック" pitchFamily="50" charset="-128"/>
                <a:ea typeface="ＭＳ Ｐゴシック" pitchFamily="50" charset="-128"/>
              </a:rPr>
              <a:t>（加入者数約</a:t>
            </a:r>
            <a:r>
              <a:rPr lang="en-US" altLang="ja-JP" sz="1800" dirty="0">
                <a:latin typeface="ＭＳ Ｐゴシック" pitchFamily="50" charset="-128"/>
                <a:ea typeface="ＭＳ Ｐゴシック" pitchFamily="50" charset="-128"/>
              </a:rPr>
              <a:t>43</a:t>
            </a:r>
            <a:r>
              <a:rPr lang="ja-JP" altLang="en-US" sz="1800" dirty="0">
                <a:latin typeface="ＭＳ Ｐゴシック" pitchFamily="50" charset="-128"/>
                <a:ea typeface="ＭＳ Ｐゴシック" pitchFamily="50" charset="-128"/>
              </a:rPr>
              <a:t>万人）　　　　　　　　</a:t>
            </a: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29</a:t>
            </a:r>
            <a:r>
              <a:rPr lang="ja-JP" altLang="en-US" sz="1100" dirty="0">
                <a:latin typeface="ＭＳ Ｐゴシック" pitchFamily="50" charset="-128"/>
                <a:ea typeface="ＭＳ Ｐゴシック" pitchFamily="50" charset="-128"/>
              </a:rPr>
              <a:t>年</a:t>
            </a:r>
            <a:r>
              <a:rPr lang="en-US" altLang="ja-JP" sz="1100" dirty="0">
                <a:latin typeface="ＭＳ Ｐゴシック" pitchFamily="50" charset="-128"/>
                <a:ea typeface="ＭＳ Ｐゴシック" pitchFamily="50" charset="-128"/>
              </a:rPr>
              <a:t>3</a:t>
            </a:r>
            <a:r>
              <a:rPr lang="ja-JP" altLang="en-US" sz="1100" dirty="0">
                <a:latin typeface="ＭＳ Ｐゴシック" pitchFamily="50" charset="-128"/>
                <a:ea typeface="ＭＳ Ｐゴシック" pitchFamily="50" charset="-128"/>
              </a:rPr>
              <a:t>月現在）</a:t>
            </a:r>
            <a:endParaRPr lang="en-US" altLang="ja-JP" sz="1800" dirty="0">
              <a:latin typeface="ＭＳ Ｐゴシック" pitchFamily="50" charset="-128"/>
              <a:ea typeface="ＭＳ Ｐゴシック" pitchFamily="50" charset="-128"/>
            </a:endParaRPr>
          </a:p>
          <a:p>
            <a:pPr eaLnBrk="0" hangingPunct="0"/>
            <a:r>
              <a:rPr lang="ja-JP" altLang="en-US" sz="1800" dirty="0">
                <a:latin typeface="ＭＳ Ｐゴシック" pitchFamily="50" charset="-128"/>
                <a:ea typeface="ＭＳ Ｐゴシック" pitchFamily="50" charset="-128"/>
              </a:rPr>
              <a:t>◎企業型確定拠出年金・・・企業型</a:t>
            </a:r>
            <a:r>
              <a:rPr lang="en-US" altLang="ja-JP" sz="1800" dirty="0">
                <a:latin typeface="ＭＳ Ｐゴシック" pitchFamily="50" charset="-128"/>
                <a:ea typeface="ＭＳ Ｐゴシック" pitchFamily="50" charset="-128"/>
              </a:rPr>
              <a:t>DC</a:t>
            </a:r>
            <a:r>
              <a:rPr lang="ja-JP" altLang="en-US" sz="1800" dirty="0">
                <a:latin typeface="ＭＳ Ｐゴシック" pitchFamily="50" charset="-128"/>
                <a:ea typeface="ＭＳ Ｐゴシック" pitchFamily="50" charset="-128"/>
              </a:rPr>
              <a:t>（導入企業数：約</a:t>
            </a:r>
            <a:r>
              <a:rPr lang="en-US" altLang="ja-JP" sz="1800" dirty="0">
                <a:latin typeface="ＭＳ Ｐゴシック" pitchFamily="50" charset="-128"/>
                <a:ea typeface="ＭＳ Ｐゴシック" pitchFamily="50" charset="-128"/>
              </a:rPr>
              <a:t>2</a:t>
            </a:r>
            <a:r>
              <a:rPr lang="ja-JP" altLang="en-US" sz="1800" dirty="0">
                <a:latin typeface="ＭＳ Ｐゴシック" pitchFamily="50" charset="-128"/>
                <a:ea typeface="ＭＳ Ｐゴシック" pitchFamily="50" charset="-128"/>
              </a:rPr>
              <a:t>万</a:t>
            </a:r>
            <a:r>
              <a:rPr lang="en-US" altLang="ja-JP" sz="1800" dirty="0">
                <a:latin typeface="ＭＳ Ｐゴシック" pitchFamily="50" charset="-128"/>
                <a:ea typeface="ＭＳ Ｐゴシック" pitchFamily="50" charset="-128"/>
              </a:rPr>
              <a:t>6000</a:t>
            </a:r>
            <a:r>
              <a:rPr lang="ja-JP" altLang="en-US" sz="1800" dirty="0">
                <a:latin typeface="ＭＳ Ｐゴシック" pitchFamily="50" charset="-128"/>
                <a:ea typeface="ＭＳ Ｐゴシック" pitchFamily="50" charset="-128"/>
              </a:rPr>
              <a:t>社、加入者数約</a:t>
            </a:r>
            <a:r>
              <a:rPr lang="en-US" altLang="ja-JP" sz="1800" dirty="0">
                <a:latin typeface="ＭＳ Ｐゴシック" pitchFamily="50" charset="-128"/>
                <a:ea typeface="ＭＳ Ｐゴシック" pitchFamily="50" charset="-128"/>
              </a:rPr>
              <a:t>590</a:t>
            </a:r>
            <a:r>
              <a:rPr lang="ja-JP" altLang="en-US" sz="1800" dirty="0">
                <a:latin typeface="ＭＳ Ｐゴシック" pitchFamily="50" charset="-128"/>
                <a:ea typeface="ＭＳ Ｐゴシック" pitchFamily="50" charset="-128"/>
              </a:rPr>
              <a:t>万人）　　　　　　　　　　　</a:t>
            </a:r>
            <a:endParaRPr lang="en-US" altLang="ja-JP" sz="1800" dirty="0">
              <a:latin typeface="ＭＳ Ｐゴシック" pitchFamily="50" charset="-128"/>
              <a:ea typeface="ＭＳ Ｐゴシック"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025" y="2490346"/>
            <a:ext cx="4743450" cy="3434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p:cNvSpPr/>
          <p:nvPr/>
        </p:nvSpPr>
        <p:spPr>
          <a:xfrm>
            <a:off x="385800" y="764704"/>
            <a:ext cx="8208962" cy="716149"/>
          </a:xfrm>
          <a:prstGeom prst="rect">
            <a:avLst/>
          </a:prstGeom>
          <a:no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357188" indent="-357188" defTabSz="889000">
              <a:lnSpc>
                <a:spcPct val="90000"/>
              </a:lnSpc>
              <a:spcAft>
                <a:spcPct val="35000"/>
              </a:spcAft>
              <a:buFont typeface="Wingdings" pitchFamily="2" charset="2"/>
              <a:buChar char="l"/>
              <a:defRPr/>
            </a:pPr>
            <a:r>
              <a:rPr lang="ja-JP" altLang="en-US" sz="2400" dirty="0">
                <a:solidFill>
                  <a:schemeClr val="tx1"/>
                </a:solidFill>
                <a:latin typeface="+mn-ea"/>
              </a:rPr>
              <a:t>ラインナップされた金融商品の中から、加入者がどれで運用するかを決める。</a:t>
            </a:r>
          </a:p>
        </p:txBody>
      </p:sp>
      <p:sp>
        <p:nvSpPr>
          <p:cNvPr id="23" name="テキスト ボックス 22"/>
          <p:cNvSpPr txBox="1"/>
          <p:nvPr/>
        </p:nvSpPr>
        <p:spPr>
          <a:xfrm>
            <a:off x="881162" y="2455459"/>
            <a:ext cx="2160587" cy="369887"/>
          </a:xfrm>
          <a:prstGeom prst="rect">
            <a:avLst/>
          </a:prstGeom>
          <a:noFill/>
          <a:ln>
            <a:solidFill>
              <a:schemeClr val="accent2">
                <a:lumMod val="75000"/>
              </a:schemeClr>
            </a:solidFill>
          </a:ln>
        </p:spPr>
        <p:txBody>
          <a:bodyPr>
            <a:spAutoFit/>
          </a:bodyPr>
          <a:lstStyle/>
          <a:p>
            <a:pPr algn="ctr">
              <a:defRPr/>
            </a:pPr>
            <a:r>
              <a:rPr lang="ja-JP" altLang="en-US" dirty="0"/>
              <a:t>商品ラインアップ</a:t>
            </a:r>
          </a:p>
        </p:txBody>
      </p:sp>
      <p:sp>
        <p:nvSpPr>
          <p:cNvPr id="24" name="円/楕円 23"/>
          <p:cNvSpPr/>
          <p:nvPr/>
        </p:nvSpPr>
        <p:spPr>
          <a:xfrm>
            <a:off x="385800" y="2996952"/>
            <a:ext cx="3465475" cy="3688011"/>
          </a:xfrm>
          <a:prstGeom prst="ellips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角丸四角形 24"/>
          <p:cNvSpPr/>
          <p:nvPr/>
        </p:nvSpPr>
        <p:spPr>
          <a:xfrm>
            <a:off x="971547" y="3586162"/>
            <a:ext cx="2016125" cy="7207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預金、保険等の</a:t>
            </a:r>
            <a:endParaRPr lang="en-US" altLang="ja-JP" dirty="0">
              <a:solidFill>
                <a:schemeClr val="tx1"/>
              </a:solidFill>
            </a:endParaRPr>
          </a:p>
          <a:p>
            <a:pPr algn="ctr">
              <a:defRPr/>
            </a:pPr>
            <a:r>
              <a:rPr lang="ja-JP" altLang="en-US" dirty="0">
                <a:solidFill>
                  <a:schemeClr val="tx1"/>
                </a:solidFill>
              </a:rPr>
              <a:t>元本確保型商品</a:t>
            </a:r>
          </a:p>
        </p:txBody>
      </p:sp>
      <p:sp>
        <p:nvSpPr>
          <p:cNvPr id="27" name="角丸四角形 26"/>
          <p:cNvSpPr/>
          <p:nvPr/>
        </p:nvSpPr>
        <p:spPr>
          <a:xfrm>
            <a:off x="590003" y="4452938"/>
            <a:ext cx="1520825" cy="7556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投資信託</a:t>
            </a:r>
            <a:r>
              <a:rPr lang="en-US" altLang="ja-JP" dirty="0">
                <a:solidFill>
                  <a:schemeClr val="tx1"/>
                </a:solidFill>
              </a:rPr>
              <a:t>A</a:t>
            </a:r>
            <a:endParaRPr lang="ja-JP" altLang="en-US" dirty="0">
              <a:solidFill>
                <a:schemeClr val="tx1"/>
              </a:solidFill>
            </a:endParaRPr>
          </a:p>
        </p:txBody>
      </p:sp>
      <p:sp>
        <p:nvSpPr>
          <p:cNvPr id="28" name="角丸四角形 27"/>
          <p:cNvSpPr/>
          <p:nvPr/>
        </p:nvSpPr>
        <p:spPr>
          <a:xfrm>
            <a:off x="2259013" y="4452938"/>
            <a:ext cx="1457325" cy="7556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投資信託</a:t>
            </a:r>
            <a:r>
              <a:rPr lang="en-US" altLang="ja-JP" dirty="0">
                <a:solidFill>
                  <a:schemeClr val="tx1"/>
                </a:solidFill>
              </a:rPr>
              <a:t>B</a:t>
            </a:r>
            <a:endParaRPr lang="ja-JP" altLang="en-US" dirty="0">
              <a:solidFill>
                <a:schemeClr val="tx1"/>
              </a:solidFill>
            </a:endParaRPr>
          </a:p>
        </p:txBody>
      </p:sp>
      <p:sp>
        <p:nvSpPr>
          <p:cNvPr id="29" name="角丸四角形 28"/>
          <p:cNvSpPr/>
          <p:nvPr/>
        </p:nvSpPr>
        <p:spPr>
          <a:xfrm>
            <a:off x="1339461" y="5546725"/>
            <a:ext cx="1520825" cy="7572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投資信託</a:t>
            </a:r>
            <a:r>
              <a:rPr lang="en-US" altLang="ja-JP" dirty="0">
                <a:solidFill>
                  <a:schemeClr val="tx1"/>
                </a:solidFill>
              </a:rPr>
              <a:t>C</a:t>
            </a:r>
            <a:endParaRPr lang="ja-JP" altLang="en-US"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r>
              <a:rPr lang="en-US" altLang="ja-JP" dirty="0"/>
              <a:t>35</a:t>
            </a:r>
            <a:endParaRPr lang="ja-JP" altLang="en-US" dirty="0"/>
          </a:p>
        </p:txBody>
      </p:sp>
      <p:sp>
        <p:nvSpPr>
          <p:cNvPr id="12" name="正方形/長方形 11"/>
          <p:cNvSpPr/>
          <p:nvPr/>
        </p:nvSpPr>
        <p:spPr>
          <a:xfrm>
            <a:off x="385800" y="1535848"/>
            <a:ext cx="8208962" cy="557212"/>
          </a:xfrm>
          <a:prstGeom prst="rect">
            <a:avLst/>
          </a:prstGeom>
          <a:no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357188" indent="-357188" defTabSz="889000">
              <a:lnSpc>
                <a:spcPct val="90000"/>
              </a:lnSpc>
              <a:spcAft>
                <a:spcPct val="35000"/>
              </a:spcAft>
              <a:buFont typeface="Wingdings" pitchFamily="2" charset="2"/>
              <a:buChar char="l"/>
              <a:defRPr/>
            </a:pPr>
            <a:r>
              <a:rPr lang="ja-JP" altLang="en-US" sz="2400" dirty="0">
                <a:solidFill>
                  <a:schemeClr val="tx1"/>
                </a:solidFill>
                <a:latin typeface="+mn-ea"/>
              </a:rPr>
              <a:t>運用商品の違いや運用成果次第で、将来受け取る年金額に差がでる。</a:t>
            </a:r>
          </a:p>
        </p:txBody>
      </p:sp>
      <p:sp>
        <p:nvSpPr>
          <p:cNvPr id="13" name="タイトル 1"/>
          <p:cNvSpPr txBox="1">
            <a:spLocks/>
          </p:cNvSpPr>
          <p:nvPr/>
        </p:nvSpPr>
        <p:spPr bwMode="auto">
          <a:xfrm>
            <a:off x="251520" y="130175"/>
            <a:ext cx="799236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2</a:t>
            </a:r>
            <a:r>
              <a:rPr lang="ja-JP" altLang="en-US" sz="2800" dirty="0">
                <a:latin typeface="ＭＳ Ｐゴシック" pitchFamily="50" charset="-128"/>
                <a:ea typeface="ＭＳ Ｐゴシック" pitchFamily="50" charset="-128"/>
              </a:rPr>
              <a:t>）確定拠出年金における運用</a:t>
            </a:r>
            <a:endParaRPr lang="en-US" altLang="ja-JP" sz="2800" dirty="0">
              <a:latin typeface="ＭＳ Ｐゴシック" pitchFamily="50" charset="-128"/>
              <a:ea typeface="ＭＳ Ｐゴシック" pitchFamily="50"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r>
              <a:rPr lang="en-US" altLang="ja-JP" dirty="0"/>
              <a:t>36</a:t>
            </a:r>
            <a:endParaRPr lang="ja-JP" altLang="en-US" dirty="0"/>
          </a:p>
        </p:txBody>
      </p:sp>
      <p:sp>
        <p:nvSpPr>
          <p:cNvPr id="5" name="タイトル 2"/>
          <p:cNvSpPr txBox="1">
            <a:spLocks/>
          </p:cNvSpPr>
          <p:nvPr/>
        </p:nvSpPr>
        <p:spPr>
          <a:xfrm>
            <a:off x="1763688" y="188913"/>
            <a:ext cx="5328592" cy="647700"/>
          </a:xfrm>
          <a:prstGeom prst="rect">
            <a:avLst/>
          </a:prstGeom>
          <a:ln w="127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200" dirty="0">
                <a:latin typeface="+mn-ea"/>
                <a:ea typeface="+mn-ea"/>
              </a:rPr>
              <a:t>本日の講義のまとめ</a:t>
            </a:r>
          </a:p>
        </p:txBody>
      </p:sp>
      <p:sp>
        <p:nvSpPr>
          <p:cNvPr id="6" name="サブタイトル 3"/>
          <p:cNvSpPr txBox="1">
            <a:spLocks/>
          </p:cNvSpPr>
          <p:nvPr/>
        </p:nvSpPr>
        <p:spPr>
          <a:xfrm>
            <a:off x="251520" y="1027928"/>
            <a:ext cx="8640960" cy="5641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73050" indent="-273050" fontAlgn="auto">
              <a:spcBef>
                <a:spcPts val="0"/>
              </a:spcBef>
              <a:spcAft>
                <a:spcPts val="0"/>
              </a:spcAft>
              <a:buNone/>
            </a:pPr>
            <a:r>
              <a:rPr lang="ja-JP" altLang="en-US" sz="2200" dirty="0">
                <a:latin typeface="ＭＳ Ｐゴシック" pitchFamily="50" charset="-128"/>
                <a:ea typeface="ＭＳ Ｐゴシック" pitchFamily="50" charset="-128"/>
              </a:rPr>
              <a:t>① 投資は、預貯金と同様、個人の資産形成にとって重要な手段である。</a:t>
            </a:r>
            <a:endParaRPr lang="en-US" altLang="ja-JP" sz="2200" dirty="0">
              <a:latin typeface="ＭＳ Ｐゴシック" pitchFamily="50" charset="-128"/>
              <a:ea typeface="ＭＳ Ｐゴシック" pitchFamily="50" charset="-128"/>
            </a:endParaRPr>
          </a:p>
          <a:p>
            <a:pPr marL="357188" indent="-357188" fontAlgn="auto">
              <a:spcBef>
                <a:spcPts val="0"/>
              </a:spcBef>
              <a:spcAft>
                <a:spcPts val="600"/>
              </a:spcAft>
              <a:buNone/>
            </a:pPr>
            <a:r>
              <a:rPr lang="ja-JP" altLang="en-US" sz="2200" dirty="0">
                <a:latin typeface="ＭＳ Ｐゴシック" pitchFamily="50" charset="-128"/>
                <a:ea typeface="ＭＳ Ｐゴシック" pitchFamily="50" charset="-128"/>
              </a:rPr>
              <a:t>　　同時に、投資を通じた資金の供給が、経済の成長に貢献する役割も期待できる。</a:t>
            </a:r>
            <a:endParaRPr lang="en-US" altLang="ja-JP" sz="2200" dirty="0">
              <a:latin typeface="ＭＳ Ｐゴシック" pitchFamily="50" charset="-128"/>
              <a:ea typeface="ＭＳ Ｐゴシック" pitchFamily="50" charset="-128"/>
            </a:endParaRPr>
          </a:p>
          <a:p>
            <a:pPr marL="357188" indent="-357188" fontAlgn="auto">
              <a:spcBef>
                <a:spcPts val="0"/>
              </a:spcBef>
              <a:spcAft>
                <a:spcPts val="600"/>
              </a:spcAft>
              <a:buNone/>
            </a:pPr>
            <a:r>
              <a:rPr lang="ja-JP" altLang="en-US" sz="2200" dirty="0">
                <a:latin typeface="ＭＳ Ｐゴシック" pitchFamily="50" charset="-128"/>
                <a:ea typeface="ＭＳ Ｐゴシック" pitchFamily="50" charset="-128"/>
              </a:rPr>
              <a:t>② ただし、投資にはリターンがプラス・マイナス両方向に「振れる」リスクがある。</a:t>
            </a:r>
            <a:endParaRPr lang="en-US" altLang="ja-JP" sz="2200" dirty="0">
              <a:latin typeface="ＭＳ Ｐゴシック" pitchFamily="50" charset="-128"/>
              <a:ea typeface="ＭＳ Ｐゴシック" pitchFamily="50" charset="-128"/>
            </a:endParaRPr>
          </a:p>
          <a:p>
            <a:pPr marL="357188" indent="-357188" fontAlgn="auto">
              <a:spcBef>
                <a:spcPts val="0"/>
              </a:spcBef>
              <a:spcAft>
                <a:spcPts val="600"/>
              </a:spcAft>
              <a:buNone/>
            </a:pPr>
            <a:r>
              <a:rPr lang="ja-JP" altLang="en-US" sz="2200" dirty="0">
                <a:latin typeface="ＭＳ Ｐゴシック" pitchFamily="50" charset="-128"/>
                <a:ea typeface="ＭＳ Ｐゴシック" pitchFamily="50" charset="-128"/>
              </a:rPr>
              <a:t>③ このため、 リスクを小さくして出来るだけ安定した投資を行うには、「分散投資」が有効（ただ、リスクを必ず小さくできるわけではない）。</a:t>
            </a:r>
            <a:endParaRPr lang="en-US" altLang="ja-JP" sz="2200" dirty="0">
              <a:latin typeface="ＭＳ Ｐゴシック" pitchFamily="50" charset="-128"/>
              <a:ea typeface="ＭＳ Ｐゴシック" pitchFamily="50" charset="-128"/>
            </a:endParaRPr>
          </a:p>
          <a:p>
            <a:pPr marL="357188" indent="-357188" fontAlgn="auto">
              <a:spcBef>
                <a:spcPts val="0"/>
              </a:spcBef>
              <a:spcAft>
                <a:spcPts val="600"/>
              </a:spcAft>
              <a:buNone/>
            </a:pPr>
            <a:r>
              <a:rPr lang="ja-JP" altLang="en-US" sz="2200" dirty="0">
                <a:latin typeface="ＭＳ Ｐゴシック" pitchFamily="50" charset="-128"/>
                <a:ea typeface="ＭＳ Ｐゴシック" pitchFamily="50" charset="-128"/>
              </a:rPr>
              <a:t>④ 投資信託は、少額から投資ができるという意味において、個人にとって投資し易い商品である。運用の成果は、損失を含めて投資者に分配される。</a:t>
            </a:r>
            <a:endParaRPr lang="en-US" altLang="ja-JP" sz="2200" dirty="0">
              <a:latin typeface="ＭＳ Ｐゴシック" pitchFamily="50" charset="-128"/>
              <a:ea typeface="ＭＳ Ｐゴシック" pitchFamily="50" charset="-128"/>
            </a:endParaRPr>
          </a:p>
          <a:p>
            <a:pPr marL="357188" indent="-357188" fontAlgn="auto">
              <a:spcBef>
                <a:spcPts val="0"/>
              </a:spcBef>
              <a:spcAft>
                <a:spcPts val="600"/>
              </a:spcAft>
              <a:buNone/>
            </a:pPr>
            <a:r>
              <a:rPr lang="ja-JP" altLang="en-US" sz="2200" dirty="0">
                <a:latin typeface="ＭＳ Ｐゴシック" pitchFamily="50" charset="-128"/>
                <a:ea typeface="ＭＳ Ｐゴシック" pitchFamily="50" charset="-128"/>
              </a:rPr>
              <a:t>⑤ 投資信託では、一定の分散（資産の種類、国内・国外など）が効いている。ただし、どのような投資信託に投資するかによって、リスクとリターンは変わる。また、信託報酬等のコストがかかる。</a:t>
            </a:r>
            <a:endParaRPr lang="en-US" altLang="ja-JP" sz="2200" dirty="0">
              <a:latin typeface="ＭＳ Ｐゴシック" pitchFamily="50" charset="-128"/>
              <a:ea typeface="ＭＳ Ｐゴシック" pitchFamily="50" charset="-128"/>
            </a:endParaRPr>
          </a:p>
          <a:p>
            <a:pPr marL="357188" indent="-357188" fontAlgn="auto">
              <a:spcBef>
                <a:spcPts val="0"/>
              </a:spcBef>
              <a:spcAft>
                <a:spcPts val="0"/>
              </a:spcAft>
              <a:buNone/>
            </a:pPr>
            <a:r>
              <a:rPr lang="ja-JP" altLang="en-US" sz="2200" dirty="0">
                <a:latin typeface="ＭＳ Ｐゴシック" pitchFamily="50" charset="-128"/>
                <a:ea typeface="ＭＳ Ｐゴシック" pitchFamily="50" charset="-128"/>
              </a:rPr>
              <a:t>⑥ 生活設計に合わせて、資金の使途、リスクとリターン、コストを考えて投資を行うことが大切である。</a:t>
            </a:r>
          </a:p>
        </p:txBody>
      </p:sp>
    </p:spTree>
    <p:extLst>
      <p:ext uri="{BB962C8B-B14F-4D97-AF65-F5344CB8AC3E}">
        <p14:creationId xmlns:p14="http://schemas.microsoft.com/office/powerpoint/2010/main" val="276368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txBox="1">
            <a:spLocks/>
          </p:cNvSpPr>
          <p:nvPr/>
        </p:nvSpPr>
        <p:spPr bwMode="auto">
          <a:xfrm>
            <a:off x="409204" y="188640"/>
            <a:ext cx="8064698" cy="73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marL="742950" indent="-285750">
              <a:defRPr kumimoji="1" sz="2100">
                <a:solidFill>
                  <a:schemeClr val="tx1"/>
                </a:solidFill>
                <a:latin typeface="Century Schoolbook" pitchFamily="18" charset="0"/>
                <a:ea typeface="ＭＳ Ｐ明朝" pitchFamily="18" charset="-128"/>
              </a:defRPr>
            </a:lvl2pPr>
            <a:lvl3pPr marL="1143000" indent="-228600">
              <a:defRPr kumimoji="1">
                <a:solidFill>
                  <a:schemeClr val="tx1"/>
                </a:solidFill>
                <a:latin typeface="Century Schoolbook" pitchFamily="18" charset="0"/>
                <a:ea typeface="ＭＳ Ｐ明朝" pitchFamily="18" charset="-128"/>
              </a:defRPr>
            </a:lvl3pPr>
            <a:lvl4pPr marL="1600200" indent="-228600">
              <a:defRPr kumimoji="1">
                <a:solidFill>
                  <a:schemeClr val="tx1"/>
                </a:solidFill>
                <a:latin typeface="Century Schoolbook" pitchFamily="18" charset="0"/>
                <a:ea typeface="ＭＳ Ｐ明朝" pitchFamily="18" charset="-128"/>
              </a:defRPr>
            </a:lvl4pPr>
            <a:lvl5pPr marL="2057400" indent="-228600">
              <a:defRPr kumimoji="1" sz="1600">
                <a:solidFill>
                  <a:schemeClr val="tx1"/>
                </a:solidFill>
                <a:latin typeface="Century Schoolbook" pitchFamily="18" charset="0"/>
                <a:ea typeface="ＭＳ Ｐ明朝" pitchFamily="18" charset="-128"/>
              </a:defRPr>
            </a:lvl5pPr>
            <a:lvl6pPr marL="25146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lnSpc>
                <a:spcPct val="150000"/>
              </a:lnSpc>
            </a:pPr>
            <a:r>
              <a:rPr lang="ja-JP" altLang="en-US" sz="2800" dirty="0">
                <a:latin typeface="+mn-ea"/>
                <a:ea typeface="+mn-ea"/>
              </a:rPr>
              <a:t>（</a:t>
            </a:r>
            <a:r>
              <a:rPr lang="en-US" altLang="ja-JP" sz="2800" dirty="0">
                <a:latin typeface="+mn-ea"/>
                <a:ea typeface="+mn-ea"/>
              </a:rPr>
              <a:t>1</a:t>
            </a:r>
            <a:r>
              <a:rPr lang="ja-JP" altLang="en-US" sz="2800" dirty="0">
                <a:latin typeface="+mn-ea"/>
                <a:ea typeface="+mn-ea"/>
              </a:rPr>
              <a:t>）経済・社会環境の変化と自助努力の必要性</a:t>
            </a:r>
          </a:p>
        </p:txBody>
      </p:sp>
      <p:sp>
        <p:nvSpPr>
          <p:cNvPr id="3" name="スライド番号プレースホルダー 2"/>
          <p:cNvSpPr>
            <a:spLocks noGrp="1"/>
          </p:cNvSpPr>
          <p:nvPr>
            <p:ph type="sldNum" sz="quarter" idx="12"/>
          </p:nvPr>
        </p:nvSpPr>
        <p:spPr/>
        <p:txBody>
          <a:bodyPr/>
          <a:lstStyle/>
          <a:p>
            <a:pPr>
              <a:defRPr/>
            </a:pPr>
            <a:r>
              <a:rPr lang="en-US" altLang="ja-JP" dirty="0"/>
              <a:t>2</a:t>
            </a:r>
            <a:endParaRPr lang="ja-JP" altLang="en-US" dirty="0"/>
          </a:p>
        </p:txBody>
      </p:sp>
      <p:sp>
        <p:nvSpPr>
          <p:cNvPr id="2" name="テキスト ボックス 1"/>
          <p:cNvSpPr txBox="1"/>
          <p:nvPr/>
        </p:nvSpPr>
        <p:spPr>
          <a:xfrm>
            <a:off x="395537" y="911329"/>
            <a:ext cx="8280919" cy="5324535"/>
          </a:xfrm>
          <a:prstGeom prst="rect">
            <a:avLst/>
          </a:prstGeom>
          <a:noFill/>
          <a:ln w="12700">
            <a:solidFill>
              <a:schemeClr val="tx1"/>
            </a:solidFill>
          </a:ln>
        </p:spPr>
        <p:txBody>
          <a:bodyPr wrap="square" rtlCol="0">
            <a:spAutoFit/>
          </a:bodyPr>
          <a:lstStyle/>
          <a:p>
            <a:pPr algn="ctr"/>
            <a:r>
              <a:rPr lang="ja-JP" altLang="en-US" sz="2800" dirty="0">
                <a:latin typeface="+mn-ea"/>
                <a:ea typeface="+mn-ea"/>
              </a:rPr>
              <a:t>現行の社会保障制度だけに頼ることの限界</a:t>
            </a:r>
            <a:endParaRPr lang="en-US" altLang="ja-JP" sz="2800" dirty="0">
              <a:latin typeface="+mn-ea"/>
              <a:ea typeface="+mn-ea"/>
            </a:endParaRPr>
          </a:p>
          <a:p>
            <a:endParaRPr kumimoji="1" lang="en-US" altLang="ja-JP" sz="2800" dirty="0">
              <a:latin typeface="+mn-ea"/>
              <a:ea typeface="+mn-ea"/>
            </a:endParaRPr>
          </a:p>
          <a:p>
            <a:endParaRPr kumimoji="1" lang="en-US" altLang="ja-JP" sz="2000" dirty="0">
              <a:latin typeface="+mn-ea"/>
              <a:ea typeface="+mn-ea"/>
            </a:endParaRPr>
          </a:p>
          <a:p>
            <a:pPr algn="ctr"/>
            <a:r>
              <a:rPr lang="ja-JP" altLang="en-US" sz="2800" dirty="0">
                <a:latin typeface="+mn-ea"/>
                <a:ea typeface="+mn-ea"/>
              </a:rPr>
              <a:t>老後資金確保のためには、</a:t>
            </a:r>
            <a:endParaRPr lang="en-US" altLang="ja-JP" sz="2800" dirty="0">
              <a:latin typeface="+mn-ea"/>
              <a:ea typeface="+mn-ea"/>
            </a:endParaRPr>
          </a:p>
          <a:p>
            <a:pPr algn="ctr"/>
            <a:r>
              <a:rPr lang="ja-JP" altLang="en-US" sz="2800" dirty="0">
                <a:latin typeface="+mn-ea"/>
                <a:ea typeface="+mn-ea"/>
              </a:rPr>
              <a:t>自ら資産形成に取り組むことが必要</a:t>
            </a:r>
            <a:endParaRPr lang="en-US" altLang="ja-JP" sz="2800" dirty="0">
              <a:latin typeface="+mn-ea"/>
              <a:ea typeface="+mn-ea"/>
            </a:endParaRPr>
          </a:p>
          <a:p>
            <a:pPr algn="ctr"/>
            <a:endParaRPr lang="en-US" altLang="ja-JP" sz="2800" dirty="0">
              <a:latin typeface="+mn-ea"/>
              <a:ea typeface="+mn-ea"/>
            </a:endParaRPr>
          </a:p>
          <a:p>
            <a:pPr algn="ctr"/>
            <a:endParaRPr lang="en-US" altLang="ja-JP" sz="2000" dirty="0">
              <a:latin typeface="+mn-ea"/>
              <a:ea typeface="+mn-ea"/>
            </a:endParaRPr>
          </a:p>
          <a:p>
            <a:pPr algn="ctr"/>
            <a:r>
              <a:rPr lang="ja-JP" altLang="en-US" sz="2800" dirty="0">
                <a:latin typeface="+mn-ea"/>
                <a:ea typeface="+mn-ea"/>
              </a:rPr>
              <a:t>現在のような超低金利情勢が続くとすれば、</a:t>
            </a:r>
            <a:endParaRPr lang="en-US" altLang="ja-JP" sz="2800" dirty="0">
              <a:latin typeface="+mn-ea"/>
              <a:ea typeface="+mn-ea"/>
            </a:endParaRPr>
          </a:p>
          <a:p>
            <a:pPr algn="ctr"/>
            <a:r>
              <a:rPr lang="ja-JP" altLang="en-US" sz="2800" dirty="0">
                <a:latin typeface="+mn-ea"/>
                <a:ea typeface="+mn-ea"/>
              </a:rPr>
              <a:t>預貯金だけで十分な資産形成を行うことは難しい</a:t>
            </a:r>
            <a:endParaRPr lang="en-US" altLang="ja-JP" sz="2800" dirty="0">
              <a:latin typeface="+mn-ea"/>
              <a:ea typeface="+mn-ea"/>
            </a:endParaRPr>
          </a:p>
          <a:p>
            <a:pPr algn="ctr"/>
            <a:endParaRPr lang="en-US" altLang="ja-JP" sz="2800" dirty="0">
              <a:latin typeface="+mn-ea"/>
              <a:ea typeface="+mn-ea"/>
            </a:endParaRPr>
          </a:p>
          <a:p>
            <a:pPr algn="ctr"/>
            <a:endParaRPr lang="en-US" altLang="ja-JP" sz="2000" dirty="0">
              <a:latin typeface="+mn-ea"/>
              <a:ea typeface="+mn-ea"/>
            </a:endParaRPr>
          </a:p>
          <a:p>
            <a:pPr algn="ctr"/>
            <a:r>
              <a:rPr lang="ja-JP" altLang="en-US" sz="2800" dirty="0">
                <a:latin typeface="+mn-ea"/>
                <a:ea typeface="+mn-ea"/>
              </a:rPr>
              <a:t>リスクとリターンを考慮しつつ、預貯金と他の金融</a:t>
            </a:r>
            <a:endParaRPr lang="en-US" altLang="ja-JP" sz="2800" dirty="0">
              <a:latin typeface="+mn-ea"/>
              <a:ea typeface="+mn-ea"/>
            </a:endParaRPr>
          </a:p>
          <a:p>
            <a:pPr algn="ctr"/>
            <a:r>
              <a:rPr lang="ja-JP" altLang="en-US" sz="2800" dirty="0">
                <a:latin typeface="+mn-ea"/>
                <a:ea typeface="+mn-ea"/>
              </a:rPr>
              <a:t>商品とを組み合わせた資産形成を考える必要</a:t>
            </a:r>
            <a:endParaRPr kumimoji="1" lang="ja-JP" altLang="en-US" sz="2800" dirty="0">
              <a:latin typeface="+mn-ea"/>
              <a:ea typeface="+mn-ea"/>
            </a:endParaRPr>
          </a:p>
        </p:txBody>
      </p:sp>
      <p:sp>
        <p:nvSpPr>
          <p:cNvPr id="6" name="下矢印 5"/>
          <p:cNvSpPr/>
          <p:nvPr/>
        </p:nvSpPr>
        <p:spPr>
          <a:xfrm>
            <a:off x="3883534" y="1520788"/>
            <a:ext cx="1116037"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3926064" y="3162707"/>
            <a:ext cx="1116037"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4013982" y="4725144"/>
            <a:ext cx="1116037"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7178675" cy="576262"/>
          </a:xfrm>
        </p:spPr>
        <p:txBody>
          <a:bodyPr>
            <a:normAutofit/>
          </a:bodyPr>
          <a:lstStyle/>
          <a:p>
            <a:pPr algn="l" eaLnBrk="1" fontAlgn="auto" hangingPunct="1">
              <a:spcAft>
                <a:spcPts val="0"/>
              </a:spcAft>
              <a:defRPr/>
            </a:pPr>
            <a:r>
              <a:rPr lang="ja-JP" altLang="en-US" sz="2800" dirty="0">
                <a:latin typeface="+mn-ea"/>
                <a:ea typeface="+mn-ea"/>
              </a:rPr>
              <a:t>（</a:t>
            </a:r>
            <a:r>
              <a:rPr lang="en-US" altLang="ja-JP" sz="2800" dirty="0">
                <a:latin typeface="+mn-ea"/>
                <a:ea typeface="+mn-ea"/>
              </a:rPr>
              <a:t>2</a:t>
            </a:r>
            <a:r>
              <a:rPr lang="ja-JP" altLang="en-US" sz="2800" dirty="0">
                <a:latin typeface="+mn-ea"/>
                <a:ea typeface="+mn-ea"/>
              </a:rPr>
              <a:t>）家計の保有金融資産の商品別構成比</a:t>
            </a:r>
          </a:p>
        </p:txBody>
      </p:sp>
      <p:sp>
        <p:nvSpPr>
          <p:cNvPr id="12291" name="テキスト ボックス 10"/>
          <p:cNvSpPr txBox="1">
            <a:spLocks noChangeArrowheads="1"/>
          </p:cNvSpPr>
          <p:nvPr/>
        </p:nvSpPr>
        <p:spPr bwMode="auto">
          <a:xfrm>
            <a:off x="251520" y="5517232"/>
            <a:ext cx="864096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entury Schoolbook" pitchFamily="18" charset="0"/>
                <a:ea typeface="ＭＳ Ｐ明朝" pitchFamily="18" charset="-128"/>
              </a:defRPr>
            </a:lvl1pPr>
            <a:lvl2pPr marL="742950" indent="-285750">
              <a:defRPr kumimoji="1" sz="2100">
                <a:solidFill>
                  <a:schemeClr val="tx1"/>
                </a:solidFill>
                <a:latin typeface="Century Schoolbook" pitchFamily="18" charset="0"/>
                <a:ea typeface="ＭＳ Ｐ明朝" pitchFamily="18" charset="-128"/>
              </a:defRPr>
            </a:lvl2pPr>
            <a:lvl3pPr marL="1143000" indent="-228600">
              <a:defRPr kumimoji="1">
                <a:solidFill>
                  <a:schemeClr val="tx1"/>
                </a:solidFill>
                <a:latin typeface="Century Schoolbook" pitchFamily="18" charset="0"/>
                <a:ea typeface="ＭＳ Ｐ明朝" pitchFamily="18" charset="-128"/>
              </a:defRPr>
            </a:lvl3pPr>
            <a:lvl4pPr marL="1600200" indent="-228600">
              <a:defRPr kumimoji="1">
                <a:solidFill>
                  <a:schemeClr val="tx1"/>
                </a:solidFill>
                <a:latin typeface="Century Schoolbook" pitchFamily="18" charset="0"/>
                <a:ea typeface="ＭＳ Ｐ明朝" pitchFamily="18" charset="-128"/>
              </a:defRPr>
            </a:lvl4pPr>
            <a:lvl5pPr marL="2057400" indent="-228600">
              <a:defRPr kumimoji="1" sz="1600">
                <a:solidFill>
                  <a:schemeClr val="tx1"/>
                </a:solidFill>
                <a:latin typeface="Century Schoolbook" pitchFamily="18" charset="0"/>
                <a:ea typeface="ＭＳ Ｐ明朝" pitchFamily="18" charset="-128"/>
              </a:defRPr>
            </a:lvl5pPr>
            <a:lvl6pPr marL="25146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marL="447675" indent="-447675"/>
            <a:r>
              <a:rPr lang="ja-JP" altLang="en-US" sz="1200" dirty="0">
                <a:latin typeface="+mn-ea"/>
                <a:ea typeface="+mn-ea"/>
              </a:rPr>
              <a:t>（注１）「その他計」は、金融資産合計から「現金・預金」、「債券」、「投資信託」、「株式・出資金」、「保険・年金準備金」を控除した残差。</a:t>
            </a:r>
            <a:endParaRPr lang="en-US" altLang="ja-JP" sz="1200" dirty="0">
              <a:latin typeface="+mn-ea"/>
              <a:ea typeface="+mn-ea"/>
            </a:endParaRPr>
          </a:p>
          <a:p>
            <a:r>
              <a:rPr lang="ja-JP" altLang="en-US" sz="1200" dirty="0">
                <a:latin typeface="+mn-ea"/>
                <a:ea typeface="+mn-ea"/>
              </a:rPr>
              <a:t>（注２）各国で家計の範囲や金融商品の分類が異なっている点には留意が必要。</a:t>
            </a:r>
            <a:endParaRPr lang="en-US" altLang="ja-JP" sz="1200" dirty="0">
              <a:latin typeface="+mn-ea"/>
              <a:ea typeface="+mn-ea"/>
            </a:endParaRPr>
          </a:p>
          <a:p>
            <a:endParaRPr lang="en-US" altLang="ja-JP" sz="1200" dirty="0">
              <a:latin typeface="+mn-ea"/>
              <a:ea typeface="+mn-ea"/>
            </a:endParaRPr>
          </a:p>
          <a:p>
            <a:r>
              <a:rPr lang="ja-JP" altLang="en-US" sz="1300" dirty="0">
                <a:latin typeface="+mn-ea"/>
                <a:ea typeface="+mn-ea"/>
              </a:rPr>
              <a:t>（出所）日本銀行資金循環勘定（日本・米国は</a:t>
            </a:r>
            <a:r>
              <a:rPr lang="en-US" altLang="ja-JP" sz="1300" dirty="0">
                <a:latin typeface="+mn-ea"/>
                <a:ea typeface="+mn-ea"/>
              </a:rPr>
              <a:t>2016</a:t>
            </a:r>
            <a:r>
              <a:rPr lang="ja-JP" altLang="en-US" sz="1300" dirty="0">
                <a:latin typeface="+mn-ea"/>
                <a:ea typeface="+mn-ea"/>
              </a:rPr>
              <a:t>年</a:t>
            </a:r>
            <a:r>
              <a:rPr lang="en-US" altLang="ja-JP" sz="1300" dirty="0">
                <a:latin typeface="+mn-ea"/>
                <a:ea typeface="+mn-ea"/>
              </a:rPr>
              <a:t>9</a:t>
            </a:r>
            <a:r>
              <a:rPr lang="ja-JP" altLang="en-US" sz="1300" dirty="0">
                <a:latin typeface="+mn-ea"/>
                <a:ea typeface="+mn-ea"/>
              </a:rPr>
              <a:t>月末、ユーロ圏は</a:t>
            </a:r>
            <a:r>
              <a:rPr lang="en-US" altLang="ja-JP" sz="1300" dirty="0">
                <a:latin typeface="+mn-ea"/>
                <a:ea typeface="+mn-ea"/>
              </a:rPr>
              <a:t>2016</a:t>
            </a:r>
            <a:r>
              <a:rPr lang="ja-JP" altLang="en-US" sz="1300" dirty="0">
                <a:latin typeface="+mn-ea"/>
                <a:ea typeface="+mn-ea"/>
              </a:rPr>
              <a:t>年</a:t>
            </a:r>
            <a:r>
              <a:rPr lang="en-US" altLang="ja-JP" sz="1300" dirty="0">
                <a:latin typeface="+mn-ea"/>
                <a:ea typeface="+mn-ea"/>
              </a:rPr>
              <a:t>6</a:t>
            </a:r>
            <a:r>
              <a:rPr lang="ja-JP" altLang="en-US" sz="1300" dirty="0">
                <a:latin typeface="+mn-ea"/>
                <a:ea typeface="+mn-ea"/>
              </a:rPr>
              <a:t>月末時点）をもとに投資信託協会作成</a:t>
            </a:r>
          </a:p>
        </p:txBody>
      </p:sp>
      <p:sp>
        <p:nvSpPr>
          <p:cNvPr id="4" name="スライド番号プレースホルダー 3"/>
          <p:cNvSpPr>
            <a:spLocks noGrp="1"/>
          </p:cNvSpPr>
          <p:nvPr>
            <p:ph type="sldNum" sz="quarter" idx="12"/>
          </p:nvPr>
        </p:nvSpPr>
        <p:spPr/>
        <p:txBody>
          <a:bodyPr/>
          <a:lstStyle/>
          <a:p>
            <a:pPr>
              <a:defRPr/>
            </a:pPr>
            <a:r>
              <a:rPr lang="en-US" altLang="ja-JP" dirty="0"/>
              <a:t>3</a:t>
            </a:r>
            <a:endParaRPr lang="ja-JP" altLang="en-US" dirty="0"/>
          </a:p>
        </p:txBody>
      </p:sp>
      <p:graphicFrame>
        <p:nvGraphicFramePr>
          <p:cNvPr id="7" name="グラフ 6"/>
          <p:cNvGraphicFramePr>
            <a:graphicFrameLocks/>
          </p:cNvGraphicFramePr>
          <p:nvPr>
            <p:extLst>
              <p:ext uri="{D42A27DB-BD31-4B8C-83A1-F6EECF244321}">
                <p14:modId xmlns:p14="http://schemas.microsoft.com/office/powerpoint/2010/main" val="1541792869"/>
              </p:ext>
            </p:extLst>
          </p:nvPr>
        </p:nvGraphicFramePr>
        <p:xfrm>
          <a:off x="251520" y="1078164"/>
          <a:ext cx="8496944" cy="44129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endParaRPr lang="ja-JP" altLang="en-US" dirty="0">
              <a:solidFill>
                <a:prstClr val="black"/>
              </a:solidFill>
              <a:latin typeface="Arial" charset="0"/>
              <a:ea typeface="ＭＳ Ｐゴシック" charset="-128"/>
            </a:endParaRPr>
          </a:p>
        </p:txBody>
      </p:sp>
      <p:sp>
        <p:nvSpPr>
          <p:cNvPr id="11" name="タイトル 1"/>
          <p:cNvSpPr txBox="1">
            <a:spLocks/>
          </p:cNvSpPr>
          <p:nvPr/>
        </p:nvSpPr>
        <p:spPr>
          <a:xfrm>
            <a:off x="412750" y="2766006"/>
            <a:ext cx="8229600" cy="763587"/>
          </a:xfrm>
          <a:prstGeom prst="rect">
            <a:avLst/>
          </a:prstGeom>
        </p:spPr>
        <p:txBody>
          <a:bodyPr anchor="ctr"/>
          <a:lstStyle/>
          <a:p>
            <a:pPr algn="ctr">
              <a:defRPr/>
            </a:pPr>
            <a:r>
              <a:rPr lang="en-US" altLang="ja-JP" sz="3600" kern="0" dirty="0">
                <a:solidFill>
                  <a:prstClr val="black"/>
                </a:solidFill>
                <a:latin typeface="メイリオ" pitchFamily="50" charset="-128"/>
                <a:ea typeface="メイリオ" pitchFamily="50" charset="-128"/>
                <a:cs typeface="メイリオ" pitchFamily="50" charset="-128"/>
              </a:rPr>
              <a:t>2.</a:t>
            </a:r>
            <a:r>
              <a:rPr lang="ja-JP" altLang="en-US" sz="3600" kern="0" dirty="0">
                <a:solidFill>
                  <a:prstClr val="black"/>
                </a:solidFill>
                <a:latin typeface="メイリオ" pitchFamily="50" charset="-128"/>
                <a:ea typeface="メイリオ" pitchFamily="50" charset="-128"/>
                <a:cs typeface="メイリオ" pitchFamily="50" charset="-128"/>
              </a:rPr>
              <a:t> 投資の意義</a:t>
            </a:r>
            <a:r>
              <a:rPr lang="en-US" altLang="ja-JP" sz="3600" kern="0" dirty="0">
                <a:solidFill>
                  <a:prstClr val="black"/>
                </a:solidFill>
                <a:latin typeface="メイリオ" pitchFamily="50" charset="-128"/>
                <a:ea typeface="メイリオ" pitchFamily="50" charset="-128"/>
                <a:cs typeface="メイリオ" pitchFamily="50" charset="-128"/>
              </a:rPr>
              <a:t> </a:t>
            </a:r>
            <a:endParaRPr lang="ja-JP" altLang="en-US" sz="3600" kern="0" dirty="0">
              <a:solidFill>
                <a:prstClr val="black"/>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pPr>
              <a:defRPr/>
            </a:pPr>
            <a:r>
              <a:rPr lang="en-US" altLang="ja-JP" dirty="0">
                <a:solidFill>
                  <a:prstClr val="black">
                    <a:tint val="75000"/>
                  </a:prstClr>
                </a:solidFill>
              </a:rPr>
              <a:t>4</a:t>
            </a:r>
          </a:p>
        </p:txBody>
      </p:sp>
    </p:spTree>
    <p:extLst>
      <p:ext uri="{BB962C8B-B14F-4D97-AF65-F5344CB8AC3E}">
        <p14:creationId xmlns:p14="http://schemas.microsoft.com/office/powerpoint/2010/main" val="424764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5537" y="980729"/>
            <a:ext cx="8092032" cy="53285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602" name="タイトル 1"/>
          <p:cNvSpPr txBox="1">
            <a:spLocks/>
          </p:cNvSpPr>
          <p:nvPr/>
        </p:nvSpPr>
        <p:spPr bwMode="auto">
          <a:xfrm>
            <a:off x="273050" y="259083"/>
            <a:ext cx="7800974" cy="57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kumimoji="1" sz="2400">
                <a:solidFill>
                  <a:schemeClr val="tx1"/>
                </a:solidFill>
                <a:latin typeface="Century Schoolbook" pitchFamily="18" charset="0"/>
                <a:ea typeface="ＭＳ Ｐ明朝" pitchFamily="18" charset="-128"/>
              </a:defRPr>
            </a:lvl1pPr>
            <a:lvl2pPr>
              <a:defRPr kumimoji="1" sz="2100">
                <a:solidFill>
                  <a:schemeClr val="tx1"/>
                </a:solidFill>
                <a:latin typeface="Century Schoolbook" pitchFamily="18" charset="0"/>
                <a:ea typeface="ＭＳ Ｐ明朝" pitchFamily="18" charset="-128"/>
              </a:defRPr>
            </a:lvl2pPr>
            <a:lvl3pPr>
              <a:defRPr kumimoji="1">
                <a:solidFill>
                  <a:schemeClr val="tx1"/>
                </a:solidFill>
                <a:latin typeface="Century Schoolbook" pitchFamily="18" charset="0"/>
                <a:ea typeface="ＭＳ Ｐ明朝" pitchFamily="18" charset="-128"/>
              </a:defRPr>
            </a:lvl3pPr>
            <a:lvl4pPr>
              <a:defRPr kumimoji="1">
                <a:solidFill>
                  <a:schemeClr val="tx1"/>
                </a:solidFill>
                <a:latin typeface="Century Schoolbook" pitchFamily="18" charset="0"/>
                <a:ea typeface="ＭＳ Ｐ明朝" pitchFamily="18" charset="-128"/>
              </a:defRPr>
            </a:lvl4pPr>
            <a:lvl5pPr>
              <a:defRPr kumimoji="1" sz="1600">
                <a:solidFill>
                  <a:schemeClr val="tx1"/>
                </a:solidFill>
                <a:latin typeface="Century Schoolbook" pitchFamily="18" charset="0"/>
                <a:ea typeface="ＭＳ Ｐ明朝" pitchFamily="18" charset="-128"/>
              </a:defRPr>
            </a:lvl5pPr>
            <a:lvl6pPr marL="19192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3764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28336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290888" indent="-182563"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eaLnBrk="0" hangingPunct="0"/>
            <a:r>
              <a:rPr lang="ja-JP" altLang="en-US" sz="2800" dirty="0">
                <a:latin typeface="ＭＳ Ｐゴシック" pitchFamily="50" charset="-128"/>
                <a:ea typeface="ＭＳ Ｐゴシック" pitchFamily="50" charset="-128"/>
              </a:rPr>
              <a:t>（</a:t>
            </a:r>
            <a:r>
              <a:rPr lang="en-US" altLang="ja-JP" sz="2800" dirty="0">
                <a:latin typeface="ＭＳ Ｐゴシック" pitchFamily="50" charset="-128"/>
                <a:ea typeface="ＭＳ Ｐゴシック" pitchFamily="50" charset="-128"/>
              </a:rPr>
              <a:t>1</a:t>
            </a:r>
            <a:r>
              <a:rPr lang="ja-JP" altLang="en-US" sz="2800" dirty="0">
                <a:latin typeface="ＭＳ Ｐゴシック" pitchFamily="50" charset="-128"/>
                <a:ea typeface="ＭＳ Ｐゴシック" pitchFamily="50" charset="-128"/>
              </a:rPr>
              <a:t>）貯蓄及び投資の個人・社会にとっての意義</a:t>
            </a:r>
          </a:p>
        </p:txBody>
      </p:sp>
      <p:sp>
        <p:nvSpPr>
          <p:cNvPr id="3" name="スライド番号プレースホルダー 2"/>
          <p:cNvSpPr>
            <a:spLocks noGrp="1"/>
          </p:cNvSpPr>
          <p:nvPr>
            <p:ph type="sldNum" sz="quarter" idx="12"/>
          </p:nvPr>
        </p:nvSpPr>
        <p:spPr/>
        <p:txBody>
          <a:bodyPr/>
          <a:lstStyle/>
          <a:p>
            <a:pPr>
              <a:defRPr/>
            </a:pPr>
            <a:r>
              <a:rPr lang="en-US" altLang="ja-JP" dirty="0"/>
              <a:t>5</a:t>
            </a:r>
            <a:endParaRPr lang="ja-JP" alt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71331"/>
            <a:ext cx="7920880" cy="469397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611560" y="304081"/>
            <a:ext cx="7197725" cy="431800"/>
          </a:xfrm>
        </p:spPr>
        <p:txBody>
          <a:bodyPr>
            <a:noAutofit/>
          </a:bodyPr>
          <a:lstStyle/>
          <a:p>
            <a:pPr algn="l"/>
            <a:r>
              <a:rPr lang="ja-JP" altLang="en-US" sz="2800" dirty="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2800"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2800" dirty="0">
                <a:latin typeface="ＭＳ Ｐゴシック" panose="020B0600070205080204" pitchFamily="50" charset="-128"/>
                <a:ea typeface="ＭＳ Ｐゴシック" panose="020B0600070205080204" pitchFamily="50" charset="-128"/>
                <a:cs typeface="メイリオ" panose="020B0604030504040204" pitchFamily="50" charset="-128"/>
              </a:rPr>
              <a:t>）投資に対するイメージ</a:t>
            </a:r>
          </a:p>
        </p:txBody>
      </p:sp>
      <p:graphicFrame>
        <p:nvGraphicFramePr>
          <p:cNvPr id="2" name="グラフ 3"/>
          <p:cNvGraphicFramePr>
            <a:graphicFrameLocks/>
          </p:cNvGraphicFramePr>
          <p:nvPr>
            <p:extLst>
              <p:ext uri="{D42A27DB-BD31-4B8C-83A1-F6EECF244321}">
                <p14:modId xmlns:p14="http://schemas.microsoft.com/office/powerpoint/2010/main" val="2380384469"/>
              </p:ext>
            </p:extLst>
          </p:nvPr>
        </p:nvGraphicFramePr>
        <p:xfrm>
          <a:off x="395536" y="908721"/>
          <a:ext cx="8497639" cy="4896768"/>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539552" y="6021287"/>
            <a:ext cx="5616624" cy="276999"/>
          </a:xfrm>
          <a:prstGeom prst="rect">
            <a:avLst/>
          </a:prstGeom>
          <a:noFill/>
        </p:spPr>
        <p:txBody>
          <a:bodyPr wrap="square" rtlCol="0">
            <a:spAutoFit/>
          </a:bodyPr>
          <a:lstStyle/>
          <a:p>
            <a:r>
              <a:rPr kumimoji="1" lang="ja-JP" altLang="en-US" sz="1200" dirty="0" smtClean="0">
                <a:latin typeface="+mn-ea"/>
                <a:ea typeface="+mn-ea"/>
              </a:rPr>
              <a:t>（出典）金融庁</a:t>
            </a:r>
            <a:r>
              <a:rPr kumimoji="1" lang="ja-JP" altLang="en-US" sz="1200" dirty="0">
                <a:latin typeface="+mn-ea"/>
                <a:ea typeface="+mn-ea"/>
              </a:rPr>
              <a:t>「国民の</a:t>
            </a:r>
            <a:r>
              <a:rPr kumimoji="1" lang="en-US" altLang="ja-JP" sz="1200" dirty="0">
                <a:latin typeface="+mn-ea"/>
                <a:ea typeface="+mn-ea"/>
              </a:rPr>
              <a:t>NISA</a:t>
            </a:r>
            <a:r>
              <a:rPr lang="ja-JP" altLang="en-US" sz="1200" dirty="0">
                <a:latin typeface="+mn-ea"/>
                <a:ea typeface="+mn-ea"/>
              </a:rPr>
              <a:t>の利用状況等に関するアンケート調査（</a:t>
            </a:r>
            <a:r>
              <a:rPr lang="en-US" altLang="ja-JP" sz="1200" dirty="0">
                <a:latin typeface="+mn-ea"/>
                <a:ea typeface="+mn-ea"/>
              </a:rPr>
              <a:t>2016</a:t>
            </a:r>
            <a:r>
              <a:rPr lang="ja-JP" altLang="en-US" sz="1200" dirty="0">
                <a:latin typeface="+mn-ea"/>
                <a:ea typeface="+mn-ea"/>
              </a:rPr>
              <a:t>年</a:t>
            </a:r>
            <a:r>
              <a:rPr lang="en-US" altLang="ja-JP" sz="1200" dirty="0">
                <a:latin typeface="+mn-ea"/>
                <a:ea typeface="+mn-ea"/>
              </a:rPr>
              <a:t>2</a:t>
            </a:r>
            <a:r>
              <a:rPr lang="ja-JP" altLang="en-US" sz="1200" dirty="0">
                <a:latin typeface="+mn-ea"/>
                <a:ea typeface="+mn-ea"/>
              </a:rPr>
              <a:t>月）</a:t>
            </a:r>
            <a:endParaRPr kumimoji="1" lang="ja-JP" altLang="en-US" sz="1200" dirty="0">
              <a:latin typeface="+mn-ea"/>
              <a:ea typeface="+mn-ea"/>
            </a:endParaRPr>
          </a:p>
        </p:txBody>
      </p:sp>
      <p:sp>
        <p:nvSpPr>
          <p:cNvPr id="5" name="スライド番号プレースホルダー 4"/>
          <p:cNvSpPr>
            <a:spLocks noGrp="1"/>
          </p:cNvSpPr>
          <p:nvPr>
            <p:ph type="sldNum" sz="quarter" idx="12"/>
          </p:nvPr>
        </p:nvSpPr>
        <p:spPr>
          <a:xfrm>
            <a:off x="6553200" y="6356350"/>
            <a:ext cx="2133600" cy="365125"/>
          </a:xfrm>
        </p:spPr>
        <p:txBody>
          <a:bodyPr/>
          <a:lstStyle/>
          <a:p>
            <a:pPr>
              <a:defRPr/>
            </a:pPr>
            <a:r>
              <a:rPr lang="en-US" altLang="ja-JP" dirty="0"/>
              <a:t>6</a:t>
            </a:r>
            <a:endParaRPr lang="ja-JP" altLang="en-US" dirty="0"/>
          </a:p>
        </p:txBody>
      </p:sp>
    </p:spTree>
    <p:extLst>
      <p:ext uri="{BB962C8B-B14F-4D97-AF65-F5344CB8AC3E}">
        <p14:creationId xmlns:p14="http://schemas.microsoft.com/office/powerpoint/2010/main" val="202143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29981" y="836712"/>
            <a:ext cx="7847851" cy="51685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タイトル 1"/>
          <p:cNvSpPr txBox="1">
            <a:spLocks/>
          </p:cNvSpPr>
          <p:nvPr/>
        </p:nvSpPr>
        <p:spPr>
          <a:xfrm>
            <a:off x="468313" y="179252"/>
            <a:ext cx="6767512" cy="561975"/>
          </a:xfrm>
          <a:prstGeom prst="rect">
            <a:avLst/>
          </a:prstGeom>
        </p:spPr>
        <p:txBody>
          <a:bodyPr>
            <a:normAutofit/>
          </a:bodyPr>
          <a:lstStyle>
            <a:lvl1pPr algn="l" rtl="0" fontAlgn="base">
              <a:spcBef>
                <a:spcPct val="0"/>
              </a:spcBef>
              <a:spcAft>
                <a:spcPct val="0"/>
              </a:spcAft>
              <a:defRPr kumimoji="1" sz="3000" kern="1200" cap="small">
                <a:solidFill>
                  <a:schemeClr val="tx2"/>
                </a:solidFill>
                <a:latin typeface="+mj-lt"/>
                <a:ea typeface="+mj-ea"/>
                <a:cs typeface="+mj-cs"/>
              </a:defRPr>
            </a:lvl1pPr>
            <a:lvl2pPr algn="l" rtl="0" fontAlgn="base">
              <a:spcBef>
                <a:spcPct val="0"/>
              </a:spcBef>
              <a:spcAft>
                <a:spcPct val="0"/>
              </a:spcAft>
              <a:defRPr kumimoji="1" sz="3000">
                <a:solidFill>
                  <a:schemeClr val="tx2"/>
                </a:solidFill>
                <a:latin typeface="Century Schoolbook"/>
                <a:ea typeface="ＭＳ Ｐ明朝" pitchFamily="18" charset="-128"/>
              </a:defRPr>
            </a:lvl2pPr>
            <a:lvl3pPr algn="l" rtl="0" fontAlgn="base">
              <a:spcBef>
                <a:spcPct val="0"/>
              </a:spcBef>
              <a:spcAft>
                <a:spcPct val="0"/>
              </a:spcAft>
              <a:defRPr kumimoji="1" sz="3000">
                <a:solidFill>
                  <a:schemeClr val="tx2"/>
                </a:solidFill>
                <a:latin typeface="Century Schoolbook"/>
                <a:ea typeface="ＭＳ Ｐ明朝" pitchFamily="18" charset="-128"/>
              </a:defRPr>
            </a:lvl3pPr>
            <a:lvl4pPr algn="l" rtl="0" fontAlgn="base">
              <a:spcBef>
                <a:spcPct val="0"/>
              </a:spcBef>
              <a:spcAft>
                <a:spcPct val="0"/>
              </a:spcAft>
              <a:defRPr kumimoji="1" sz="3000">
                <a:solidFill>
                  <a:schemeClr val="tx2"/>
                </a:solidFill>
                <a:latin typeface="Century Schoolbook"/>
                <a:ea typeface="ＭＳ Ｐ明朝" pitchFamily="18" charset="-128"/>
              </a:defRPr>
            </a:lvl4pPr>
            <a:lvl5pPr algn="l" rtl="0" fontAlgn="base">
              <a:spcBef>
                <a:spcPct val="0"/>
              </a:spcBef>
              <a:spcAft>
                <a:spcPct val="0"/>
              </a:spcAft>
              <a:defRPr kumimoji="1" sz="3000">
                <a:solidFill>
                  <a:schemeClr val="tx2"/>
                </a:solidFill>
                <a:latin typeface="Century Schoolbook"/>
                <a:ea typeface="ＭＳ Ｐ明朝" pitchFamily="18" charset="-128"/>
              </a:defRPr>
            </a:lvl5pPr>
            <a:lvl6pPr marL="457200" algn="l" rtl="0" fontAlgn="base">
              <a:spcBef>
                <a:spcPct val="0"/>
              </a:spcBef>
              <a:spcAft>
                <a:spcPct val="0"/>
              </a:spcAft>
              <a:defRPr kumimoji="1" sz="3000">
                <a:solidFill>
                  <a:schemeClr val="tx2"/>
                </a:solidFill>
                <a:latin typeface="Century Schoolbook"/>
                <a:ea typeface="ＭＳ Ｐ明朝" pitchFamily="18" charset="-128"/>
              </a:defRPr>
            </a:lvl6pPr>
            <a:lvl7pPr marL="914400" algn="l" rtl="0" fontAlgn="base">
              <a:spcBef>
                <a:spcPct val="0"/>
              </a:spcBef>
              <a:spcAft>
                <a:spcPct val="0"/>
              </a:spcAft>
              <a:defRPr kumimoji="1" sz="3000">
                <a:solidFill>
                  <a:schemeClr val="tx2"/>
                </a:solidFill>
                <a:latin typeface="Century Schoolbook"/>
                <a:ea typeface="ＭＳ Ｐ明朝" pitchFamily="18" charset="-128"/>
              </a:defRPr>
            </a:lvl7pPr>
            <a:lvl8pPr marL="1371600" algn="l" rtl="0" fontAlgn="base">
              <a:spcBef>
                <a:spcPct val="0"/>
              </a:spcBef>
              <a:spcAft>
                <a:spcPct val="0"/>
              </a:spcAft>
              <a:defRPr kumimoji="1" sz="3000">
                <a:solidFill>
                  <a:schemeClr val="tx2"/>
                </a:solidFill>
                <a:latin typeface="Century Schoolbook"/>
                <a:ea typeface="ＭＳ Ｐ明朝" pitchFamily="18" charset="-128"/>
              </a:defRPr>
            </a:lvl8pPr>
            <a:lvl9pPr marL="1828800" algn="l" rtl="0" fontAlgn="base">
              <a:spcBef>
                <a:spcPct val="0"/>
              </a:spcBef>
              <a:spcAft>
                <a:spcPct val="0"/>
              </a:spcAft>
              <a:defRPr kumimoji="1" sz="3000">
                <a:solidFill>
                  <a:schemeClr val="tx2"/>
                </a:solidFill>
                <a:latin typeface="Century Schoolbook"/>
                <a:ea typeface="ＭＳ Ｐ明朝" pitchFamily="18" charset="-128"/>
              </a:defRPr>
            </a:lvl9pPr>
          </a:lstStyle>
          <a:p>
            <a:pPr fontAlgn="auto">
              <a:spcAft>
                <a:spcPts val="0"/>
              </a:spcAft>
              <a:defRPr/>
            </a:pPr>
            <a:r>
              <a:rPr lang="ja-JP" altLang="en-US" sz="2800" dirty="0">
                <a:solidFill>
                  <a:schemeClr val="tx1"/>
                </a:solidFill>
                <a:latin typeface="+mn-ea"/>
                <a:ea typeface="+mn-ea"/>
              </a:rPr>
              <a:t>（</a:t>
            </a:r>
            <a:r>
              <a:rPr lang="en-US" altLang="ja-JP" sz="2800" dirty="0">
                <a:solidFill>
                  <a:schemeClr val="tx1"/>
                </a:solidFill>
                <a:latin typeface="+mn-ea"/>
                <a:ea typeface="+mn-ea"/>
              </a:rPr>
              <a:t>3</a:t>
            </a:r>
            <a:r>
              <a:rPr lang="ja-JP" altLang="en-US" sz="2800" dirty="0">
                <a:solidFill>
                  <a:schemeClr val="tx1"/>
                </a:solidFill>
                <a:latin typeface="+mn-ea"/>
                <a:ea typeface="+mn-ea"/>
              </a:rPr>
              <a:t>）リターンとリスクの具体例①</a:t>
            </a:r>
          </a:p>
        </p:txBody>
      </p:sp>
      <p:sp>
        <p:nvSpPr>
          <p:cNvPr id="19462" name="テキスト ボックス 2"/>
          <p:cNvSpPr txBox="1">
            <a:spLocks noChangeArrowheads="1"/>
          </p:cNvSpPr>
          <p:nvPr/>
        </p:nvSpPr>
        <p:spPr bwMode="auto">
          <a:xfrm>
            <a:off x="699352" y="6072165"/>
            <a:ext cx="732903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entury Schoolbook" pitchFamily="18" charset="0"/>
                <a:ea typeface="ＭＳ Ｐ明朝" pitchFamily="18" charset="-128"/>
              </a:defRPr>
            </a:lvl1pPr>
            <a:lvl2pPr marL="742950" indent="-285750">
              <a:defRPr kumimoji="1" sz="2100">
                <a:solidFill>
                  <a:schemeClr val="tx1"/>
                </a:solidFill>
                <a:latin typeface="Century Schoolbook" pitchFamily="18" charset="0"/>
                <a:ea typeface="ＭＳ Ｐ明朝" pitchFamily="18" charset="-128"/>
              </a:defRPr>
            </a:lvl2pPr>
            <a:lvl3pPr marL="1143000" indent="-228600">
              <a:defRPr kumimoji="1">
                <a:solidFill>
                  <a:schemeClr val="tx1"/>
                </a:solidFill>
                <a:latin typeface="Century Schoolbook" pitchFamily="18" charset="0"/>
                <a:ea typeface="ＭＳ Ｐ明朝" pitchFamily="18" charset="-128"/>
              </a:defRPr>
            </a:lvl3pPr>
            <a:lvl4pPr marL="1600200" indent="-228600">
              <a:defRPr kumimoji="1">
                <a:solidFill>
                  <a:schemeClr val="tx1"/>
                </a:solidFill>
                <a:latin typeface="Century Schoolbook" pitchFamily="18" charset="0"/>
                <a:ea typeface="ＭＳ Ｐ明朝" pitchFamily="18" charset="-128"/>
              </a:defRPr>
            </a:lvl4pPr>
            <a:lvl5pPr marL="2057400" indent="-228600">
              <a:defRPr kumimoji="1" sz="1600">
                <a:solidFill>
                  <a:schemeClr val="tx1"/>
                </a:solidFill>
                <a:latin typeface="Century Schoolbook" pitchFamily="18" charset="0"/>
                <a:ea typeface="ＭＳ Ｐ明朝" pitchFamily="18" charset="-128"/>
              </a:defRPr>
            </a:lvl5pPr>
            <a:lvl6pPr marL="25146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Aft>
                <a:spcPct val="0"/>
              </a:spcAft>
              <a:buClr>
                <a:srgbClr val="B5D4D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r>
              <a:rPr lang="ja-JP" altLang="en-US" sz="1300" dirty="0">
                <a:latin typeface="+mn-ea"/>
                <a:ea typeface="+mn-ea"/>
              </a:rPr>
              <a:t>（出所）日本銀行公表データをもとに投資信託協会作成</a:t>
            </a:r>
          </a:p>
        </p:txBody>
      </p:sp>
      <p:sp>
        <p:nvSpPr>
          <p:cNvPr id="18439" name="テキスト ボックス 3"/>
          <p:cNvSpPr txBox="1">
            <a:spLocks noChangeArrowheads="1"/>
          </p:cNvSpPr>
          <p:nvPr/>
        </p:nvSpPr>
        <p:spPr bwMode="auto">
          <a:xfrm>
            <a:off x="3230934" y="1026328"/>
            <a:ext cx="2665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a:ea typeface="ＭＳ Ｐ明朝" pitchFamily="18" charset="-128"/>
              </a:defRPr>
            </a:lvl2pPr>
            <a:lvl3pPr marL="1143000" indent="-228600" eaLnBrk="0" hangingPunct="0">
              <a:spcBef>
                <a:spcPct val="20000"/>
              </a:spcBef>
              <a:buClr>
                <a:srgbClr val="85AF1D"/>
              </a:buClr>
              <a:buSzPct val="60000"/>
              <a:buFont typeface="Wingdings" pitchFamily="2" charset="2"/>
              <a:buChar char=""/>
              <a:defRPr kumimoji="1">
                <a:solidFill>
                  <a:schemeClr val="tx1"/>
                </a:solidFill>
                <a:latin typeface="Century Schoolbook"/>
                <a:ea typeface="ＭＳ Ｐ明朝" pitchFamily="18" charset="-128"/>
              </a:defRPr>
            </a:lvl3pPr>
            <a:lvl4pPr marL="1600200" indent="-228600" eaLnBrk="0" hangingPunct="0">
              <a:spcBef>
                <a:spcPct val="20000"/>
              </a:spcBef>
              <a:buClr>
                <a:srgbClr val="CAE0AC"/>
              </a:buClr>
              <a:buSzPct val="60000"/>
              <a:buFont typeface="Wingdings" pitchFamily="2" charset="2"/>
              <a:buChar char=""/>
              <a:defRPr kumimoji="1">
                <a:solidFill>
                  <a:schemeClr val="tx1"/>
                </a:solidFill>
                <a:latin typeface="Century Schoolbook"/>
                <a:ea typeface="ＭＳ Ｐ明朝" pitchFamily="18" charset="-128"/>
              </a:defRPr>
            </a:lvl4pPr>
            <a:lvl5pPr marL="2057400" indent="-228600" eaLnBrk="0" hangingPunct="0">
              <a:spcBef>
                <a:spcPct val="20000"/>
              </a:spcBef>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5pPr>
            <a:lvl6pPr marL="25146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6pPr>
            <a:lvl7pPr marL="29718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7pPr>
            <a:lvl8pPr marL="34290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8pPr>
            <a:lvl9pPr marL="3886200" indent="-228600" eaLnBrk="0" fontAlgn="base" hangingPunct="0">
              <a:spcBef>
                <a:spcPct val="20000"/>
              </a:spcBef>
              <a:spcAft>
                <a:spcPct val="0"/>
              </a:spcAft>
              <a:buClr>
                <a:srgbClr val="B5D4D9"/>
              </a:buClr>
              <a:buSzPct val="68000"/>
              <a:buFont typeface="Wingdings 2" pitchFamily="18" charset="2"/>
              <a:buChar char=""/>
              <a:defRPr kumimoji="1" sz="1600">
                <a:solidFill>
                  <a:schemeClr val="tx1"/>
                </a:solidFill>
                <a:latin typeface="Century Schoolbook"/>
                <a:ea typeface="ＭＳ Ｐ明朝" pitchFamily="18" charset="-128"/>
              </a:defRPr>
            </a:lvl9pPr>
          </a:lstStyle>
          <a:p>
            <a:pPr algn="ctr" eaLnBrk="1" hangingPunct="1">
              <a:spcBef>
                <a:spcPct val="0"/>
              </a:spcBef>
              <a:buClrTx/>
              <a:buSzTx/>
              <a:buFontTx/>
              <a:buNone/>
              <a:defRPr/>
            </a:pPr>
            <a:r>
              <a:rPr lang="ja-JP" altLang="en-US" sz="2000" dirty="0">
                <a:latin typeface="+mn-ea"/>
                <a:ea typeface="+mn-ea"/>
              </a:rPr>
              <a:t>預貯金金利の推移</a:t>
            </a:r>
          </a:p>
        </p:txBody>
      </p:sp>
      <p:sp>
        <p:nvSpPr>
          <p:cNvPr id="5" name="スライド番号プレースホルダー 4"/>
          <p:cNvSpPr>
            <a:spLocks noGrp="1"/>
          </p:cNvSpPr>
          <p:nvPr>
            <p:ph type="sldNum" sz="quarter" idx="12"/>
          </p:nvPr>
        </p:nvSpPr>
        <p:spPr/>
        <p:txBody>
          <a:bodyPr/>
          <a:lstStyle/>
          <a:p>
            <a:pPr>
              <a:defRPr/>
            </a:pPr>
            <a:r>
              <a:rPr lang="en-US" altLang="ja-JP" dirty="0"/>
              <a:t>7</a:t>
            </a:r>
            <a:endParaRPr lang="ja-JP" altLang="en-US" dirty="0"/>
          </a:p>
        </p:txBody>
      </p:sp>
      <p:sp>
        <p:nvSpPr>
          <p:cNvPr id="6" name="フローチャート: 処理 5"/>
          <p:cNvSpPr/>
          <p:nvPr/>
        </p:nvSpPr>
        <p:spPr>
          <a:xfrm>
            <a:off x="6300192" y="1061894"/>
            <a:ext cx="108012" cy="92075"/>
          </a:xfrm>
          <a:prstGeom prst="flowChartProcess">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処理 12"/>
          <p:cNvSpPr/>
          <p:nvPr/>
        </p:nvSpPr>
        <p:spPr>
          <a:xfrm>
            <a:off x="6300192" y="1394628"/>
            <a:ext cx="108012" cy="92075"/>
          </a:xfrm>
          <a:prstGeom prst="flowChartProcess">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516216" y="979977"/>
            <a:ext cx="1440160" cy="253916"/>
          </a:xfrm>
          <a:prstGeom prst="rect">
            <a:avLst/>
          </a:prstGeom>
          <a:noFill/>
        </p:spPr>
        <p:txBody>
          <a:bodyPr wrap="square" rtlCol="0">
            <a:spAutoFit/>
          </a:bodyPr>
          <a:lstStyle/>
          <a:p>
            <a:r>
              <a:rPr kumimoji="1" lang="ja-JP" altLang="en-US" sz="1050" dirty="0"/>
              <a:t>定期預金</a:t>
            </a:r>
          </a:p>
        </p:txBody>
      </p:sp>
      <p:sp>
        <p:nvSpPr>
          <p:cNvPr id="15" name="テキスト ボックス 14"/>
          <p:cNvSpPr txBox="1"/>
          <p:nvPr/>
        </p:nvSpPr>
        <p:spPr>
          <a:xfrm>
            <a:off x="6515745" y="1313707"/>
            <a:ext cx="1440160" cy="253916"/>
          </a:xfrm>
          <a:prstGeom prst="rect">
            <a:avLst/>
          </a:prstGeom>
          <a:noFill/>
        </p:spPr>
        <p:txBody>
          <a:bodyPr wrap="square" rtlCol="0">
            <a:spAutoFit/>
          </a:bodyPr>
          <a:lstStyle/>
          <a:p>
            <a:r>
              <a:rPr lang="ja-JP" altLang="en-US" sz="1050" dirty="0"/>
              <a:t>普通預金</a:t>
            </a:r>
            <a:endParaRPr kumimoji="1" lang="ja-JP" altLang="en-US" sz="1050" dirty="0"/>
          </a:p>
        </p:txBody>
      </p:sp>
      <p:pic>
        <p:nvPicPr>
          <p:cNvPr id="4" name="図 3"/>
          <p:cNvPicPr>
            <a:picLocks noChangeAspect="1"/>
          </p:cNvPicPr>
          <p:nvPr/>
        </p:nvPicPr>
        <p:blipFill>
          <a:blip r:embed="rId3"/>
          <a:stretch>
            <a:fillRect/>
          </a:stretch>
        </p:blipFill>
        <p:spPr>
          <a:xfrm>
            <a:off x="876153" y="1900237"/>
            <a:ext cx="7211453" cy="354498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2106570"/>
  <p:tag name="FILL_COLOR_SCHEME_INDEX" val="0"/>
  <p:tag name="FILL_COLOR_TYPE" val="1"/>
  <p:tag name="LINEVISIBLE" val="-1"/>
  <p:tag name="LINECOLOR" val="2106570"/>
  <p:tag name="LINE_COLOR_SCHEME_INDEX" val="0"/>
  <p:tag name="LINE_COLOR_TYPE" val="1"/>
  <p:tag name="IGNOREPOSITIONNONCOMPLIANCE" val="0"/>
  <p:tag name="POSITIONTOP" val="133.875"/>
  <p:tag name="POSITIONLEFT" val="50.375"/>
  <p:tag name="IGNORESIZENONCOMPLIANCE" val="0"/>
  <p:tag name="SIZEWIDTH" val="350.5"/>
  <p:tag name="SIZEHEIGHT" val="17"/>
</p:tagLst>
</file>

<file path=ppt/tags/tag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2106570"/>
  <p:tag name="FILL_COLOR_SCHEME_INDEX" val="0"/>
  <p:tag name="FILL_COLOR_TYPE" val="1"/>
  <p:tag name="LINEVISIBLE" val="-1"/>
  <p:tag name="LINECOLOR" val="2106570"/>
  <p:tag name="LINE_COLOR_SCHEME_INDEX" val="0"/>
  <p:tag name="LINE_COLOR_TYPE" val="1"/>
  <p:tag name="IGNOREPOSITIONNONCOMPLIANCE" val="0"/>
  <p:tag name="POSITIONTOP" val="133.875"/>
  <p:tag name="POSITIONLEFT" val="50.375"/>
  <p:tag name="IGNORESIZENONCOMPLIANCE" val="0"/>
  <p:tag name="SIZEWIDTH" val="350.5"/>
  <p:tag name="SIZEHEIGHT" val="17"/>
</p:tagLst>
</file>

<file path=ppt/tags/tag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2106570"/>
  <p:tag name="FILL_COLOR_SCHEME_INDEX" val="0"/>
  <p:tag name="FILL_COLOR_TYPE" val="1"/>
  <p:tag name="LINEVISIBLE" val="-1"/>
  <p:tag name="LINECOLOR" val="2106570"/>
  <p:tag name="LINE_COLOR_SCHEME_INDEX" val="0"/>
  <p:tag name="LINE_COLOR_TYPE" val="1"/>
  <p:tag name="IGNOREPOSITIONNONCOMPLIANCE" val="0"/>
  <p:tag name="POSITIONTOP" val="133.875"/>
  <p:tag name="POSITIONLEFT" val="50.375"/>
  <p:tag name="IGNORESIZENONCOMPLIANCE" val="0"/>
  <p:tag name="SIZEWIDTH" val="350.5"/>
  <p:tag name="SIZEHEIGHT" val="17"/>
</p:tagLst>
</file>

<file path=ppt/tags/tag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2106570"/>
  <p:tag name="FILL_COLOR_SCHEME_INDEX" val="0"/>
  <p:tag name="FILL_COLOR_TYPE" val="1"/>
  <p:tag name="LINEVISIBLE" val="-1"/>
  <p:tag name="LINECOLOR" val="2106570"/>
  <p:tag name="LINE_COLOR_SCHEME_INDEX" val="0"/>
  <p:tag name="LINE_COLOR_TYPE" val="1"/>
  <p:tag name="IGNOREPOSITIONNONCOMPLIANCE" val="0"/>
  <p:tag name="POSITIONTOP" val="133.875"/>
  <p:tag name="POSITIONLEFT" val="50.375"/>
  <p:tag name="IGNORESIZENONCOMPLIANCE" val="0"/>
  <p:tag name="SIZEWIDTH" val="350.5"/>
  <p:tag name="SIZEHEIGHT" val="17"/>
</p:tagLst>
</file>

<file path=ppt/tags/tag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2106570"/>
  <p:tag name="FILL_COLOR_SCHEME_INDEX" val="0"/>
  <p:tag name="FILL_COLOR_TYPE" val="1"/>
  <p:tag name="LINEVISIBLE" val="-1"/>
  <p:tag name="LINECOLOR" val="2106570"/>
  <p:tag name="LINE_COLOR_SCHEME_INDEX" val="0"/>
  <p:tag name="LINE_COLOR_TYPE" val="1"/>
  <p:tag name="IGNOREPOSITIONNONCOMPLIANCE" val="0"/>
  <p:tag name="POSITIONTOP" val="133.875"/>
  <p:tag name="POSITIONLEFT" val="50.375"/>
  <p:tag name="IGNORESIZENONCOMPLIANCE" val="0"/>
  <p:tag name="SIZEWIDTH" val="350.5"/>
  <p:tag name="SIZEHEIGHT" val="17"/>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10243</TotalTime>
  <Words>2160</Words>
  <Application>Microsoft Office PowerPoint</Application>
  <PresentationFormat>画面に合わせる (4:3)</PresentationFormat>
  <Paragraphs>338</Paragraphs>
  <Slides>38</Slides>
  <Notes>28</Notes>
  <HiddenSlides>0</HiddenSlides>
  <MMClips>0</MMClips>
  <ScaleCrop>false</ScaleCrop>
  <HeadingPairs>
    <vt:vector size="6" baseType="variant">
      <vt:variant>
        <vt:lpstr>テーマ</vt:lpstr>
      </vt:variant>
      <vt:variant>
        <vt:i4>3</vt:i4>
      </vt:variant>
      <vt:variant>
        <vt:lpstr>埋め込まれた OLE サーバー</vt:lpstr>
      </vt:variant>
      <vt:variant>
        <vt:i4>1</vt:i4>
      </vt:variant>
      <vt:variant>
        <vt:lpstr>スライド タイトル</vt:lpstr>
      </vt:variant>
      <vt:variant>
        <vt:i4>38</vt:i4>
      </vt:variant>
    </vt:vector>
  </HeadingPairs>
  <TitlesOfParts>
    <vt:vector size="42" baseType="lpstr">
      <vt:lpstr>Office ​​テーマ</vt:lpstr>
      <vt:lpstr>1_Office ​​テーマ</vt:lpstr>
      <vt:lpstr>2_Office ​​テーマ</vt:lpstr>
      <vt:lpstr>数式</vt:lpstr>
      <vt:lpstr>第10回　お金をふやす②</vt:lpstr>
      <vt:lpstr>PowerPoint プレゼンテーション</vt:lpstr>
      <vt:lpstr>PowerPoint プレゼンテーション</vt:lpstr>
      <vt:lpstr>PowerPoint プレゼンテーション</vt:lpstr>
      <vt:lpstr>（2）家計の保有金融資産の商品別構成比</vt:lpstr>
      <vt:lpstr>PowerPoint プレゼンテーション</vt:lpstr>
      <vt:lpstr>PowerPoint プレゼンテーション</vt:lpstr>
      <vt:lpstr>（2）投資に対するイメージ</vt:lpstr>
      <vt:lpstr>PowerPoint プレゼンテーション</vt:lpstr>
      <vt:lpstr>PowerPoint プレゼンテーション</vt:lpstr>
      <vt:lpstr>PowerPoint プレゼンテーション</vt:lpstr>
      <vt:lpstr>PowerPoint プレゼンテーション</vt:lpstr>
      <vt:lpstr>（2） リスクの概念</vt:lpstr>
      <vt:lpstr>PowerPoint プレゼンテーション</vt:lpstr>
      <vt:lpstr>PowerPoint プレゼンテーション</vt:lpstr>
      <vt:lpstr>（2）分散の方法 ポートフォリオ（資産配分）を考えてみよう！</vt:lpstr>
      <vt:lpstr>Ｑ．「国内株式50万円、外国債券50万円」の左のポートフォリオよりもリターンが高く、かつリスクが低いポートフォリオを考えて下さい（前掲の資産別リターン指数の推移を参照）。</vt:lpstr>
      <vt:lpstr>PowerPoint プレゼンテーション</vt:lpstr>
      <vt:lpstr>PowerPoint プレゼンテーション</vt:lpstr>
      <vt:lpstr>（2）投資に対するイメージ</vt:lpstr>
      <vt:lpstr>（3）投資の容易性</vt:lpstr>
      <vt:lpstr>（3）投資の容易性＜続き＞</vt:lpstr>
      <vt:lpstr>PowerPoint プレゼンテーション</vt:lpstr>
      <vt:lpstr>PowerPoint プレゼンテーション</vt:lpstr>
      <vt:lpstr>（5）投資信託の特徴（まとめ）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第10回 お金をふやす②</dc:title>
  <cp:lastModifiedBy>2010</cp:lastModifiedBy>
  <cp:revision>463</cp:revision>
  <cp:lastPrinted>2017-05-24T10:55:06Z</cp:lastPrinted>
  <dcterms:created xsi:type="dcterms:W3CDTF">2015-02-05T01:34:45Z</dcterms:created>
  <dcterms:modified xsi:type="dcterms:W3CDTF">2017-05-29T00:09:07Z</dcterms:modified>
</cp:coreProperties>
</file>